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92" r:id="rId2"/>
    <p:sldId id="293" r:id="rId3"/>
    <p:sldId id="302" r:id="rId4"/>
    <p:sldId id="303" r:id="rId5"/>
    <p:sldId id="259" r:id="rId6"/>
    <p:sldId id="311" r:id="rId7"/>
    <p:sldId id="379" r:id="rId8"/>
    <p:sldId id="260" r:id="rId9"/>
    <p:sldId id="344" r:id="rId10"/>
    <p:sldId id="345" r:id="rId11"/>
    <p:sldId id="380" r:id="rId12"/>
    <p:sldId id="322" r:id="rId13"/>
    <p:sldId id="300" r:id="rId14"/>
    <p:sldId id="270" r:id="rId15"/>
    <p:sldId id="383" r:id="rId16"/>
    <p:sldId id="346" r:id="rId17"/>
    <p:sldId id="328" r:id="rId18"/>
    <p:sldId id="382" r:id="rId19"/>
    <p:sldId id="347" r:id="rId20"/>
    <p:sldId id="312" r:id="rId21"/>
    <p:sldId id="262" r:id="rId22"/>
    <p:sldId id="357" r:id="rId23"/>
    <p:sldId id="313" r:id="rId24"/>
    <p:sldId id="358" r:id="rId25"/>
    <p:sldId id="356" r:id="rId26"/>
    <p:sldId id="360" r:id="rId27"/>
    <p:sldId id="348" r:id="rId28"/>
    <p:sldId id="381" r:id="rId29"/>
    <p:sldId id="349" r:id="rId30"/>
    <p:sldId id="384" r:id="rId31"/>
    <p:sldId id="351" r:id="rId32"/>
    <p:sldId id="352" r:id="rId33"/>
    <p:sldId id="369" r:id="rId34"/>
    <p:sldId id="370" r:id="rId35"/>
    <p:sldId id="376" r:id="rId36"/>
    <p:sldId id="377" r:id="rId37"/>
    <p:sldId id="378" r:id="rId38"/>
    <p:sldId id="372" r:id="rId39"/>
    <p:sldId id="388" r:id="rId40"/>
    <p:sldId id="389" r:id="rId41"/>
    <p:sldId id="288" r:id="rId42"/>
    <p:sldId id="301" r:id="rId43"/>
    <p:sldId id="354" r:id="rId44"/>
    <p:sldId id="393" r:id="rId45"/>
    <p:sldId id="361" r:id="rId46"/>
    <p:sldId id="385" r:id="rId47"/>
    <p:sldId id="386" r:id="rId48"/>
    <p:sldId id="362" r:id="rId49"/>
    <p:sldId id="363" r:id="rId50"/>
    <p:sldId id="394" r:id="rId51"/>
    <p:sldId id="266" r:id="rId52"/>
    <p:sldId id="390" r:id="rId53"/>
    <p:sldId id="391" r:id="rId54"/>
    <p:sldId id="395" r:id="rId55"/>
    <p:sldId id="367" r:id="rId56"/>
  </p:sldIdLst>
  <p:sldSz cx="9144000" cy="5145088"/>
  <p:notesSz cx="6858000" cy="9144000"/>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8B2"/>
    <a:srgbClr val="FF9999"/>
    <a:srgbClr val="0000FF"/>
    <a:srgbClr val="716E03"/>
    <a:srgbClr val="1D3EA7"/>
    <a:srgbClr val="1D629B"/>
    <a:srgbClr val="14436A"/>
    <a:srgbClr val="123E61"/>
    <a:srgbClr val="EFEFEF"/>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57" autoAdjust="0"/>
  </p:normalViewPr>
  <p:slideViewPr>
    <p:cSldViewPr>
      <p:cViewPr varScale="1">
        <p:scale>
          <a:sx n="83" d="100"/>
          <a:sy n="83" d="100"/>
        </p:scale>
        <p:origin x="800" y="40"/>
      </p:cViewPr>
      <p:guideLst>
        <p:guide orient="horz" pos="1621"/>
        <p:guide pos="2880"/>
      </p:guideLst>
    </p:cSldViewPr>
  </p:slideViewPr>
  <p:notesTextViewPr>
    <p:cViewPr>
      <p:scale>
        <a:sx n="100" d="100"/>
        <a:sy n="100" d="100"/>
      </p:scale>
      <p:origin x="0" y="0"/>
    </p:cViewPr>
  </p:notesTextViewPr>
  <p:sorterViewPr>
    <p:cViewPr>
      <p:scale>
        <a:sx n="174" d="100"/>
        <a:sy n="174"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8A863E-D442-44F9-9BD6-E000583DFCBC}" type="datetimeFigureOut">
              <a:rPr lang="zh-CN" altLang="en-US" smtClean="0"/>
              <a:pPr/>
              <a:t>2021/10/29</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9AA98F-6474-4A59-A3C8-82662F366263}" type="slidenum">
              <a:rPr lang="zh-CN" altLang="en-US" smtClean="0"/>
              <a:pPr/>
              <a:t>‹#›</a:t>
            </a:fld>
            <a:endParaRPr lang="zh-CN" altLang="en-US"/>
          </a:p>
        </p:txBody>
      </p:sp>
    </p:spTree>
    <p:extLst>
      <p:ext uri="{BB962C8B-B14F-4D97-AF65-F5344CB8AC3E}">
        <p14:creationId xmlns:p14="http://schemas.microsoft.com/office/powerpoint/2010/main" val="1625757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1</a:t>
            </a:fld>
            <a:endParaRPr lang="zh-CN" altLang="en-US" dirty="0">
              <a:solidFill>
                <a:prstClr val="black"/>
              </a:solidFill>
            </a:endParaRPr>
          </a:p>
        </p:txBody>
      </p:sp>
    </p:spTree>
    <p:extLst>
      <p:ext uri="{BB962C8B-B14F-4D97-AF65-F5344CB8AC3E}">
        <p14:creationId xmlns:p14="http://schemas.microsoft.com/office/powerpoint/2010/main" val="4163636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39</a:t>
            </a:fld>
            <a:endParaRPr lang="zh-CN" altLang="en-US" dirty="0">
              <a:solidFill>
                <a:prstClr val="black"/>
              </a:solidFill>
            </a:endParaRPr>
          </a:p>
        </p:txBody>
      </p:sp>
    </p:spTree>
    <p:extLst>
      <p:ext uri="{BB962C8B-B14F-4D97-AF65-F5344CB8AC3E}">
        <p14:creationId xmlns:p14="http://schemas.microsoft.com/office/powerpoint/2010/main" val="2382034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9AA98F-6474-4A59-A3C8-82662F366263}" type="slidenum">
              <a:rPr lang="zh-CN" altLang="en-US" smtClean="0"/>
              <a:pPr/>
              <a:t>40</a:t>
            </a:fld>
            <a:endParaRPr lang="zh-CN" altLang="en-US"/>
          </a:p>
        </p:txBody>
      </p:sp>
    </p:spTree>
    <p:extLst>
      <p:ext uri="{BB962C8B-B14F-4D97-AF65-F5344CB8AC3E}">
        <p14:creationId xmlns:p14="http://schemas.microsoft.com/office/powerpoint/2010/main" val="1666578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41</a:t>
            </a:fld>
            <a:endParaRPr lang="en-US" altLang="zh-CN"/>
          </a:p>
        </p:txBody>
      </p:sp>
    </p:spTree>
    <p:extLst>
      <p:ext uri="{BB962C8B-B14F-4D97-AF65-F5344CB8AC3E}">
        <p14:creationId xmlns:p14="http://schemas.microsoft.com/office/powerpoint/2010/main" val="355114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42</a:t>
            </a:fld>
            <a:endParaRPr lang="zh-CN" altLang="en-US"/>
          </a:p>
        </p:txBody>
      </p:sp>
    </p:spTree>
    <p:extLst>
      <p:ext uri="{BB962C8B-B14F-4D97-AF65-F5344CB8AC3E}">
        <p14:creationId xmlns:p14="http://schemas.microsoft.com/office/powerpoint/2010/main" val="2396144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9AA98F-6474-4A59-A3C8-82662F366263}" type="slidenum">
              <a:rPr lang="zh-CN" altLang="en-US" smtClean="0"/>
              <a:pPr/>
              <a:t>43</a:t>
            </a:fld>
            <a:endParaRPr lang="zh-CN" altLang="en-US"/>
          </a:p>
        </p:txBody>
      </p:sp>
    </p:spTree>
    <p:extLst>
      <p:ext uri="{BB962C8B-B14F-4D97-AF65-F5344CB8AC3E}">
        <p14:creationId xmlns:p14="http://schemas.microsoft.com/office/powerpoint/2010/main" val="3265603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44</a:t>
            </a:fld>
            <a:endParaRPr lang="zh-CN" altLang="en-US"/>
          </a:p>
        </p:txBody>
      </p:sp>
    </p:spTree>
    <p:extLst>
      <p:ext uri="{BB962C8B-B14F-4D97-AF65-F5344CB8AC3E}">
        <p14:creationId xmlns:p14="http://schemas.microsoft.com/office/powerpoint/2010/main" val="2663659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45</a:t>
            </a:fld>
            <a:endParaRPr lang="zh-CN" altLang="en-US"/>
          </a:p>
        </p:txBody>
      </p:sp>
    </p:spTree>
    <p:extLst>
      <p:ext uri="{BB962C8B-B14F-4D97-AF65-F5344CB8AC3E}">
        <p14:creationId xmlns:p14="http://schemas.microsoft.com/office/powerpoint/2010/main" val="581585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50</a:t>
            </a:fld>
            <a:endParaRPr lang="zh-CN" altLang="en-US"/>
          </a:p>
        </p:txBody>
      </p:sp>
    </p:spTree>
    <p:extLst>
      <p:ext uri="{BB962C8B-B14F-4D97-AF65-F5344CB8AC3E}">
        <p14:creationId xmlns:p14="http://schemas.microsoft.com/office/powerpoint/2010/main" val="1601423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2B9AA98F-6474-4A59-A3C8-82662F366263}" type="slidenum">
              <a:rPr lang="zh-CN" altLang="en-US" smtClean="0"/>
              <a:pPr/>
              <a:t>51</a:t>
            </a:fld>
            <a:endParaRPr lang="zh-CN" altLang="en-US"/>
          </a:p>
        </p:txBody>
      </p:sp>
    </p:spTree>
    <p:extLst>
      <p:ext uri="{BB962C8B-B14F-4D97-AF65-F5344CB8AC3E}">
        <p14:creationId xmlns:p14="http://schemas.microsoft.com/office/powerpoint/2010/main" val="3158957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2B9AA98F-6474-4A59-A3C8-82662F366263}" type="slidenum">
              <a:rPr lang="zh-CN" altLang="en-US" smtClean="0"/>
              <a:pPr/>
              <a:t>52</a:t>
            </a:fld>
            <a:endParaRPr lang="zh-CN" altLang="en-US"/>
          </a:p>
        </p:txBody>
      </p:sp>
    </p:spTree>
    <p:extLst>
      <p:ext uri="{BB962C8B-B14F-4D97-AF65-F5344CB8AC3E}">
        <p14:creationId xmlns:p14="http://schemas.microsoft.com/office/powerpoint/2010/main" val="2577137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9AA98F-6474-4A59-A3C8-82662F366263}" type="slidenum">
              <a:rPr lang="zh-CN" altLang="en-US" smtClean="0"/>
              <a:pPr/>
              <a:t>2</a:t>
            </a:fld>
            <a:endParaRPr lang="zh-CN" altLang="en-US"/>
          </a:p>
        </p:txBody>
      </p:sp>
    </p:spTree>
    <p:extLst>
      <p:ext uri="{BB962C8B-B14F-4D97-AF65-F5344CB8AC3E}">
        <p14:creationId xmlns:p14="http://schemas.microsoft.com/office/powerpoint/2010/main" val="804171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2B9AA98F-6474-4A59-A3C8-82662F366263}" type="slidenum">
              <a:rPr lang="zh-CN" altLang="en-US" smtClean="0"/>
              <a:pPr/>
              <a:t>53</a:t>
            </a:fld>
            <a:endParaRPr lang="zh-CN" altLang="en-US"/>
          </a:p>
        </p:txBody>
      </p:sp>
    </p:spTree>
    <p:extLst>
      <p:ext uri="{BB962C8B-B14F-4D97-AF65-F5344CB8AC3E}">
        <p14:creationId xmlns:p14="http://schemas.microsoft.com/office/powerpoint/2010/main" val="1726327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3</a:t>
            </a:fld>
            <a:endParaRPr lang="zh-CN" altLang="en-US"/>
          </a:p>
        </p:txBody>
      </p:sp>
    </p:spTree>
    <p:extLst>
      <p:ext uri="{BB962C8B-B14F-4D97-AF65-F5344CB8AC3E}">
        <p14:creationId xmlns:p14="http://schemas.microsoft.com/office/powerpoint/2010/main" val="942576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4</a:t>
            </a:fld>
            <a:endParaRPr lang="zh-CN" altLang="en-US"/>
          </a:p>
        </p:txBody>
      </p:sp>
    </p:spTree>
    <p:extLst>
      <p:ext uri="{BB962C8B-B14F-4D97-AF65-F5344CB8AC3E}">
        <p14:creationId xmlns:p14="http://schemas.microsoft.com/office/powerpoint/2010/main" val="254493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8</a:t>
            </a:fld>
            <a:endParaRPr lang="zh-CN" altLang="en-US"/>
          </a:p>
        </p:txBody>
      </p:sp>
    </p:spTree>
    <p:extLst>
      <p:ext uri="{BB962C8B-B14F-4D97-AF65-F5344CB8AC3E}">
        <p14:creationId xmlns:p14="http://schemas.microsoft.com/office/powerpoint/2010/main" val="876734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13</a:t>
            </a:fld>
            <a:endParaRPr lang="zh-CN" altLang="en-US"/>
          </a:p>
        </p:txBody>
      </p:sp>
    </p:spTree>
    <p:extLst>
      <p:ext uri="{BB962C8B-B14F-4D97-AF65-F5344CB8AC3E}">
        <p14:creationId xmlns:p14="http://schemas.microsoft.com/office/powerpoint/2010/main" val="3573785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16</a:t>
            </a:fld>
            <a:endParaRPr lang="zh-CN" altLang="en-US"/>
          </a:p>
        </p:txBody>
      </p:sp>
    </p:spTree>
    <p:extLst>
      <p:ext uri="{BB962C8B-B14F-4D97-AF65-F5344CB8AC3E}">
        <p14:creationId xmlns:p14="http://schemas.microsoft.com/office/powerpoint/2010/main" val="931978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19</a:t>
            </a:fld>
            <a:endParaRPr lang="zh-CN" altLang="en-US"/>
          </a:p>
        </p:txBody>
      </p:sp>
    </p:spTree>
    <p:extLst>
      <p:ext uri="{BB962C8B-B14F-4D97-AF65-F5344CB8AC3E}">
        <p14:creationId xmlns:p14="http://schemas.microsoft.com/office/powerpoint/2010/main" val="4037561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2B9AA98F-6474-4A59-A3C8-82662F366263}" type="slidenum">
              <a:rPr lang="zh-CN" altLang="en-US" smtClean="0"/>
              <a:pPr/>
              <a:t>21</a:t>
            </a:fld>
            <a:endParaRPr lang="zh-CN" altLang="en-US"/>
          </a:p>
        </p:txBody>
      </p:sp>
    </p:spTree>
    <p:extLst>
      <p:ext uri="{BB962C8B-B14F-4D97-AF65-F5344CB8AC3E}">
        <p14:creationId xmlns:p14="http://schemas.microsoft.com/office/powerpoint/2010/main" val="1618464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49ED60E-3B8D-47C1-9682-1C12509BF99F}" type="datetimeFigureOut">
              <a:rPr lang="zh-CN" altLang="en-US" smtClean="0"/>
              <a:pPr/>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ED60E-3B8D-47C1-9682-1C12509BF99F}" type="datetimeFigureOut">
              <a:rPr lang="zh-CN" altLang="en-US" smtClean="0"/>
              <a:pPr/>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ED60E-3B8D-47C1-9682-1C12509BF99F}" type="datetimeFigureOut">
              <a:rPr lang="zh-CN" altLang="en-US" smtClean="0"/>
              <a:pPr/>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570228082"/>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71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49686"/>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298273"/>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993194"/>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251631"/>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ED60E-3B8D-47C1-9682-1C12509BF99F}" type="datetimeFigureOut">
              <a:rPr lang="zh-CN" altLang="en-US" smtClean="0"/>
              <a:pPr/>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49ED60E-3B8D-47C1-9682-1C12509BF99F}" type="datetimeFigureOut">
              <a:rPr lang="zh-CN" altLang="en-US" smtClean="0"/>
              <a:pPr/>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49ED60E-3B8D-47C1-9682-1C12509BF99F}" type="datetimeFigureOut">
              <a:rPr lang="zh-CN" altLang="en-US" smtClean="0"/>
              <a:pPr/>
              <a:t>2021/10/29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49ED60E-3B8D-47C1-9682-1C12509BF99F}" type="datetimeFigureOut">
              <a:rPr lang="zh-CN" altLang="en-US" smtClean="0"/>
              <a:pPr/>
              <a:t>2021/10/29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49ED60E-3B8D-47C1-9682-1C12509BF99F}" type="datetimeFigureOut">
              <a:rPr lang="zh-CN" altLang="en-US" smtClean="0"/>
              <a:pPr/>
              <a:t>2021/10/29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49ED60E-3B8D-47C1-9682-1C12509BF99F}" type="datetimeFigureOut">
              <a:rPr lang="zh-CN" altLang="en-US" smtClean="0"/>
              <a:pPr/>
              <a:t>2021/10/29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4B006D-818D-47B3-9EBE-C5AB269A17AF}" type="slidenum">
              <a:rPr lang="zh-CN" altLang="en-US" smtClean="0"/>
              <a:pPr/>
              <a:t>‹#›</a:t>
            </a:fld>
            <a:endParaRPr lang="zh-CN" altLang="en-US"/>
          </a:p>
        </p:txBody>
      </p:sp>
      <p:cxnSp>
        <p:nvCxnSpPr>
          <p:cNvPr id="6" name="直接连接符 5"/>
          <p:cNvCxnSpPr/>
          <p:nvPr userDrawn="1"/>
        </p:nvCxnSpPr>
        <p:spPr>
          <a:xfrm>
            <a:off x="1006366" y="500751"/>
            <a:ext cx="7291077" cy="0"/>
          </a:xfrm>
          <a:prstGeom prst="line">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124"/>
          <p:cNvGrpSpPr/>
          <p:nvPr userDrawn="1"/>
        </p:nvGrpSpPr>
        <p:grpSpPr>
          <a:xfrm>
            <a:off x="8427406" y="344680"/>
            <a:ext cx="193989" cy="175003"/>
            <a:chOff x="3720691" y="2824413"/>
            <a:chExt cx="1341120" cy="1209172"/>
          </a:xfrm>
        </p:grpSpPr>
        <p:sp>
          <p:nvSpPr>
            <p:cNvPr id="8"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headEnd/>
              <a:tailEnd/>
            </a:ln>
            <a:effectLst>
              <a:outerShdw blurRad="190500" dist="1143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latin typeface="方正兰亭黑简体" panose="02000000000000000000" pitchFamily="2" charset="-122"/>
                <a:ea typeface="方正兰亭黑简体" panose="02000000000000000000" pitchFamily="2" charset="-122"/>
              </a:endParaRPr>
            </a:p>
          </p:txBody>
        </p:sp>
        <p:sp>
          <p:nvSpPr>
            <p:cNvPr id="9"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latin typeface="方正兰亭黑简体" panose="02000000000000000000" pitchFamily="2" charset="-122"/>
                <a:ea typeface="方正兰亭黑简体" panose="02000000000000000000" pitchFamily="2" charset="-122"/>
              </a:endParaRPr>
            </a:p>
          </p:txBody>
        </p:sp>
      </p:grpSp>
      <p:grpSp>
        <p:nvGrpSpPr>
          <p:cNvPr id="10" name="组合 39"/>
          <p:cNvGrpSpPr/>
          <p:nvPr userDrawn="1"/>
        </p:nvGrpSpPr>
        <p:grpSpPr>
          <a:xfrm>
            <a:off x="431078" y="156138"/>
            <a:ext cx="474113" cy="427710"/>
            <a:chOff x="5446701" y="1360245"/>
            <a:chExt cx="632315" cy="570104"/>
          </a:xfrm>
        </p:grpSpPr>
        <p:sp>
          <p:nvSpPr>
            <p:cNvPr id="14" name="Freeform 5"/>
            <p:cNvSpPr>
              <a:spLocks/>
            </p:cNvSpPr>
            <p:nvPr/>
          </p:nvSpPr>
          <p:spPr bwMode="auto">
            <a:xfrm rot="1855731">
              <a:off x="5446701" y="1360245"/>
              <a:ext cx="632315" cy="5701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chemeClr val="accent1">
                  <a:lumMod val="75000"/>
                </a:schemeClr>
              </a:solidFill>
              <a:prstDash val="sysDash"/>
              <a:miter lim="800000"/>
              <a:headEnd/>
              <a:tailEnd/>
            </a:ln>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15" name="KSO_Shape"/>
          <p:cNvSpPr>
            <a:spLocks/>
          </p:cNvSpPr>
          <p:nvPr userDrawn="1"/>
        </p:nvSpPr>
        <p:spPr bwMode="auto">
          <a:xfrm>
            <a:off x="536470" y="259077"/>
            <a:ext cx="256877" cy="218469"/>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accent1"/>
          </a:solidFill>
          <a:ln>
            <a:noFill/>
          </a:ln>
        </p:spPr>
        <p:txBody>
          <a:bodyPr lIns="68571" tIns="34285" rIns="68571" bIns="34285" anchor="ctr">
            <a:scene3d>
              <a:camera prst="orthographicFront"/>
              <a:lightRig rig="threePt" dir="t"/>
            </a:scene3d>
            <a:sp3d contourW="12700">
              <a:contourClr>
                <a:srgbClr val="FFFFFF"/>
              </a:contourClr>
            </a:sp3d>
          </a:bodyPr>
          <a:lstStyle/>
          <a:p>
            <a:pPr algn="ctr">
              <a:defRPr/>
            </a:pPr>
            <a:endParaRPr lang="zh-CN" altLang="en-US" dirty="0">
              <a:solidFill>
                <a:srgbClr val="1C666E"/>
              </a:solidFill>
              <a:latin typeface="微软雅黑" panose="020B0503020204020204" pitchFamily="34" charset="-122"/>
              <a:ea typeface="宋体"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49ED60E-3B8D-47C1-9682-1C12509BF99F}" type="datetimeFigureOut">
              <a:rPr lang="zh-CN" altLang="en-US" smtClean="0"/>
              <a:pPr/>
              <a:t>2021/10/29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49ED60E-3B8D-47C1-9682-1C12509BF99F}" type="datetimeFigureOut">
              <a:rPr lang="zh-CN" altLang="en-US" smtClean="0"/>
              <a:pPr/>
              <a:t>2021/10/29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4B006D-818D-47B3-9EBE-C5AB269A17AF}" type="slidenum">
              <a:rPr lang="zh-CN" altLang="en-US" smtClean="0"/>
              <a:pPr/>
              <a:t>‹#›</a:t>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F49ED60E-3B8D-47C1-9682-1C12509BF99F}" type="datetimeFigureOut">
              <a:rPr lang="zh-CN" altLang="en-US" smtClean="0"/>
              <a:pPr/>
              <a:t>2021/10/29</a:t>
            </a:fld>
            <a:endParaRPr lang="zh-CN" altLang="en-US" dirty="0"/>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A24B006D-818D-47B3-9EBE-C5AB269A17AF}" type="slidenum">
              <a:rPr lang="zh-CN" altLang="en-US" smtClean="0"/>
              <a:pPr/>
              <a:t>‹#›</a:t>
            </a:fld>
            <a:endParaRPr lang="zh-CN" altLang="en-US" dirty="0"/>
          </a:p>
        </p:txBody>
      </p:sp>
      <p:pic>
        <p:nvPicPr>
          <p:cNvPr id="8" name="图片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9" name="矩形 8"/>
          <p:cNvSpPr/>
          <p:nvPr userDrawn="1"/>
        </p:nvSpPr>
        <p:spPr>
          <a:xfrm>
            <a:off x="0" y="0"/>
            <a:ext cx="9144000" cy="5145088"/>
          </a:xfrm>
          <a:prstGeom prst="rect">
            <a:avLst/>
          </a:prstGeom>
          <a:gradFill>
            <a:gsLst>
              <a:gs pos="52100">
                <a:srgbClr val="EFEFEF"/>
              </a:gs>
              <a:gs pos="0">
                <a:srgbClr val="EFEFEF"/>
              </a:gs>
              <a:gs pos="100000">
                <a:srgbClr val="EFEFE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random/>
  </p:transition>
  <p:txStyles>
    <p:titleStyle>
      <a:lvl1pPr algn="ctr" defTabSz="914400" rtl="0" eaLnBrk="1" latinLnBrk="0" hangingPunct="1">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8.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slide" Target="slide27.xml"/><Relationship Id="rId4" Type="http://schemas.openxmlformats.org/officeDocument/2006/relationships/slide" Target="slide25.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 Target="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fif"/><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f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slide" Target="slide6.xml"/></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4.jfif"/><Relationship Id="rId5" Type="http://schemas.openxmlformats.org/officeDocument/2006/relationships/image" Target="../media/image63.jpe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vi.wikipedia.org/wiki/T%E1%BA%ADp_tin:Henry_Bessemer.jpg" TargetMode="Externa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slide" Target="slide48.xml"/><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fif"/><Relationship Id="rId1" Type="http://schemas.openxmlformats.org/officeDocument/2006/relationships/slideLayout" Target="../slideLayouts/slideLayout4.xml"/><Relationship Id="rId5" Type="http://schemas.openxmlformats.org/officeDocument/2006/relationships/image" Target="../media/image13.jfif"/><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2.svg"/><Relationship Id="rId3" Type="http://schemas.openxmlformats.org/officeDocument/2006/relationships/slide" Target="slide9.xml"/><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12.xml"/><Relationship Id="rId5" Type="http://schemas.openxmlformats.org/officeDocument/2006/relationships/image" Target="../media/image16.svg"/><Relationship Id="rId10" Type="http://schemas.openxmlformats.org/officeDocument/2006/relationships/image" Target="../media/image20.sv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slide" Target="slide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8.xml"/><Relationship Id="rId1" Type="http://schemas.openxmlformats.org/officeDocument/2006/relationships/slideLayout" Target="../slideLayouts/slideLayout2.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124"/>
          <p:cNvGrpSpPr/>
          <p:nvPr/>
        </p:nvGrpSpPr>
        <p:grpSpPr>
          <a:xfrm>
            <a:off x="6284904" y="4264732"/>
            <a:ext cx="1026023" cy="1026201"/>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74" name="椭圆 7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75" name="组合 127"/>
          <p:cNvGrpSpPr/>
          <p:nvPr/>
        </p:nvGrpSpPr>
        <p:grpSpPr>
          <a:xfrm>
            <a:off x="4758016" y="4606644"/>
            <a:ext cx="538351" cy="538444"/>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77" name="椭圆 7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78" name="组合 130"/>
          <p:cNvGrpSpPr/>
          <p:nvPr/>
        </p:nvGrpSpPr>
        <p:grpSpPr>
          <a:xfrm>
            <a:off x="5436689" y="4921761"/>
            <a:ext cx="746998" cy="747128"/>
            <a:chOff x="304800" y="673100"/>
            <a:chExt cx="4000500" cy="4000500"/>
          </a:xfrm>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0" name="椭圆 7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81" name="组合 133"/>
          <p:cNvGrpSpPr/>
          <p:nvPr/>
        </p:nvGrpSpPr>
        <p:grpSpPr>
          <a:xfrm>
            <a:off x="7758789" y="4731882"/>
            <a:ext cx="540868" cy="540962"/>
            <a:chOff x="304800" y="673100"/>
            <a:chExt cx="4000500" cy="4000500"/>
          </a:xfrm>
          <a:effectLst>
            <a:outerShdw blurRad="444500" dist="254000" dir="8100000" algn="tr" rotWithShape="0">
              <a:prstClr val="black">
                <a:alpha val="50000"/>
              </a:prstClr>
            </a:outerShdw>
          </a:effectLst>
        </p:grpSpPr>
        <p:sp>
          <p:nvSpPr>
            <p:cNvPr id="82" name="同心圆 8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3" name="椭圆 82"/>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84" name="组合 136"/>
          <p:cNvGrpSpPr/>
          <p:nvPr/>
        </p:nvGrpSpPr>
        <p:grpSpPr>
          <a:xfrm>
            <a:off x="766439" y="5040489"/>
            <a:ext cx="588755" cy="588857"/>
            <a:chOff x="304800" y="673100"/>
            <a:chExt cx="4000500" cy="4000500"/>
          </a:xfrm>
          <a:effectLst>
            <a:outerShdw blurRad="444500" dist="2540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6" name="椭圆 8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87" name="组合 139"/>
          <p:cNvGrpSpPr/>
          <p:nvPr/>
        </p:nvGrpSpPr>
        <p:grpSpPr>
          <a:xfrm>
            <a:off x="3962506" y="4529853"/>
            <a:ext cx="252447" cy="252491"/>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9" name="椭圆 8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0" name="组合 142"/>
          <p:cNvGrpSpPr/>
          <p:nvPr/>
        </p:nvGrpSpPr>
        <p:grpSpPr>
          <a:xfrm>
            <a:off x="3181252" y="4327052"/>
            <a:ext cx="528983" cy="529075"/>
            <a:chOff x="304800" y="673100"/>
            <a:chExt cx="4000500" cy="4000500"/>
          </a:xfrm>
          <a:effectLst>
            <a:outerShdw blurRad="444500" dist="254000" dir="8100000" algn="tr" rotWithShape="0">
              <a:prstClr val="black">
                <a:alpha val="50000"/>
              </a:prstClr>
            </a:outerShdw>
          </a:effectLst>
        </p:grpSpPr>
        <p:sp>
          <p:nvSpPr>
            <p:cNvPr id="91" name="同心圆 9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92" name="椭圆 91"/>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3" name="组合 145"/>
          <p:cNvGrpSpPr/>
          <p:nvPr/>
        </p:nvGrpSpPr>
        <p:grpSpPr>
          <a:xfrm>
            <a:off x="8463984" y="3831665"/>
            <a:ext cx="1044954" cy="1045136"/>
            <a:chOff x="304800" y="673100"/>
            <a:chExt cx="4000500" cy="4000500"/>
          </a:xfrm>
          <a:effectLst>
            <a:outerShdw blurRad="444500" dist="2540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95" name="椭圆 9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96" name="组合 148"/>
          <p:cNvGrpSpPr/>
          <p:nvPr/>
        </p:nvGrpSpPr>
        <p:grpSpPr>
          <a:xfrm>
            <a:off x="4419627" y="4325144"/>
            <a:ext cx="223041" cy="223080"/>
            <a:chOff x="304800" y="673100"/>
            <a:chExt cx="4000500" cy="4000500"/>
          </a:xfrm>
          <a:effectLst>
            <a:outerShdw blurRad="444500" dist="254000" dir="8100000" algn="tr" rotWithShape="0">
              <a:prstClr val="black">
                <a:alpha val="50000"/>
              </a:prstClr>
            </a:outerShdw>
          </a:effectLst>
        </p:grpSpPr>
        <p:sp>
          <p:nvSpPr>
            <p:cNvPr id="97" name="同心圆 9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98" name="椭圆 97"/>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9" name="组合 151"/>
          <p:cNvGrpSpPr/>
          <p:nvPr/>
        </p:nvGrpSpPr>
        <p:grpSpPr>
          <a:xfrm>
            <a:off x="1943138" y="4706145"/>
            <a:ext cx="962576" cy="962743"/>
            <a:chOff x="304800" y="673100"/>
            <a:chExt cx="4000500" cy="4000500"/>
          </a:xfrm>
          <a:effectLst>
            <a:outerShdw blurRad="444500" dist="254000" dir="8100000" algn="tr" rotWithShape="0">
              <a:prstClr val="black">
                <a:alpha val="50000"/>
              </a:prstClr>
            </a:outerShdw>
          </a:effectLst>
        </p:grpSpPr>
        <p:sp>
          <p:nvSpPr>
            <p:cNvPr id="100" name="同心圆 9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01" name="椭圆 100"/>
            <p:cNvSpPr/>
            <p:nvPr/>
          </p:nvSpPr>
          <p:spPr>
            <a:xfrm>
              <a:off x="392112" y="760412"/>
              <a:ext cx="3825873" cy="3825873"/>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102" name="组合 154"/>
          <p:cNvGrpSpPr/>
          <p:nvPr/>
        </p:nvGrpSpPr>
        <p:grpSpPr>
          <a:xfrm>
            <a:off x="1275194" y="4606645"/>
            <a:ext cx="520102" cy="520192"/>
            <a:chOff x="304800" y="673100"/>
            <a:chExt cx="4000500" cy="4000500"/>
          </a:xfrm>
          <a:effectLst>
            <a:outerShdw blurRad="444500" dist="254000" dir="8100000" algn="tr" rotWithShape="0">
              <a:prstClr val="black">
                <a:alpha val="50000"/>
              </a:prstClr>
            </a:outerShdw>
          </a:effectLst>
        </p:grpSpPr>
        <p:sp>
          <p:nvSpPr>
            <p:cNvPr id="103" name="同心圆 10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04" name="椭圆 103"/>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05" name="组合 157"/>
          <p:cNvGrpSpPr/>
          <p:nvPr/>
        </p:nvGrpSpPr>
        <p:grpSpPr>
          <a:xfrm>
            <a:off x="291078" y="4921760"/>
            <a:ext cx="316822" cy="316877"/>
            <a:chOff x="304800" y="673100"/>
            <a:chExt cx="4000500" cy="4000500"/>
          </a:xfrm>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07" name="椭圆 10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08" name="组合 160"/>
          <p:cNvGrpSpPr/>
          <p:nvPr/>
        </p:nvGrpSpPr>
        <p:grpSpPr>
          <a:xfrm>
            <a:off x="117144" y="4738452"/>
            <a:ext cx="158410" cy="158438"/>
            <a:chOff x="304800" y="673100"/>
            <a:chExt cx="4000500" cy="4000500"/>
          </a:xfrm>
          <a:effectLst>
            <a:outerShdw blurRad="444500" dist="254000" dir="8100000" algn="tr" rotWithShape="0">
              <a:prstClr val="black">
                <a:alpha val="50000"/>
              </a:prstClr>
            </a:outerShdw>
          </a:effectLst>
        </p:grpSpPr>
        <p:sp>
          <p:nvSpPr>
            <p:cNvPr id="109" name="同心圆 10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10" name="椭圆 10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sp>
        <p:nvSpPr>
          <p:cNvPr id="2" name="TextBox 1"/>
          <p:cNvSpPr txBox="1"/>
          <p:nvPr/>
        </p:nvSpPr>
        <p:spPr>
          <a:xfrm>
            <a:off x="600985" y="2358576"/>
            <a:ext cx="8171161" cy="1077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rgbClr val="FF0000"/>
                </a:solidFill>
              </a:rPr>
              <a:t>SỰ PHÁT TRIỂN KHOA HỌC, KĨ THUẬT, VĂN HÓA TK XVIII – ĐẦU TK XX</a:t>
            </a:r>
            <a:endParaRPr lang="en-US" sz="4800" b="1" dirty="0">
              <a:solidFill>
                <a:srgbClr val="FF0000"/>
              </a:solidFill>
            </a:endParaRPr>
          </a:p>
        </p:txBody>
      </p:sp>
      <p:grpSp>
        <p:nvGrpSpPr>
          <p:cNvPr id="3" name="Group 2">
            <a:extLst>
              <a:ext uri="{FF2B5EF4-FFF2-40B4-BE49-F238E27FC236}">
                <a16:creationId xmlns:a16="http://schemas.microsoft.com/office/drawing/2014/main" id="{53D7E2FF-EF37-4BA0-A25A-56553F56A793}"/>
              </a:ext>
            </a:extLst>
          </p:cNvPr>
          <p:cNvGrpSpPr/>
          <p:nvPr/>
        </p:nvGrpSpPr>
        <p:grpSpPr>
          <a:xfrm>
            <a:off x="1779575" y="549616"/>
            <a:ext cx="5672745" cy="1230840"/>
            <a:chOff x="1622261" y="305060"/>
            <a:chExt cx="6271510" cy="1419487"/>
          </a:xfrm>
          <a:solidFill>
            <a:schemeClr val="accent3">
              <a:lumMod val="20000"/>
              <a:lumOff val="80000"/>
            </a:schemeClr>
          </a:solidFill>
        </p:grpSpPr>
        <p:pic>
          <p:nvPicPr>
            <p:cNvPr id="70"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4566" y="305060"/>
              <a:ext cx="1394581" cy="1403349"/>
            </a:xfrm>
            <a:prstGeom prst="rect">
              <a:avLst/>
            </a:prstGeom>
            <a:grpFill/>
            <a:effectLst>
              <a:outerShdw blurRad="292100" dist="177800" dir="2460000" sx="99000" sy="99000" algn="l" rotWithShape="0">
                <a:prstClr val="black">
                  <a:alpha val="39000"/>
                </a:prstClr>
              </a:outerShdw>
            </a:effectLst>
          </p:spPr>
        </p:pic>
        <p:pic>
          <p:nvPicPr>
            <p:cNvPr id="71"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0720" y="305060"/>
              <a:ext cx="1394581" cy="1403349"/>
            </a:xfrm>
            <a:prstGeom prst="rect">
              <a:avLst/>
            </a:prstGeom>
            <a:grpFill/>
            <a:effectLst>
              <a:outerShdw blurRad="292100" dist="177800" dir="2460000" sx="99000" sy="99000" algn="l" rotWithShape="0">
                <a:prstClr val="black">
                  <a:alpha val="39000"/>
                </a:prstClr>
              </a:outerShdw>
            </a:effectLst>
          </p:spPr>
        </p:pic>
        <p:pic>
          <p:nvPicPr>
            <p:cNvPr id="69"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7572" y="312999"/>
              <a:ext cx="1394581" cy="1403349"/>
            </a:xfrm>
            <a:prstGeom prst="rect">
              <a:avLst/>
            </a:prstGeom>
            <a:grpFill/>
            <a:effectLst>
              <a:outerShdw blurRad="292100" dist="177800" dir="2460000" sx="99000" sy="99000" algn="l" rotWithShape="0">
                <a:prstClr val="black">
                  <a:alpha val="39000"/>
                </a:prstClr>
              </a:outerShdw>
            </a:effectLst>
          </p:spPr>
        </p:pic>
        <p:pic>
          <p:nvPicPr>
            <p:cNvPr id="68"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2261" y="318243"/>
              <a:ext cx="1394581" cy="1403349"/>
            </a:xfrm>
            <a:prstGeom prst="rect">
              <a:avLst/>
            </a:prstGeom>
            <a:grpFill/>
            <a:effectLst>
              <a:outerShdw blurRad="292100" dist="177800" dir="2460000" sx="99000" sy="99000" algn="l" rotWithShape="0">
                <a:prstClr val="black">
                  <a:alpha val="39000"/>
                </a:prstClr>
              </a:outerShdw>
            </a:effectLst>
          </p:spPr>
        </p:pic>
        <p:sp>
          <p:nvSpPr>
            <p:cNvPr id="35" name="8      _6"/>
            <p:cNvSpPr txBox="1"/>
            <p:nvPr/>
          </p:nvSpPr>
          <p:spPr>
            <a:xfrm>
              <a:off x="2020277" y="490969"/>
              <a:ext cx="613537" cy="816381"/>
            </a:xfrm>
            <a:prstGeom prst="rect">
              <a:avLst/>
            </a:prstGeom>
            <a:grpFill/>
          </p:spPr>
          <p:txBody>
            <a:bodyPr wrap="none" rtlCol="0">
              <a:spAutoFit/>
            </a:bodyPr>
            <a:lstStyle/>
            <a:p>
              <a:pPr algn="ctr" fontAlgn="base">
                <a:spcBef>
                  <a:spcPct val="0"/>
                </a:spcBef>
                <a:spcAft>
                  <a:spcPct val="0"/>
                </a:spcAft>
              </a:pPr>
              <a:r>
                <a:rPr lang="en-US" altLang="zh-CN" sz="4000" b="1" dirty="0">
                  <a:solidFill>
                    <a:schemeClr val="accent5"/>
                  </a:solidFill>
                  <a:latin typeface="+mj-lt"/>
                  <a:ea typeface="微软雅黑" panose="020B0503020204020204" pitchFamily="34" charset="-122"/>
                  <a:cs typeface="+mn-ea"/>
                  <a:sym typeface="+mn-lt"/>
                </a:rPr>
                <a:t>C</a:t>
              </a:r>
              <a:endParaRPr lang="zh-CN" altLang="en-US" sz="4000" b="1" dirty="0">
                <a:solidFill>
                  <a:schemeClr val="accent5"/>
                </a:solidFill>
                <a:latin typeface="+mj-lt"/>
                <a:ea typeface="微软雅黑" panose="020B0503020204020204" pitchFamily="34" charset="-122"/>
                <a:cs typeface="+mn-ea"/>
                <a:sym typeface="+mn-lt"/>
              </a:endParaRPr>
            </a:p>
          </p:txBody>
        </p:sp>
        <p:sp>
          <p:nvSpPr>
            <p:cNvPr id="42" name="6        _9"/>
            <p:cNvSpPr txBox="1"/>
            <p:nvPr/>
          </p:nvSpPr>
          <p:spPr>
            <a:xfrm>
              <a:off x="4392582" y="566237"/>
              <a:ext cx="613537" cy="816381"/>
            </a:xfrm>
            <a:prstGeom prst="rect">
              <a:avLst/>
            </a:prstGeom>
            <a:grpFill/>
          </p:spPr>
          <p:txBody>
            <a:bodyPr wrap="none" rtlCol="0">
              <a:spAutoFit/>
            </a:bodyPr>
            <a:lstStyle/>
            <a:p>
              <a:pPr algn="ctr" fontAlgn="base">
                <a:spcBef>
                  <a:spcPct val="0"/>
                </a:spcBef>
                <a:spcAft>
                  <a:spcPct val="0"/>
                </a:spcAft>
              </a:pPr>
              <a:r>
                <a:rPr lang="en-US" altLang="zh-CN" sz="4000" b="1" dirty="0">
                  <a:solidFill>
                    <a:schemeClr val="accent5"/>
                  </a:solidFill>
                  <a:latin typeface="+mj-lt"/>
                  <a:ea typeface="微软雅黑" panose="020B0503020204020204" pitchFamily="34" charset="-122"/>
                  <a:cs typeface="+mn-ea"/>
                  <a:sym typeface="+mn-lt"/>
                </a:rPr>
                <a:t>Ủ</a:t>
              </a:r>
              <a:endParaRPr lang="zh-CN" altLang="en-US" sz="4000" b="1" dirty="0">
                <a:solidFill>
                  <a:schemeClr val="accent5"/>
                </a:solidFill>
                <a:latin typeface="+mj-lt"/>
                <a:ea typeface="微软雅黑" panose="020B0503020204020204" pitchFamily="34" charset="-122"/>
                <a:cs typeface="+mn-ea"/>
                <a:sym typeface="+mn-lt"/>
              </a:endParaRPr>
            </a:p>
          </p:txBody>
        </p:sp>
        <p:sp>
          <p:nvSpPr>
            <p:cNvPr id="46" name="4       _11"/>
            <p:cNvSpPr txBox="1"/>
            <p:nvPr/>
          </p:nvSpPr>
          <p:spPr>
            <a:xfrm>
              <a:off x="5633054" y="553008"/>
              <a:ext cx="613537" cy="816381"/>
            </a:xfrm>
            <a:prstGeom prst="rect">
              <a:avLst/>
            </a:prstGeom>
            <a:grpFill/>
          </p:spPr>
          <p:txBody>
            <a:bodyPr wrap="none" rtlCol="0">
              <a:spAutoFit/>
            </a:bodyPr>
            <a:lstStyle/>
            <a:p>
              <a:pPr algn="ctr" fontAlgn="base">
                <a:spcBef>
                  <a:spcPct val="0"/>
                </a:spcBef>
                <a:spcAft>
                  <a:spcPct val="0"/>
                </a:spcAft>
              </a:pPr>
              <a:r>
                <a:rPr lang="en-US" altLang="zh-CN" sz="4000" b="1" dirty="0">
                  <a:solidFill>
                    <a:schemeClr val="accent5"/>
                  </a:solidFill>
                  <a:latin typeface="+mj-lt"/>
                  <a:ea typeface="微软雅黑" panose="020B0503020204020204" pitchFamily="34" charset="-122"/>
                  <a:cs typeface="+mn-ea"/>
                  <a:sym typeface="+mn-lt"/>
                </a:rPr>
                <a:t>Đ</a:t>
              </a:r>
              <a:endParaRPr lang="zh-CN" altLang="en-US" sz="4000" b="1" dirty="0">
                <a:solidFill>
                  <a:schemeClr val="accent5"/>
                </a:solidFill>
                <a:latin typeface="+mj-lt"/>
                <a:ea typeface="微软雅黑" panose="020B0503020204020204" pitchFamily="34" charset="-122"/>
                <a:cs typeface="+mn-ea"/>
                <a:sym typeface="+mn-lt"/>
              </a:endParaRPr>
            </a:p>
          </p:txBody>
        </p:sp>
        <p:pic>
          <p:nvPicPr>
            <p:cNvPr id="111" name="Picture 3" descr="C:\Users\Administrator\Desktop\微立体创业计划\002.png">
              <a:extLst>
                <a:ext uri="{FF2B5EF4-FFF2-40B4-BE49-F238E27FC236}">
                  <a16:creationId xmlns:a16="http://schemas.microsoft.com/office/drawing/2014/main" id="{CEBF3E40-E6DF-4622-A03A-DAF7859B5C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9190" y="321198"/>
              <a:ext cx="1394581" cy="1403349"/>
            </a:xfrm>
            <a:prstGeom prst="rect">
              <a:avLst/>
            </a:prstGeom>
            <a:grpFill/>
            <a:effectLst>
              <a:outerShdw blurRad="292100" dist="177800" dir="2460000" sx="99000" sy="99000" algn="l" rotWithShape="0">
                <a:prstClr val="black">
                  <a:alpha val="39000"/>
                </a:prstClr>
              </a:outerShdw>
            </a:effectLst>
          </p:spPr>
        </p:pic>
        <p:sp>
          <p:nvSpPr>
            <p:cNvPr id="112" name="6        _9">
              <a:extLst>
                <a:ext uri="{FF2B5EF4-FFF2-40B4-BE49-F238E27FC236}">
                  <a16:creationId xmlns:a16="http://schemas.microsoft.com/office/drawing/2014/main" id="{17DAF39F-28D0-4018-A6F8-44331FD862D1}"/>
                </a:ext>
              </a:extLst>
            </p:cNvPr>
            <p:cNvSpPr txBox="1"/>
            <p:nvPr/>
          </p:nvSpPr>
          <p:spPr>
            <a:xfrm>
              <a:off x="3177271" y="545069"/>
              <a:ext cx="613537" cy="816381"/>
            </a:xfrm>
            <a:prstGeom prst="rect">
              <a:avLst/>
            </a:prstGeom>
            <a:grpFill/>
          </p:spPr>
          <p:txBody>
            <a:bodyPr wrap="none" rtlCol="0">
              <a:spAutoFit/>
            </a:bodyPr>
            <a:lstStyle/>
            <a:p>
              <a:pPr algn="ctr" fontAlgn="base">
                <a:spcBef>
                  <a:spcPct val="0"/>
                </a:spcBef>
                <a:spcAft>
                  <a:spcPct val="0"/>
                </a:spcAft>
              </a:pPr>
              <a:r>
                <a:rPr lang="en-US" altLang="zh-CN" sz="4000" b="1" dirty="0">
                  <a:solidFill>
                    <a:schemeClr val="accent5"/>
                  </a:solidFill>
                  <a:latin typeface="+mj-lt"/>
                  <a:ea typeface="微软雅黑" panose="020B0503020204020204" pitchFamily="34" charset="-122"/>
                  <a:cs typeface="+mn-ea"/>
                  <a:sym typeface="+mn-lt"/>
                </a:rPr>
                <a:t>H</a:t>
              </a:r>
              <a:endParaRPr lang="zh-CN" altLang="en-US" sz="4000" b="1" dirty="0">
                <a:solidFill>
                  <a:schemeClr val="accent5"/>
                </a:solidFill>
                <a:latin typeface="+mj-lt"/>
                <a:ea typeface="微软雅黑" panose="020B0503020204020204" pitchFamily="34" charset="-122"/>
                <a:cs typeface="+mn-ea"/>
                <a:sym typeface="+mn-lt"/>
              </a:endParaRPr>
            </a:p>
          </p:txBody>
        </p:sp>
        <p:sp>
          <p:nvSpPr>
            <p:cNvPr id="113" name="6        _9">
              <a:extLst>
                <a:ext uri="{FF2B5EF4-FFF2-40B4-BE49-F238E27FC236}">
                  <a16:creationId xmlns:a16="http://schemas.microsoft.com/office/drawing/2014/main" id="{0C82AB11-1528-4264-9691-B27CE52DE80C}"/>
                </a:ext>
              </a:extLst>
            </p:cNvPr>
            <p:cNvSpPr txBox="1"/>
            <p:nvPr/>
          </p:nvSpPr>
          <p:spPr>
            <a:xfrm>
              <a:off x="6905663" y="566237"/>
              <a:ext cx="581637" cy="816381"/>
            </a:xfrm>
            <a:prstGeom prst="rect">
              <a:avLst/>
            </a:prstGeom>
            <a:grpFill/>
          </p:spPr>
          <p:txBody>
            <a:bodyPr wrap="none" rtlCol="0">
              <a:spAutoFit/>
            </a:bodyPr>
            <a:lstStyle/>
            <a:p>
              <a:pPr algn="ctr" fontAlgn="base">
                <a:spcBef>
                  <a:spcPct val="0"/>
                </a:spcBef>
                <a:spcAft>
                  <a:spcPct val="0"/>
                </a:spcAft>
              </a:pPr>
              <a:r>
                <a:rPr lang="en-US" altLang="zh-CN" sz="4000" b="1" dirty="0">
                  <a:solidFill>
                    <a:schemeClr val="accent5"/>
                  </a:solidFill>
                  <a:latin typeface="+mj-lt"/>
                  <a:ea typeface="微软雅黑" panose="020B0503020204020204" pitchFamily="34" charset="-122"/>
                  <a:cs typeface="+mn-ea"/>
                  <a:sym typeface="+mn-lt"/>
                </a:rPr>
                <a:t>Ề</a:t>
              </a:r>
              <a:endParaRPr lang="zh-CN" altLang="en-US" sz="4000" b="1" dirty="0">
                <a:solidFill>
                  <a:schemeClr val="accent5"/>
                </a:solidFill>
                <a:latin typeface="+mj-lt"/>
                <a:ea typeface="微软雅黑" panose="020B0503020204020204" pitchFamily="34" charset="-122"/>
                <a:cs typeface="+mn-ea"/>
                <a:sym typeface="+mn-lt"/>
              </a:endParaRPr>
            </a:p>
          </p:txBody>
        </p:sp>
      </p:grpSp>
    </p:spTree>
    <p:extLst>
      <p:ext uri="{BB962C8B-B14F-4D97-AF65-F5344CB8AC3E}">
        <p14:creationId xmlns:p14="http://schemas.microsoft.com/office/powerpoint/2010/main" val="39529763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 calcmode="lin" valueType="num">
                                      <p:cBhvr>
                                        <p:cTn id="9" dur="500" fill="hold"/>
                                        <p:tgtEl>
                                          <p:spTgt spid="72"/>
                                        </p:tgtEl>
                                        <p:attrNameLst>
                                          <p:attrName>ppt_x</p:attrName>
                                        </p:attrNameLst>
                                      </p:cBhvr>
                                      <p:tavLst>
                                        <p:tav tm="0">
                                          <p:val>
                                            <p:fltVal val="0.5"/>
                                          </p:val>
                                        </p:tav>
                                        <p:tav tm="100000">
                                          <p:val>
                                            <p:strVal val="#ppt_x"/>
                                          </p:val>
                                        </p:tav>
                                      </p:tavLst>
                                    </p:anim>
                                    <p:anim calcmode="lin" valueType="num">
                                      <p:cBhvr>
                                        <p:cTn id="10" dur="500" fill="hold"/>
                                        <p:tgtEl>
                                          <p:spTgt spid="72"/>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300"/>
                                  </p:stCondLst>
                                  <p:childTnLst>
                                    <p:set>
                                      <p:cBhvr>
                                        <p:cTn id="12" dur="1" fill="hold">
                                          <p:stCondLst>
                                            <p:cond delay="0"/>
                                          </p:stCondLst>
                                        </p:cTn>
                                        <p:tgtEl>
                                          <p:spTgt spid="75"/>
                                        </p:tgtEl>
                                        <p:attrNameLst>
                                          <p:attrName>style.visibility</p:attrName>
                                        </p:attrNameLst>
                                      </p:cBhvr>
                                      <p:to>
                                        <p:strVal val="visible"/>
                                      </p:to>
                                    </p:set>
                                    <p:anim calcmode="lin" valueType="num">
                                      <p:cBhvr>
                                        <p:cTn id="13" dur="500" fill="hold"/>
                                        <p:tgtEl>
                                          <p:spTgt spid="75"/>
                                        </p:tgtEl>
                                        <p:attrNameLst>
                                          <p:attrName>ppt_w</p:attrName>
                                        </p:attrNameLst>
                                      </p:cBhvr>
                                      <p:tavLst>
                                        <p:tav tm="0">
                                          <p:val>
                                            <p:fltVal val="0"/>
                                          </p:val>
                                        </p:tav>
                                        <p:tav tm="100000">
                                          <p:val>
                                            <p:strVal val="#ppt_w"/>
                                          </p:val>
                                        </p:tav>
                                      </p:tavLst>
                                    </p:anim>
                                    <p:anim calcmode="lin" valueType="num">
                                      <p:cBhvr>
                                        <p:cTn id="14" dur="500" fill="hold"/>
                                        <p:tgtEl>
                                          <p:spTgt spid="75"/>
                                        </p:tgtEl>
                                        <p:attrNameLst>
                                          <p:attrName>ppt_h</p:attrName>
                                        </p:attrNameLst>
                                      </p:cBhvr>
                                      <p:tavLst>
                                        <p:tav tm="0">
                                          <p:val>
                                            <p:fltVal val="0"/>
                                          </p:val>
                                        </p:tav>
                                        <p:tav tm="100000">
                                          <p:val>
                                            <p:strVal val="#ppt_h"/>
                                          </p:val>
                                        </p:tav>
                                      </p:tavLst>
                                    </p:anim>
                                    <p:anim calcmode="lin" valueType="num">
                                      <p:cBhvr>
                                        <p:cTn id="15" dur="500" fill="hold"/>
                                        <p:tgtEl>
                                          <p:spTgt spid="75"/>
                                        </p:tgtEl>
                                        <p:attrNameLst>
                                          <p:attrName>ppt_x</p:attrName>
                                        </p:attrNameLst>
                                      </p:cBhvr>
                                      <p:tavLst>
                                        <p:tav tm="0">
                                          <p:val>
                                            <p:fltVal val="0.5"/>
                                          </p:val>
                                        </p:tav>
                                        <p:tav tm="100000">
                                          <p:val>
                                            <p:strVal val="#ppt_x"/>
                                          </p:val>
                                        </p:tav>
                                      </p:tavLst>
                                    </p:anim>
                                    <p:anim calcmode="lin" valueType="num">
                                      <p:cBhvr>
                                        <p:cTn id="16" dur="500" fill="hold"/>
                                        <p:tgtEl>
                                          <p:spTgt spid="75"/>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700"/>
                                  </p:stCondLst>
                                  <p:childTnLst>
                                    <p:set>
                                      <p:cBhvr>
                                        <p:cTn id="18" dur="1" fill="hold">
                                          <p:stCondLst>
                                            <p:cond delay="0"/>
                                          </p:stCondLst>
                                        </p:cTn>
                                        <p:tgtEl>
                                          <p:spTgt spid="78"/>
                                        </p:tgtEl>
                                        <p:attrNameLst>
                                          <p:attrName>style.visibility</p:attrName>
                                        </p:attrNameLst>
                                      </p:cBhvr>
                                      <p:to>
                                        <p:strVal val="visible"/>
                                      </p:to>
                                    </p:set>
                                    <p:anim calcmode="lin" valueType="num">
                                      <p:cBhvr>
                                        <p:cTn id="19" dur="500" fill="hold"/>
                                        <p:tgtEl>
                                          <p:spTgt spid="78"/>
                                        </p:tgtEl>
                                        <p:attrNameLst>
                                          <p:attrName>ppt_w</p:attrName>
                                        </p:attrNameLst>
                                      </p:cBhvr>
                                      <p:tavLst>
                                        <p:tav tm="0">
                                          <p:val>
                                            <p:fltVal val="0"/>
                                          </p:val>
                                        </p:tav>
                                        <p:tav tm="100000">
                                          <p:val>
                                            <p:strVal val="#ppt_w"/>
                                          </p:val>
                                        </p:tav>
                                      </p:tavLst>
                                    </p:anim>
                                    <p:anim calcmode="lin" valueType="num">
                                      <p:cBhvr>
                                        <p:cTn id="20" dur="500" fill="hold"/>
                                        <p:tgtEl>
                                          <p:spTgt spid="78"/>
                                        </p:tgtEl>
                                        <p:attrNameLst>
                                          <p:attrName>ppt_h</p:attrName>
                                        </p:attrNameLst>
                                      </p:cBhvr>
                                      <p:tavLst>
                                        <p:tav tm="0">
                                          <p:val>
                                            <p:fltVal val="0"/>
                                          </p:val>
                                        </p:tav>
                                        <p:tav tm="100000">
                                          <p:val>
                                            <p:strVal val="#ppt_h"/>
                                          </p:val>
                                        </p:tav>
                                      </p:tavLst>
                                    </p:anim>
                                    <p:anim calcmode="lin" valueType="num">
                                      <p:cBhvr>
                                        <p:cTn id="21" dur="500" fill="hold"/>
                                        <p:tgtEl>
                                          <p:spTgt spid="78"/>
                                        </p:tgtEl>
                                        <p:attrNameLst>
                                          <p:attrName>ppt_x</p:attrName>
                                        </p:attrNameLst>
                                      </p:cBhvr>
                                      <p:tavLst>
                                        <p:tav tm="0">
                                          <p:val>
                                            <p:fltVal val="0.5"/>
                                          </p:val>
                                        </p:tav>
                                        <p:tav tm="100000">
                                          <p:val>
                                            <p:strVal val="#ppt_x"/>
                                          </p:val>
                                        </p:tav>
                                      </p:tavLst>
                                    </p:anim>
                                    <p:anim calcmode="lin" valueType="num">
                                      <p:cBhvr>
                                        <p:cTn id="22" dur="500" fill="hold"/>
                                        <p:tgtEl>
                                          <p:spTgt spid="78"/>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 calcmode="lin" valueType="num">
                                      <p:cBhvr>
                                        <p:cTn id="27" dur="500" fill="hold"/>
                                        <p:tgtEl>
                                          <p:spTgt spid="81"/>
                                        </p:tgtEl>
                                        <p:attrNameLst>
                                          <p:attrName>ppt_x</p:attrName>
                                        </p:attrNameLst>
                                      </p:cBhvr>
                                      <p:tavLst>
                                        <p:tav tm="0">
                                          <p:val>
                                            <p:fltVal val="0.5"/>
                                          </p:val>
                                        </p:tav>
                                        <p:tav tm="100000">
                                          <p:val>
                                            <p:strVal val="#ppt_x"/>
                                          </p:val>
                                        </p:tav>
                                      </p:tavLst>
                                    </p:anim>
                                    <p:anim calcmode="lin" valueType="num">
                                      <p:cBhvr>
                                        <p:cTn id="28" dur="500" fill="hold"/>
                                        <p:tgtEl>
                                          <p:spTgt spid="81"/>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100"/>
                                  </p:stCondLst>
                                  <p:childTnLst>
                                    <p:set>
                                      <p:cBhvr>
                                        <p:cTn id="30" dur="1" fill="hold">
                                          <p:stCondLst>
                                            <p:cond delay="0"/>
                                          </p:stCondLst>
                                        </p:cTn>
                                        <p:tgtEl>
                                          <p:spTgt spid="84"/>
                                        </p:tgtEl>
                                        <p:attrNameLst>
                                          <p:attrName>style.visibility</p:attrName>
                                        </p:attrNameLst>
                                      </p:cBhvr>
                                      <p:to>
                                        <p:strVal val="visible"/>
                                      </p:to>
                                    </p:set>
                                    <p:anim calcmode="lin" valueType="num">
                                      <p:cBhvr>
                                        <p:cTn id="31" dur="500" fill="hold"/>
                                        <p:tgtEl>
                                          <p:spTgt spid="84"/>
                                        </p:tgtEl>
                                        <p:attrNameLst>
                                          <p:attrName>ppt_w</p:attrName>
                                        </p:attrNameLst>
                                      </p:cBhvr>
                                      <p:tavLst>
                                        <p:tav tm="0">
                                          <p:val>
                                            <p:fltVal val="0"/>
                                          </p:val>
                                        </p:tav>
                                        <p:tav tm="100000">
                                          <p:val>
                                            <p:strVal val="#ppt_w"/>
                                          </p:val>
                                        </p:tav>
                                      </p:tavLst>
                                    </p:anim>
                                    <p:anim calcmode="lin" valueType="num">
                                      <p:cBhvr>
                                        <p:cTn id="32" dur="500" fill="hold"/>
                                        <p:tgtEl>
                                          <p:spTgt spid="84"/>
                                        </p:tgtEl>
                                        <p:attrNameLst>
                                          <p:attrName>ppt_h</p:attrName>
                                        </p:attrNameLst>
                                      </p:cBhvr>
                                      <p:tavLst>
                                        <p:tav tm="0">
                                          <p:val>
                                            <p:fltVal val="0"/>
                                          </p:val>
                                        </p:tav>
                                        <p:tav tm="100000">
                                          <p:val>
                                            <p:strVal val="#ppt_h"/>
                                          </p:val>
                                        </p:tav>
                                      </p:tavLst>
                                    </p:anim>
                                    <p:anim calcmode="lin" valueType="num">
                                      <p:cBhvr>
                                        <p:cTn id="33" dur="500" fill="hold"/>
                                        <p:tgtEl>
                                          <p:spTgt spid="84"/>
                                        </p:tgtEl>
                                        <p:attrNameLst>
                                          <p:attrName>ppt_x</p:attrName>
                                        </p:attrNameLst>
                                      </p:cBhvr>
                                      <p:tavLst>
                                        <p:tav tm="0">
                                          <p:val>
                                            <p:fltVal val="0.5"/>
                                          </p:val>
                                        </p:tav>
                                        <p:tav tm="100000">
                                          <p:val>
                                            <p:strVal val="#ppt_x"/>
                                          </p:val>
                                        </p:tav>
                                      </p:tavLst>
                                    </p:anim>
                                    <p:anim calcmode="lin" valueType="num">
                                      <p:cBhvr>
                                        <p:cTn id="34" dur="500" fill="hold"/>
                                        <p:tgtEl>
                                          <p:spTgt spid="84"/>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600"/>
                                  </p:stCondLst>
                                  <p:childTnLst>
                                    <p:set>
                                      <p:cBhvr>
                                        <p:cTn id="36" dur="1" fill="hold">
                                          <p:stCondLst>
                                            <p:cond delay="0"/>
                                          </p:stCondLst>
                                        </p:cTn>
                                        <p:tgtEl>
                                          <p:spTgt spid="87"/>
                                        </p:tgtEl>
                                        <p:attrNameLst>
                                          <p:attrName>style.visibility</p:attrName>
                                        </p:attrNameLst>
                                      </p:cBhvr>
                                      <p:to>
                                        <p:strVal val="visible"/>
                                      </p:to>
                                    </p:set>
                                    <p:anim calcmode="lin" valueType="num">
                                      <p:cBhvr>
                                        <p:cTn id="37" dur="500" fill="hold"/>
                                        <p:tgtEl>
                                          <p:spTgt spid="87"/>
                                        </p:tgtEl>
                                        <p:attrNameLst>
                                          <p:attrName>ppt_w</p:attrName>
                                        </p:attrNameLst>
                                      </p:cBhvr>
                                      <p:tavLst>
                                        <p:tav tm="0">
                                          <p:val>
                                            <p:fltVal val="0"/>
                                          </p:val>
                                        </p:tav>
                                        <p:tav tm="100000">
                                          <p:val>
                                            <p:strVal val="#ppt_w"/>
                                          </p:val>
                                        </p:tav>
                                      </p:tavLst>
                                    </p:anim>
                                    <p:anim calcmode="lin" valueType="num">
                                      <p:cBhvr>
                                        <p:cTn id="38" dur="500" fill="hold"/>
                                        <p:tgtEl>
                                          <p:spTgt spid="87"/>
                                        </p:tgtEl>
                                        <p:attrNameLst>
                                          <p:attrName>ppt_h</p:attrName>
                                        </p:attrNameLst>
                                      </p:cBhvr>
                                      <p:tavLst>
                                        <p:tav tm="0">
                                          <p:val>
                                            <p:fltVal val="0"/>
                                          </p:val>
                                        </p:tav>
                                        <p:tav tm="100000">
                                          <p:val>
                                            <p:strVal val="#ppt_h"/>
                                          </p:val>
                                        </p:tav>
                                      </p:tavLst>
                                    </p:anim>
                                    <p:anim calcmode="lin" valueType="num">
                                      <p:cBhvr>
                                        <p:cTn id="39" dur="500" fill="hold"/>
                                        <p:tgtEl>
                                          <p:spTgt spid="87"/>
                                        </p:tgtEl>
                                        <p:attrNameLst>
                                          <p:attrName>ppt_x</p:attrName>
                                        </p:attrNameLst>
                                      </p:cBhvr>
                                      <p:tavLst>
                                        <p:tav tm="0">
                                          <p:val>
                                            <p:fltVal val="0.5"/>
                                          </p:val>
                                        </p:tav>
                                        <p:tav tm="100000">
                                          <p:val>
                                            <p:strVal val="#ppt_x"/>
                                          </p:val>
                                        </p:tav>
                                      </p:tavLst>
                                    </p:anim>
                                    <p:anim calcmode="lin" valueType="num">
                                      <p:cBhvr>
                                        <p:cTn id="40" dur="500" fill="hold"/>
                                        <p:tgtEl>
                                          <p:spTgt spid="87"/>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300"/>
                                  </p:stCondLst>
                                  <p:childTnLst>
                                    <p:set>
                                      <p:cBhvr>
                                        <p:cTn id="42" dur="1" fill="hold">
                                          <p:stCondLst>
                                            <p:cond delay="0"/>
                                          </p:stCondLst>
                                        </p:cTn>
                                        <p:tgtEl>
                                          <p:spTgt spid="90"/>
                                        </p:tgtEl>
                                        <p:attrNameLst>
                                          <p:attrName>style.visibility</p:attrName>
                                        </p:attrNameLst>
                                      </p:cBhvr>
                                      <p:to>
                                        <p:strVal val="visible"/>
                                      </p:to>
                                    </p:set>
                                    <p:anim calcmode="lin" valueType="num">
                                      <p:cBhvr>
                                        <p:cTn id="43" dur="500" fill="hold"/>
                                        <p:tgtEl>
                                          <p:spTgt spid="90"/>
                                        </p:tgtEl>
                                        <p:attrNameLst>
                                          <p:attrName>ppt_w</p:attrName>
                                        </p:attrNameLst>
                                      </p:cBhvr>
                                      <p:tavLst>
                                        <p:tav tm="0">
                                          <p:val>
                                            <p:fltVal val="0"/>
                                          </p:val>
                                        </p:tav>
                                        <p:tav tm="100000">
                                          <p:val>
                                            <p:strVal val="#ppt_w"/>
                                          </p:val>
                                        </p:tav>
                                      </p:tavLst>
                                    </p:anim>
                                    <p:anim calcmode="lin" valueType="num">
                                      <p:cBhvr>
                                        <p:cTn id="44" dur="500" fill="hold"/>
                                        <p:tgtEl>
                                          <p:spTgt spid="90"/>
                                        </p:tgtEl>
                                        <p:attrNameLst>
                                          <p:attrName>ppt_h</p:attrName>
                                        </p:attrNameLst>
                                      </p:cBhvr>
                                      <p:tavLst>
                                        <p:tav tm="0">
                                          <p:val>
                                            <p:fltVal val="0"/>
                                          </p:val>
                                        </p:tav>
                                        <p:tav tm="100000">
                                          <p:val>
                                            <p:strVal val="#ppt_h"/>
                                          </p:val>
                                        </p:tav>
                                      </p:tavLst>
                                    </p:anim>
                                    <p:anim calcmode="lin" valueType="num">
                                      <p:cBhvr>
                                        <p:cTn id="45" dur="500" fill="hold"/>
                                        <p:tgtEl>
                                          <p:spTgt spid="90"/>
                                        </p:tgtEl>
                                        <p:attrNameLst>
                                          <p:attrName>ppt_x</p:attrName>
                                        </p:attrNameLst>
                                      </p:cBhvr>
                                      <p:tavLst>
                                        <p:tav tm="0">
                                          <p:val>
                                            <p:fltVal val="0.5"/>
                                          </p:val>
                                        </p:tav>
                                        <p:tav tm="100000">
                                          <p:val>
                                            <p:strVal val="#ppt_x"/>
                                          </p:val>
                                        </p:tav>
                                      </p:tavLst>
                                    </p:anim>
                                    <p:anim calcmode="lin" valueType="num">
                                      <p:cBhvr>
                                        <p:cTn id="46" dur="500" fill="hold"/>
                                        <p:tgtEl>
                                          <p:spTgt spid="90"/>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300"/>
                                  </p:stCondLst>
                                  <p:childTnLst>
                                    <p:set>
                                      <p:cBhvr>
                                        <p:cTn id="48" dur="1" fill="hold">
                                          <p:stCondLst>
                                            <p:cond delay="0"/>
                                          </p:stCondLst>
                                        </p:cTn>
                                        <p:tgtEl>
                                          <p:spTgt spid="93"/>
                                        </p:tgtEl>
                                        <p:attrNameLst>
                                          <p:attrName>style.visibility</p:attrName>
                                        </p:attrNameLst>
                                      </p:cBhvr>
                                      <p:to>
                                        <p:strVal val="visible"/>
                                      </p:to>
                                    </p:set>
                                    <p:anim calcmode="lin" valueType="num">
                                      <p:cBhvr>
                                        <p:cTn id="49" dur="500" fill="hold"/>
                                        <p:tgtEl>
                                          <p:spTgt spid="93"/>
                                        </p:tgtEl>
                                        <p:attrNameLst>
                                          <p:attrName>ppt_w</p:attrName>
                                        </p:attrNameLst>
                                      </p:cBhvr>
                                      <p:tavLst>
                                        <p:tav tm="0">
                                          <p:val>
                                            <p:fltVal val="0"/>
                                          </p:val>
                                        </p:tav>
                                        <p:tav tm="100000">
                                          <p:val>
                                            <p:strVal val="#ppt_w"/>
                                          </p:val>
                                        </p:tav>
                                      </p:tavLst>
                                    </p:anim>
                                    <p:anim calcmode="lin" valueType="num">
                                      <p:cBhvr>
                                        <p:cTn id="50" dur="500" fill="hold"/>
                                        <p:tgtEl>
                                          <p:spTgt spid="93"/>
                                        </p:tgtEl>
                                        <p:attrNameLst>
                                          <p:attrName>ppt_h</p:attrName>
                                        </p:attrNameLst>
                                      </p:cBhvr>
                                      <p:tavLst>
                                        <p:tav tm="0">
                                          <p:val>
                                            <p:fltVal val="0"/>
                                          </p:val>
                                        </p:tav>
                                        <p:tav tm="100000">
                                          <p:val>
                                            <p:strVal val="#ppt_h"/>
                                          </p:val>
                                        </p:tav>
                                      </p:tavLst>
                                    </p:anim>
                                    <p:anim calcmode="lin" valueType="num">
                                      <p:cBhvr>
                                        <p:cTn id="51" dur="500" fill="hold"/>
                                        <p:tgtEl>
                                          <p:spTgt spid="93"/>
                                        </p:tgtEl>
                                        <p:attrNameLst>
                                          <p:attrName>ppt_x</p:attrName>
                                        </p:attrNameLst>
                                      </p:cBhvr>
                                      <p:tavLst>
                                        <p:tav tm="0">
                                          <p:val>
                                            <p:fltVal val="0.5"/>
                                          </p:val>
                                        </p:tav>
                                        <p:tav tm="100000">
                                          <p:val>
                                            <p:strVal val="#ppt_x"/>
                                          </p:val>
                                        </p:tav>
                                      </p:tavLst>
                                    </p:anim>
                                    <p:anim calcmode="lin" valueType="num">
                                      <p:cBhvr>
                                        <p:cTn id="52" dur="500" fill="hold"/>
                                        <p:tgtEl>
                                          <p:spTgt spid="93"/>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600"/>
                                  </p:stCondLst>
                                  <p:childTnLst>
                                    <p:set>
                                      <p:cBhvr>
                                        <p:cTn id="54" dur="1" fill="hold">
                                          <p:stCondLst>
                                            <p:cond delay="0"/>
                                          </p:stCondLst>
                                        </p:cTn>
                                        <p:tgtEl>
                                          <p:spTgt spid="96"/>
                                        </p:tgtEl>
                                        <p:attrNameLst>
                                          <p:attrName>style.visibility</p:attrName>
                                        </p:attrNameLst>
                                      </p:cBhvr>
                                      <p:to>
                                        <p:strVal val="visible"/>
                                      </p:to>
                                    </p:set>
                                    <p:anim calcmode="lin" valueType="num">
                                      <p:cBhvr>
                                        <p:cTn id="55" dur="500" fill="hold"/>
                                        <p:tgtEl>
                                          <p:spTgt spid="96"/>
                                        </p:tgtEl>
                                        <p:attrNameLst>
                                          <p:attrName>ppt_w</p:attrName>
                                        </p:attrNameLst>
                                      </p:cBhvr>
                                      <p:tavLst>
                                        <p:tav tm="0">
                                          <p:val>
                                            <p:fltVal val="0"/>
                                          </p:val>
                                        </p:tav>
                                        <p:tav tm="100000">
                                          <p:val>
                                            <p:strVal val="#ppt_w"/>
                                          </p:val>
                                        </p:tav>
                                      </p:tavLst>
                                    </p:anim>
                                    <p:anim calcmode="lin" valueType="num">
                                      <p:cBhvr>
                                        <p:cTn id="56" dur="500" fill="hold"/>
                                        <p:tgtEl>
                                          <p:spTgt spid="96"/>
                                        </p:tgtEl>
                                        <p:attrNameLst>
                                          <p:attrName>ppt_h</p:attrName>
                                        </p:attrNameLst>
                                      </p:cBhvr>
                                      <p:tavLst>
                                        <p:tav tm="0">
                                          <p:val>
                                            <p:fltVal val="0"/>
                                          </p:val>
                                        </p:tav>
                                        <p:tav tm="100000">
                                          <p:val>
                                            <p:strVal val="#ppt_h"/>
                                          </p:val>
                                        </p:tav>
                                      </p:tavLst>
                                    </p:anim>
                                    <p:anim calcmode="lin" valueType="num">
                                      <p:cBhvr>
                                        <p:cTn id="57" dur="500" fill="hold"/>
                                        <p:tgtEl>
                                          <p:spTgt spid="96"/>
                                        </p:tgtEl>
                                        <p:attrNameLst>
                                          <p:attrName>ppt_x</p:attrName>
                                        </p:attrNameLst>
                                      </p:cBhvr>
                                      <p:tavLst>
                                        <p:tav tm="0">
                                          <p:val>
                                            <p:fltVal val="0.5"/>
                                          </p:val>
                                        </p:tav>
                                        <p:tav tm="100000">
                                          <p:val>
                                            <p:strVal val="#ppt_x"/>
                                          </p:val>
                                        </p:tav>
                                      </p:tavLst>
                                    </p:anim>
                                    <p:anim calcmode="lin" valueType="num">
                                      <p:cBhvr>
                                        <p:cTn id="58" dur="500" fill="hold"/>
                                        <p:tgtEl>
                                          <p:spTgt spid="96"/>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600"/>
                                  </p:stCondLst>
                                  <p:childTnLst>
                                    <p:set>
                                      <p:cBhvr>
                                        <p:cTn id="60" dur="1" fill="hold">
                                          <p:stCondLst>
                                            <p:cond delay="0"/>
                                          </p:stCondLst>
                                        </p:cTn>
                                        <p:tgtEl>
                                          <p:spTgt spid="99"/>
                                        </p:tgtEl>
                                        <p:attrNameLst>
                                          <p:attrName>style.visibility</p:attrName>
                                        </p:attrNameLst>
                                      </p:cBhvr>
                                      <p:to>
                                        <p:strVal val="visible"/>
                                      </p:to>
                                    </p:set>
                                    <p:anim calcmode="lin" valueType="num">
                                      <p:cBhvr>
                                        <p:cTn id="61" dur="500" fill="hold"/>
                                        <p:tgtEl>
                                          <p:spTgt spid="99"/>
                                        </p:tgtEl>
                                        <p:attrNameLst>
                                          <p:attrName>ppt_w</p:attrName>
                                        </p:attrNameLst>
                                      </p:cBhvr>
                                      <p:tavLst>
                                        <p:tav tm="0">
                                          <p:val>
                                            <p:fltVal val="0"/>
                                          </p:val>
                                        </p:tav>
                                        <p:tav tm="100000">
                                          <p:val>
                                            <p:strVal val="#ppt_w"/>
                                          </p:val>
                                        </p:tav>
                                      </p:tavLst>
                                    </p:anim>
                                    <p:anim calcmode="lin" valueType="num">
                                      <p:cBhvr>
                                        <p:cTn id="62" dur="500" fill="hold"/>
                                        <p:tgtEl>
                                          <p:spTgt spid="99"/>
                                        </p:tgtEl>
                                        <p:attrNameLst>
                                          <p:attrName>ppt_h</p:attrName>
                                        </p:attrNameLst>
                                      </p:cBhvr>
                                      <p:tavLst>
                                        <p:tav tm="0">
                                          <p:val>
                                            <p:fltVal val="0"/>
                                          </p:val>
                                        </p:tav>
                                        <p:tav tm="100000">
                                          <p:val>
                                            <p:strVal val="#ppt_h"/>
                                          </p:val>
                                        </p:tav>
                                      </p:tavLst>
                                    </p:anim>
                                    <p:anim calcmode="lin" valueType="num">
                                      <p:cBhvr>
                                        <p:cTn id="63" dur="500" fill="hold"/>
                                        <p:tgtEl>
                                          <p:spTgt spid="99"/>
                                        </p:tgtEl>
                                        <p:attrNameLst>
                                          <p:attrName>ppt_x</p:attrName>
                                        </p:attrNameLst>
                                      </p:cBhvr>
                                      <p:tavLst>
                                        <p:tav tm="0">
                                          <p:val>
                                            <p:fltVal val="0.5"/>
                                          </p:val>
                                        </p:tav>
                                        <p:tav tm="100000">
                                          <p:val>
                                            <p:strVal val="#ppt_x"/>
                                          </p:val>
                                        </p:tav>
                                      </p:tavLst>
                                    </p:anim>
                                    <p:anim calcmode="lin" valueType="num">
                                      <p:cBhvr>
                                        <p:cTn id="64" dur="500" fill="hold"/>
                                        <p:tgtEl>
                                          <p:spTgt spid="99"/>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300"/>
                                  </p:stCondLst>
                                  <p:childTnLst>
                                    <p:set>
                                      <p:cBhvr>
                                        <p:cTn id="66" dur="1" fill="hold">
                                          <p:stCondLst>
                                            <p:cond delay="0"/>
                                          </p:stCondLst>
                                        </p:cTn>
                                        <p:tgtEl>
                                          <p:spTgt spid="102"/>
                                        </p:tgtEl>
                                        <p:attrNameLst>
                                          <p:attrName>style.visibility</p:attrName>
                                        </p:attrNameLst>
                                      </p:cBhvr>
                                      <p:to>
                                        <p:strVal val="visible"/>
                                      </p:to>
                                    </p:set>
                                    <p:anim calcmode="lin" valueType="num">
                                      <p:cBhvr>
                                        <p:cTn id="67" dur="500" fill="hold"/>
                                        <p:tgtEl>
                                          <p:spTgt spid="102"/>
                                        </p:tgtEl>
                                        <p:attrNameLst>
                                          <p:attrName>ppt_w</p:attrName>
                                        </p:attrNameLst>
                                      </p:cBhvr>
                                      <p:tavLst>
                                        <p:tav tm="0">
                                          <p:val>
                                            <p:fltVal val="0"/>
                                          </p:val>
                                        </p:tav>
                                        <p:tav tm="100000">
                                          <p:val>
                                            <p:strVal val="#ppt_w"/>
                                          </p:val>
                                        </p:tav>
                                      </p:tavLst>
                                    </p:anim>
                                    <p:anim calcmode="lin" valueType="num">
                                      <p:cBhvr>
                                        <p:cTn id="68" dur="500" fill="hold"/>
                                        <p:tgtEl>
                                          <p:spTgt spid="102"/>
                                        </p:tgtEl>
                                        <p:attrNameLst>
                                          <p:attrName>ppt_h</p:attrName>
                                        </p:attrNameLst>
                                      </p:cBhvr>
                                      <p:tavLst>
                                        <p:tav tm="0">
                                          <p:val>
                                            <p:fltVal val="0"/>
                                          </p:val>
                                        </p:tav>
                                        <p:tav tm="100000">
                                          <p:val>
                                            <p:strVal val="#ppt_h"/>
                                          </p:val>
                                        </p:tav>
                                      </p:tavLst>
                                    </p:anim>
                                    <p:anim calcmode="lin" valueType="num">
                                      <p:cBhvr>
                                        <p:cTn id="69" dur="500" fill="hold"/>
                                        <p:tgtEl>
                                          <p:spTgt spid="102"/>
                                        </p:tgtEl>
                                        <p:attrNameLst>
                                          <p:attrName>ppt_x</p:attrName>
                                        </p:attrNameLst>
                                      </p:cBhvr>
                                      <p:tavLst>
                                        <p:tav tm="0">
                                          <p:val>
                                            <p:fltVal val="0.5"/>
                                          </p:val>
                                        </p:tav>
                                        <p:tav tm="100000">
                                          <p:val>
                                            <p:strVal val="#ppt_x"/>
                                          </p:val>
                                        </p:tav>
                                      </p:tavLst>
                                    </p:anim>
                                    <p:anim calcmode="lin" valueType="num">
                                      <p:cBhvr>
                                        <p:cTn id="70" dur="500" fill="hold"/>
                                        <p:tgtEl>
                                          <p:spTgt spid="102"/>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105"/>
                                        </p:tgtEl>
                                        <p:attrNameLst>
                                          <p:attrName>style.visibility</p:attrName>
                                        </p:attrNameLst>
                                      </p:cBhvr>
                                      <p:to>
                                        <p:strVal val="visible"/>
                                      </p:to>
                                    </p:set>
                                    <p:anim calcmode="lin" valueType="num">
                                      <p:cBhvr>
                                        <p:cTn id="73" dur="500" fill="hold"/>
                                        <p:tgtEl>
                                          <p:spTgt spid="105"/>
                                        </p:tgtEl>
                                        <p:attrNameLst>
                                          <p:attrName>ppt_w</p:attrName>
                                        </p:attrNameLst>
                                      </p:cBhvr>
                                      <p:tavLst>
                                        <p:tav tm="0">
                                          <p:val>
                                            <p:fltVal val="0"/>
                                          </p:val>
                                        </p:tav>
                                        <p:tav tm="100000">
                                          <p:val>
                                            <p:strVal val="#ppt_w"/>
                                          </p:val>
                                        </p:tav>
                                      </p:tavLst>
                                    </p:anim>
                                    <p:anim calcmode="lin" valueType="num">
                                      <p:cBhvr>
                                        <p:cTn id="74" dur="500" fill="hold"/>
                                        <p:tgtEl>
                                          <p:spTgt spid="105"/>
                                        </p:tgtEl>
                                        <p:attrNameLst>
                                          <p:attrName>ppt_h</p:attrName>
                                        </p:attrNameLst>
                                      </p:cBhvr>
                                      <p:tavLst>
                                        <p:tav tm="0">
                                          <p:val>
                                            <p:fltVal val="0"/>
                                          </p:val>
                                        </p:tav>
                                        <p:tav tm="100000">
                                          <p:val>
                                            <p:strVal val="#ppt_h"/>
                                          </p:val>
                                        </p:tav>
                                      </p:tavLst>
                                    </p:anim>
                                    <p:anim calcmode="lin" valueType="num">
                                      <p:cBhvr>
                                        <p:cTn id="75" dur="500" fill="hold"/>
                                        <p:tgtEl>
                                          <p:spTgt spid="105"/>
                                        </p:tgtEl>
                                        <p:attrNameLst>
                                          <p:attrName>ppt_x</p:attrName>
                                        </p:attrNameLst>
                                      </p:cBhvr>
                                      <p:tavLst>
                                        <p:tav tm="0">
                                          <p:val>
                                            <p:fltVal val="0.5"/>
                                          </p:val>
                                        </p:tav>
                                        <p:tav tm="100000">
                                          <p:val>
                                            <p:strVal val="#ppt_x"/>
                                          </p:val>
                                        </p:tav>
                                      </p:tavLst>
                                    </p:anim>
                                    <p:anim calcmode="lin" valueType="num">
                                      <p:cBhvr>
                                        <p:cTn id="76" dur="500" fill="hold"/>
                                        <p:tgtEl>
                                          <p:spTgt spid="105"/>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600"/>
                                  </p:stCondLst>
                                  <p:childTnLst>
                                    <p:set>
                                      <p:cBhvr>
                                        <p:cTn id="78" dur="1" fill="hold">
                                          <p:stCondLst>
                                            <p:cond delay="0"/>
                                          </p:stCondLst>
                                        </p:cTn>
                                        <p:tgtEl>
                                          <p:spTgt spid="108"/>
                                        </p:tgtEl>
                                        <p:attrNameLst>
                                          <p:attrName>style.visibility</p:attrName>
                                        </p:attrNameLst>
                                      </p:cBhvr>
                                      <p:to>
                                        <p:strVal val="visible"/>
                                      </p:to>
                                    </p:set>
                                    <p:anim calcmode="lin" valueType="num">
                                      <p:cBhvr>
                                        <p:cTn id="79" dur="500" fill="hold"/>
                                        <p:tgtEl>
                                          <p:spTgt spid="108"/>
                                        </p:tgtEl>
                                        <p:attrNameLst>
                                          <p:attrName>ppt_w</p:attrName>
                                        </p:attrNameLst>
                                      </p:cBhvr>
                                      <p:tavLst>
                                        <p:tav tm="0">
                                          <p:val>
                                            <p:fltVal val="0"/>
                                          </p:val>
                                        </p:tav>
                                        <p:tav tm="100000">
                                          <p:val>
                                            <p:strVal val="#ppt_w"/>
                                          </p:val>
                                        </p:tav>
                                      </p:tavLst>
                                    </p:anim>
                                    <p:anim calcmode="lin" valueType="num">
                                      <p:cBhvr>
                                        <p:cTn id="80" dur="500" fill="hold"/>
                                        <p:tgtEl>
                                          <p:spTgt spid="108"/>
                                        </p:tgtEl>
                                        <p:attrNameLst>
                                          <p:attrName>ppt_h</p:attrName>
                                        </p:attrNameLst>
                                      </p:cBhvr>
                                      <p:tavLst>
                                        <p:tav tm="0">
                                          <p:val>
                                            <p:fltVal val="0"/>
                                          </p:val>
                                        </p:tav>
                                        <p:tav tm="100000">
                                          <p:val>
                                            <p:strVal val="#ppt_h"/>
                                          </p:val>
                                        </p:tav>
                                      </p:tavLst>
                                    </p:anim>
                                    <p:anim calcmode="lin" valueType="num">
                                      <p:cBhvr>
                                        <p:cTn id="81" dur="500" fill="hold"/>
                                        <p:tgtEl>
                                          <p:spTgt spid="108"/>
                                        </p:tgtEl>
                                        <p:attrNameLst>
                                          <p:attrName>ppt_x</p:attrName>
                                        </p:attrNameLst>
                                      </p:cBhvr>
                                      <p:tavLst>
                                        <p:tav tm="0">
                                          <p:val>
                                            <p:fltVal val="0.5"/>
                                          </p:val>
                                        </p:tav>
                                        <p:tav tm="100000">
                                          <p:val>
                                            <p:strVal val="#ppt_x"/>
                                          </p:val>
                                        </p:tav>
                                      </p:tavLst>
                                    </p:anim>
                                    <p:anim calcmode="lin" valueType="num">
                                      <p:cBhvr>
                                        <p:cTn id="82" dur="500" fill="hold"/>
                                        <p:tgtEl>
                                          <p:spTgt spid="108"/>
                                        </p:tgtEl>
                                        <p:attrNameLst>
                                          <p:attrName>ppt_y</p:attrName>
                                        </p:attrNameLst>
                                      </p:cBhvr>
                                      <p:tavLst>
                                        <p:tav tm="0">
                                          <p:val>
                                            <p:fltVal val="0.5"/>
                                          </p:val>
                                        </p:tav>
                                        <p:tav tm="100000">
                                          <p:val>
                                            <p:strVal val="#ppt_y"/>
                                          </p:val>
                                        </p:tav>
                                      </p:tavLst>
                                    </p:anim>
                                  </p:childTnLst>
                                </p:cTn>
                              </p:par>
                              <p:par>
                                <p:cTn id="83" presetID="26" presetClass="emph" presetSubtype="0" repeatCount="3000" fill="hold" nodeType="withEffect">
                                  <p:stCondLst>
                                    <p:cond delay="600"/>
                                  </p:stCondLst>
                                  <p:childTnLst>
                                    <p:animEffect transition="out" filter="fade">
                                      <p:cBhvr>
                                        <p:cTn id="84" dur="500" tmFilter="0, 0; .2, .5; .8, .5; 1, 0"/>
                                        <p:tgtEl>
                                          <p:spTgt spid="72"/>
                                        </p:tgtEl>
                                      </p:cBhvr>
                                    </p:animEffect>
                                    <p:animScale>
                                      <p:cBhvr>
                                        <p:cTn id="85" dur="250" autoRev="1" fill="hold"/>
                                        <p:tgtEl>
                                          <p:spTgt spid="72"/>
                                        </p:tgtEl>
                                      </p:cBhvr>
                                      <p:by x="105000" y="105000"/>
                                    </p:animScale>
                                  </p:childTnLst>
                                </p:cTn>
                              </p:par>
                              <p:par>
                                <p:cTn id="86" presetID="26" presetClass="emph" presetSubtype="0" repeatCount="3000" fill="hold" nodeType="withEffect">
                                  <p:stCondLst>
                                    <p:cond delay="710"/>
                                  </p:stCondLst>
                                  <p:childTnLst>
                                    <p:animEffect transition="out" filter="fade">
                                      <p:cBhvr>
                                        <p:cTn id="87" dur="500" tmFilter="0, 0; .2, .5; .8, .5; 1, 0"/>
                                        <p:tgtEl>
                                          <p:spTgt spid="93"/>
                                        </p:tgtEl>
                                      </p:cBhvr>
                                    </p:animEffect>
                                    <p:animScale>
                                      <p:cBhvr>
                                        <p:cTn id="88" dur="250" autoRev="1" fill="hold"/>
                                        <p:tgtEl>
                                          <p:spTgt spid="93"/>
                                        </p:tgtEl>
                                      </p:cBhvr>
                                      <p:by x="105000" y="105000"/>
                                    </p:animScale>
                                  </p:childTnLst>
                                </p:cTn>
                              </p:par>
                              <p:par>
                                <p:cTn id="89" presetID="26" presetClass="emph" presetSubtype="0" repeatCount="3000" fill="hold" nodeType="withEffect">
                                  <p:stCondLst>
                                    <p:cond delay="410"/>
                                  </p:stCondLst>
                                  <p:childTnLst>
                                    <p:animEffect transition="out" filter="fade">
                                      <p:cBhvr>
                                        <p:cTn id="90" dur="500" tmFilter="0, 0; .2, .5; .8, .5; 1, 0"/>
                                        <p:tgtEl>
                                          <p:spTgt spid="99"/>
                                        </p:tgtEl>
                                      </p:cBhvr>
                                    </p:animEffect>
                                    <p:animScale>
                                      <p:cBhvr>
                                        <p:cTn id="91" dur="250" autoRev="1" fill="hold"/>
                                        <p:tgtEl>
                                          <p:spTgt spid="99"/>
                                        </p:tgtEl>
                                      </p:cBhvr>
                                      <p:by x="105000" y="105000"/>
                                    </p:animScale>
                                  </p:childTnLst>
                                </p:cTn>
                              </p:par>
                              <p:par>
                                <p:cTn id="92" presetID="26" presetClass="emph" presetSubtype="0" repeatCount="3000" fill="hold" nodeType="withEffect">
                                  <p:stCondLst>
                                    <p:cond delay="810"/>
                                  </p:stCondLst>
                                  <p:childTnLst>
                                    <p:animEffect transition="out" filter="fade">
                                      <p:cBhvr>
                                        <p:cTn id="93" dur="500" tmFilter="0, 0; .2, .5; .8, .5; 1, 0"/>
                                        <p:tgtEl>
                                          <p:spTgt spid="102"/>
                                        </p:tgtEl>
                                      </p:cBhvr>
                                    </p:animEffect>
                                    <p:animScale>
                                      <p:cBhvr>
                                        <p:cTn id="94" dur="250" autoRev="1" fill="hold"/>
                                        <p:tgtEl>
                                          <p:spTgt spid="10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5EEFED5-FF5A-44CC-BFED-3E08B75495F0}"/>
              </a:ext>
            </a:extLst>
          </p:cNvPr>
          <p:cNvGrpSpPr/>
          <p:nvPr/>
        </p:nvGrpSpPr>
        <p:grpSpPr>
          <a:xfrm>
            <a:off x="4175956" y="340296"/>
            <a:ext cx="4788532" cy="4524310"/>
            <a:chOff x="4305632" y="340296"/>
            <a:chExt cx="4658856" cy="4524310"/>
          </a:xfrm>
        </p:grpSpPr>
        <p:pic>
          <p:nvPicPr>
            <p:cNvPr id="4" name="Picture 5" descr="tau_hoa_dau_tien_500">
              <a:hlinkClick r:id="rId2" action="ppaction://hlinksldjump"/>
              <a:extLst>
                <a:ext uri="{FF2B5EF4-FFF2-40B4-BE49-F238E27FC236}">
                  <a16:creationId xmlns:a16="http://schemas.microsoft.com/office/drawing/2014/main" id="{E7549416-98A3-414C-A8B9-1F0B01CB4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632" y="340296"/>
              <a:ext cx="4658856" cy="37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a:extLst>
                <a:ext uri="{FF2B5EF4-FFF2-40B4-BE49-F238E27FC236}">
                  <a16:creationId xmlns:a16="http://schemas.microsoft.com/office/drawing/2014/main" id="{84DFD7CE-D6BE-4A10-B49E-BBE8240CA87E}"/>
                </a:ext>
              </a:extLst>
            </p:cNvPr>
            <p:cNvSpPr txBox="1">
              <a:spLocks noChangeArrowheads="1"/>
            </p:cNvSpPr>
            <p:nvPr/>
          </p:nvSpPr>
          <p:spPr bwMode="auto">
            <a:xfrm>
              <a:off x="5148064" y="4156720"/>
              <a:ext cx="320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ts val="0"/>
                </a:spcBef>
                <a:buFontTx/>
                <a:buNone/>
              </a:pPr>
              <a:r>
                <a:rPr lang="en-US" altLang="vi-VN" sz="2000" dirty="0" err="1">
                  <a:latin typeface="Times New Roman" panose="02020603050405020304" pitchFamily="18" charset="0"/>
                  <a:cs typeface="Times New Roman" panose="02020603050405020304" pitchFamily="18" charset="0"/>
                </a:rPr>
                <a:t>Xe</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lửa</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nhiều</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toa</a:t>
              </a:r>
              <a:r>
                <a:rPr lang="en-US" altLang="vi-VN" sz="2000" dirty="0">
                  <a:latin typeface="Times New Roman" panose="02020603050405020304" pitchFamily="18" charset="0"/>
                  <a:cs typeface="Times New Roman" panose="02020603050405020304" pitchFamily="18" charset="0"/>
                </a:rPr>
                <a:t> </a:t>
              </a:r>
            </a:p>
            <a:p>
              <a:pPr algn="ctr" eaLnBrk="1" hangingPunct="1">
                <a:spcBef>
                  <a:spcPts val="0"/>
                </a:spcBef>
                <a:buFontTx/>
                <a:buNone/>
              </a:pPr>
              <a:r>
                <a:rPr lang="en-US" altLang="vi-VN" sz="2000" dirty="0">
                  <a:latin typeface="Times New Roman" panose="02020603050405020304" pitchFamily="18" charset="0"/>
                  <a:cs typeface="Times New Roman" panose="02020603050405020304" pitchFamily="18" charset="0"/>
                </a:rPr>
                <a:t>(</a:t>
              </a:r>
              <a:r>
                <a:rPr lang="en-US" altLang="vi-VN" sz="2000" dirty="0" err="1">
                  <a:latin typeface="Times New Roman" panose="02020603050405020304" pitchFamily="18" charset="0"/>
                  <a:cs typeface="Times New Roman" panose="02020603050405020304" pitchFamily="18" charset="0"/>
                </a:rPr>
                <a:t>Xe</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lửa</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Xti-phen-xơn</a:t>
              </a:r>
              <a:r>
                <a:rPr lang="en-US" altLang="vi-VN" sz="2000" dirty="0">
                  <a:latin typeface="Times New Roman" panose="02020603050405020304" pitchFamily="18" charset="0"/>
                  <a:cs typeface="Times New Roman" panose="02020603050405020304" pitchFamily="18" charset="0"/>
                </a:rPr>
                <a:t>)</a:t>
              </a:r>
            </a:p>
          </p:txBody>
        </p:sp>
      </p:grpSp>
      <p:grpSp>
        <p:nvGrpSpPr>
          <p:cNvPr id="9" name="Group 8">
            <a:extLst>
              <a:ext uri="{FF2B5EF4-FFF2-40B4-BE49-F238E27FC236}">
                <a16:creationId xmlns:a16="http://schemas.microsoft.com/office/drawing/2014/main" id="{3EAC1BCA-0B9E-42FD-8D30-8A830B3187E7}"/>
              </a:ext>
            </a:extLst>
          </p:cNvPr>
          <p:cNvGrpSpPr/>
          <p:nvPr/>
        </p:nvGrpSpPr>
        <p:grpSpPr>
          <a:xfrm>
            <a:off x="310262" y="412304"/>
            <a:ext cx="3577662" cy="4452302"/>
            <a:chOff x="310262" y="412304"/>
            <a:chExt cx="3577662" cy="4452302"/>
          </a:xfrm>
        </p:grpSpPr>
        <p:pic>
          <p:nvPicPr>
            <p:cNvPr id="7" name="Picture 6">
              <a:extLst>
                <a:ext uri="{FF2B5EF4-FFF2-40B4-BE49-F238E27FC236}">
                  <a16:creationId xmlns:a16="http://schemas.microsoft.com/office/drawing/2014/main" id="{8A1E8CEA-7AD9-4E74-8048-8268C87D8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262" y="412304"/>
              <a:ext cx="3577662" cy="3636404"/>
            </a:xfrm>
            <a:prstGeom prst="rect">
              <a:avLst/>
            </a:prstGeom>
          </p:spPr>
        </p:pic>
        <p:sp>
          <p:nvSpPr>
            <p:cNvPr id="8" name="TextBox 7">
              <a:extLst>
                <a:ext uri="{FF2B5EF4-FFF2-40B4-BE49-F238E27FC236}">
                  <a16:creationId xmlns:a16="http://schemas.microsoft.com/office/drawing/2014/main" id="{4233C442-74DB-4E2B-9B04-528C3370BDE9}"/>
                </a:ext>
              </a:extLst>
            </p:cNvPr>
            <p:cNvSpPr txBox="1"/>
            <p:nvPr/>
          </p:nvSpPr>
          <p:spPr>
            <a:xfrm>
              <a:off x="719572" y="4156720"/>
              <a:ext cx="2412268" cy="707886"/>
            </a:xfrm>
            <a:prstGeom prst="rect">
              <a:avLst/>
            </a:prstGeom>
            <a:noFill/>
          </p:spPr>
          <p:txBody>
            <a:bodyPr wrap="square" rtlCol="0">
              <a:spAutoFit/>
            </a:bodyPr>
            <a:lstStyle/>
            <a:p>
              <a:pPr algn="ctr"/>
              <a:r>
                <a:rPr lang="en-US" sz="2000" dirty="0" err="1"/>
                <a:t>Đầu</a:t>
              </a:r>
              <a:r>
                <a:rPr lang="en-US" sz="2000" dirty="0"/>
                <a:t> </a:t>
              </a:r>
              <a:r>
                <a:rPr lang="en-US" sz="2000" dirty="0" err="1"/>
                <a:t>máy</a:t>
              </a:r>
              <a:r>
                <a:rPr lang="en-US" sz="2000" dirty="0"/>
                <a:t> </a:t>
              </a:r>
              <a:r>
                <a:rPr lang="en-US" sz="2000" dirty="0" err="1"/>
                <a:t>xe</a:t>
              </a:r>
              <a:r>
                <a:rPr lang="en-US" sz="2000" dirty="0"/>
                <a:t> </a:t>
              </a:r>
              <a:r>
                <a:rPr lang="en-US" sz="2000" dirty="0" err="1"/>
                <a:t>lửa</a:t>
              </a:r>
              <a:r>
                <a:rPr lang="en-US" sz="2000" dirty="0"/>
                <a:t> </a:t>
              </a:r>
              <a:r>
                <a:rPr lang="en-US" sz="2000" dirty="0" err="1"/>
                <a:t>chạy</a:t>
              </a:r>
              <a:r>
                <a:rPr lang="en-US" sz="2000" dirty="0"/>
                <a:t> </a:t>
              </a:r>
              <a:r>
                <a:rPr lang="en-US" sz="2000" dirty="0" err="1"/>
                <a:t>bằng</a:t>
              </a:r>
              <a:r>
                <a:rPr lang="en-US" sz="2000" dirty="0"/>
                <a:t> h</a:t>
              </a:r>
              <a:r>
                <a:rPr lang="vi-VN" sz="2000" dirty="0"/>
                <a:t>ơ</a:t>
              </a:r>
              <a:r>
                <a:rPr lang="en-US" sz="2000" dirty="0" err="1"/>
                <a:t>i</a:t>
              </a:r>
              <a:r>
                <a:rPr lang="en-US" sz="2000" dirty="0"/>
                <a:t> n</a:t>
              </a:r>
              <a:r>
                <a:rPr lang="vi-VN" sz="2000" dirty="0"/>
                <a:t>ư</a:t>
              </a:r>
              <a:r>
                <a:rPr lang="en-US" sz="2000" dirty="0" err="1"/>
                <a:t>ớc</a:t>
              </a:r>
              <a:endParaRPr lang="en-US" sz="2000" dirty="0"/>
            </a:p>
          </p:txBody>
        </p:sp>
      </p:grpSp>
    </p:spTree>
    <p:extLst>
      <p:ext uri="{BB962C8B-B14F-4D97-AF65-F5344CB8AC3E}">
        <p14:creationId xmlns:p14="http://schemas.microsoft.com/office/powerpoint/2010/main" val="29647514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68837-E0CF-4359-8B2F-DAC7E6CBB50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D5E6828-1288-46F8-B378-CFF9FE8610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88268"/>
            <a:ext cx="8964996" cy="5056820"/>
          </a:xfrm>
        </p:spPr>
      </p:pic>
    </p:spTree>
    <p:extLst>
      <p:ext uri="{BB962C8B-B14F-4D97-AF65-F5344CB8AC3E}">
        <p14:creationId xmlns:p14="http://schemas.microsoft.com/office/powerpoint/2010/main" val="4223900422"/>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6D53AC2-7805-469E-AE1F-F8C1F4AE4342}"/>
              </a:ext>
            </a:extLst>
          </p:cNvPr>
          <p:cNvGrpSpPr/>
          <p:nvPr/>
        </p:nvGrpSpPr>
        <p:grpSpPr>
          <a:xfrm>
            <a:off x="323528" y="412304"/>
            <a:ext cx="4680520" cy="4212468"/>
            <a:chOff x="431540" y="2340287"/>
            <a:chExt cx="4779624" cy="2568586"/>
          </a:xfrm>
        </p:grpSpPr>
        <p:pic>
          <p:nvPicPr>
            <p:cNvPr id="12291" name="Picture 3" descr="Telegraph Key Set">
              <a:extLst>
                <a:ext uri="{FF2B5EF4-FFF2-40B4-BE49-F238E27FC236}">
                  <a16:creationId xmlns:a16="http://schemas.microsoft.com/office/drawing/2014/main" id="{B0CF1DF0-B17B-49CD-86EA-6A1E9A189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794" y="2349644"/>
              <a:ext cx="2172370" cy="20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a:extLst>
                <a:ext uri="{FF2B5EF4-FFF2-40B4-BE49-F238E27FC236}">
                  <a16:creationId xmlns:a16="http://schemas.microsoft.com/office/drawing/2014/main" id="{802E6A13-3EF7-4BBB-80C2-0CD4C8F4BE2A}"/>
                </a:ext>
              </a:extLst>
            </p:cNvPr>
            <p:cNvSpPr txBox="1">
              <a:spLocks noChangeArrowheads="1"/>
            </p:cNvSpPr>
            <p:nvPr/>
          </p:nvSpPr>
          <p:spPr bwMode="auto">
            <a:xfrm>
              <a:off x="2062682" y="4639872"/>
              <a:ext cx="1618366" cy="26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dirty="0" err="1">
                  <a:latin typeface="+mn-lt"/>
                </a:rPr>
                <a:t>Máy</a:t>
              </a:r>
              <a:r>
                <a:rPr lang="en-US" altLang="en-US" sz="2000" dirty="0">
                  <a:latin typeface="+mn-lt"/>
                </a:rPr>
                <a:t> </a:t>
              </a:r>
              <a:r>
                <a:rPr lang="en-US" altLang="en-US" sz="2000" dirty="0" err="1">
                  <a:latin typeface="+mn-lt"/>
                </a:rPr>
                <a:t>điện</a:t>
              </a:r>
              <a:r>
                <a:rPr lang="en-US" altLang="en-US" sz="2000" dirty="0">
                  <a:latin typeface="+mn-lt"/>
                </a:rPr>
                <a:t> </a:t>
              </a:r>
              <a:r>
                <a:rPr lang="en-US" altLang="en-US" sz="2000" dirty="0" err="1">
                  <a:latin typeface="+mn-lt"/>
                </a:rPr>
                <a:t>tín</a:t>
              </a:r>
              <a:endParaRPr lang="en-US" altLang="en-US" sz="2000" dirty="0">
                <a:latin typeface="+mn-lt"/>
              </a:endParaRPr>
            </a:p>
          </p:txBody>
        </p:sp>
        <p:pic>
          <p:nvPicPr>
            <p:cNvPr id="6" name="Picture 5">
              <a:extLst>
                <a:ext uri="{FF2B5EF4-FFF2-40B4-BE49-F238E27FC236}">
                  <a16:creationId xmlns:a16="http://schemas.microsoft.com/office/drawing/2014/main" id="{0243BDCB-87B6-4923-8E85-05387BBD0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40" y="2340287"/>
              <a:ext cx="2525830" cy="2081684"/>
            </a:xfrm>
            <a:prstGeom prst="rect">
              <a:avLst/>
            </a:prstGeom>
          </p:spPr>
        </p:pic>
      </p:grpSp>
      <p:grpSp>
        <p:nvGrpSpPr>
          <p:cNvPr id="11" name="Group 10">
            <a:extLst>
              <a:ext uri="{FF2B5EF4-FFF2-40B4-BE49-F238E27FC236}">
                <a16:creationId xmlns:a16="http://schemas.microsoft.com/office/drawing/2014/main" id="{AF406911-4776-4C2B-BBEA-0DF310C3C23C}"/>
              </a:ext>
            </a:extLst>
          </p:cNvPr>
          <p:cNvGrpSpPr/>
          <p:nvPr/>
        </p:nvGrpSpPr>
        <p:grpSpPr>
          <a:xfrm>
            <a:off x="5544108" y="404747"/>
            <a:ext cx="3168352" cy="4094244"/>
            <a:chOff x="5184068" y="800938"/>
            <a:chExt cx="3168352" cy="3618317"/>
          </a:xfrm>
        </p:grpSpPr>
        <p:pic>
          <p:nvPicPr>
            <p:cNvPr id="9" name="Picture 8">
              <a:hlinkClick r:id="rId4" action="ppaction://hlinksldjump"/>
              <a:extLst>
                <a:ext uri="{FF2B5EF4-FFF2-40B4-BE49-F238E27FC236}">
                  <a16:creationId xmlns:a16="http://schemas.microsoft.com/office/drawing/2014/main" id="{8B350E16-D0AE-494A-9C57-5F8C53F6F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4068" y="800938"/>
              <a:ext cx="3168352" cy="3031746"/>
            </a:xfrm>
            <a:prstGeom prst="rect">
              <a:avLst/>
            </a:prstGeom>
          </p:spPr>
        </p:pic>
        <p:sp>
          <p:nvSpPr>
            <p:cNvPr id="10" name="TextBox 9">
              <a:extLst>
                <a:ext uri="{FF2B5EF4-FFF2-40B4-BE49-F238E27FC236}">
                  <a16:creationId xmlns:a16="http://schemas.microsoft.com/office/drawing/2014/main" id="{8955F70C-0DEE-4587-AB78-FBC25D883D62}"/>
                </a:ext>
              </a:extLst>
            </p:cNvPr>
            <p:cNvSpPr txBox="1"/>
            <p:nvPr/>
          </p:nvSpPr>
          <p:spPr>
            <a:xfrm>
              <a:off x="6264188" y="4019145"/>
              <a:ext cx="1332148" cy="400110"/>
            </a:xfrm>
            <a:prstGeom prst="rect">
              <a:avLst/>
            </a:prstGeom>
            <a:noFill/>
          </p:spPr>
          <p:txBody>
            <a:bodyPr wrap="square" rtlCol="0">
              <a:spAutoFit/>
            </a:bodyPr>
            <a:lstStyle/>
            <a:p>
              <a:r>
                <a:rPr lang="en-US" sz="2000" dirty="0" err="1"/>
                <a:t>Mã</a:t>
              </a:r>
              <a:r>
                <a:rPr lang="en-US" sz="2000" dirty="0"/>
                <a:t> Morse</a:t>
              </a:r>
            </a:p>
          </p:txBody>
        </p:sp>
      </p:gr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84643E3-8ADC-4435-857C-C21524FE242D}"/>
              </a:ext>
            </a:extLst>
          </p:cNvPr>
          <p:cNvGrpSpPr/>
          <p:nvPr/>
        </p:nvGrpSpPr>
        <p:grpSpPr>
          <a:xfrm>
            <a:off x="1595187" y="1453013"/>
            <a:ext cx="5543960" cy="461665"/>
            <a:chOff x="1595187" y="1453013"/>
            <a:chExt cx="5543960" cy="461665"/>
          </a:xfrm>
        </p:grpSpPr>
        <p:grpSp>
          <p:nvGrpSpPr>
            <p:cNvPr id="11" name="组合 10"/>
            <p:cNvGrpSpPr/>
            <p:nvPr/>
          </p:nvGrpSpPr>
          <p:grpSpPr>
            <a:xfrm>
              <a:off x="1595187" y="1453013"/>
              <a:ext cx="279907" cy="254416"/>
              <a:chOff x="2067317" y="1810431"/>
              <a:chExt cx="2488837" cy="2293259"/>
            </a:xfrm>
            <a:effectLst>
              <a:outerShdw blurRad="139700" dist="63500" dir="2700000" algn="tl" rotWithShape="0">
                <a:prstClr val="black">
                  <a:alpha val="40000"/>
                </a:prstClr>
              </a:outerShdw>
            </a:effectLst>
          </p:grpSpPr>
          <p:sp>
            <p:nvSpPr>
              <p:cNvPr id="12" name="圆角矩形 11"/>
              <p:cNvSpPr/>
              <p:nvPr/>
            </p:nvSpPr>
            <p:spPr>
              <a:xfrm rot="2700000">
                <a:off x="2262896" y="1810432"/>
                <a:ext cx="2293258" cy="2293258"/>
              </a:xfrm>
              <a:prstGeom prst="roundRect">
                <a:avLst>
                  <a:gd name="adj" fmla="val 12083"/>
                </a:avLst>
              </a:prstGeom>
              <a:solidFill>
                <a:schemeClr val="bg1">
                  <a:lumMod val="95000"/>
                </a:schemeClr>
              </a:solidFill>
              <a:ln w="22225" cap="flat" cmpd="sng" algn="ctr">
                <a:noFill/>
                <a:prstDash val="solid"/>
                <a:miter lim="800000"/>
              </a:ln>
              <a:effectLst/>
            </p:spPr>
            <p:txBody>
              <a:bodyPr rtlCol="0" anchor="ctr"/>
              <a:lstStyle/>
              <a:p>
                <a:pPr algn="ctr">
                  <a:defRPr/>
                </a:pPr>
                <a:endParaRPr lang="zh-CN" altLang="en-US" sz="1500" kern="0" dirty="0">
                  <a:solidFill>
                    <a:schemeClr val="bg1"/>
                  </a:solidFill>
                  <a:latin typeface="+mj-lt"/>
                  <a:ea typeface="微软雅黑" panose="020B0503020204020204" pitchFamily="34" charset="-122"/>
                  <a:cs typeface="+mn-ea"/>
                  <a:sym typeface="+mn-lt"/>
                </a:endParaRPr>
              </a:p>
            </p:txBody>
          </p:sp>
          <p:sp>
            <p:nvSpPr>
              <p:cNvPr id="13" name="圆角矩形 12"/>
              <p:cNvSpPr/>
              <p:nvPr/>
            </p:nvSpPr>
            <p:spPr>
              <a:xfrm rot="2700000">
                <a:off x="2067317" y="1810431"/>
                <a:ext cx="2293258" cy="2293258"/>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schemeClr val="bg1"/>
                    </a:solidFill>
                    <a:latin typeface="+mj-lt"/>
                    <a:ea typeface="微软雅黑" panose="020B0503020204020204" pitchFamily="34" charset="-122"/>
                    <a:cs typeface="+mn-ea"/>
                    <a:sym typeface="+mn-lt"/>
                  </a:rPr>
                  <a:t> </a:t>
                </a:r>
                <a:endParaRPr lang="zh-CN" altLang="en-US" sz="1500" kern="0" dirty="0">
                  <a:solidFill>
                    <a:schemeClr val="bg1"/>
                  </a:solidFill>
                  <a:latin typeface="+mj-lt"/>
                  <a:ea typeface="微软雅黑" panose="020B0503020204020204" pitchFamily="34" charset="-122"/>
                  <a:cs typeface="+mn-ea"/>
                  <a:sym typeface="+mn-lt"/>
                </a:endParaRPr>
              </a:p>
            </p:txBody>
          </p:sp>
        </p:grpSp>
        <p:cxnSp>
          <p:nvCxnSpPr>
            <p:cNvPr id="25" name="直接连接符 24"/>
            <p:cNvCxnSpPr>
              <a:cxnSpLocks/>
            </p:cNvCxnSpPr>
            <p:nvPr/>
          </p:nvCxnSpPr>
          <p:spPr>
            <a:xfrm>
              <a:off x="2105564" y="1914678"/>
              <a:ext cx="5033583" cy="0"/>
            </a:xfrm>
            <a:prstGeom prst="line">
              <a:avLst/>
            </a:prstGeom>
            <a:noFill/>
            <a:ln w="19050" cap="flat" cmpd="sng" algn="ctr">
              <a:solidFill>
                <a:sysClr val="windowText" lastClr="000000">
                  <a:lumMod val="50000"/>
                  <a:lumOff val="50000"/>
                </a:sysClr>
              </a:solidFill>
              <a:prstDash val="solid"/>
              <a:miter lim="800000"/>
            </a:ln>
            <a:effectLst/>
          </p:spPr>
        </p:cxnSp>
        <p:sp>
          <p:nvSpPr>
            <p:cNvPr id="2" name="TextBox 1"/>
            <p:cNvSpPr txBox="1"/>
            <p:nvPr/>
          </p:nvSpPr>
          <p:spPr>
            <a:xfrm>
              <a:off x="1988378" y="1453013"/>
              <a:ext cx="5150769" cy="461665"/>
            </a:xfrm>
            <a:prstGeom prst="rect">
              <a:avLst/>
            </a:prstGeom>
            <a:noFill/>
          </p:spPr>
          <p:txBody>
            <a:bodyPr wrap="none" rtlCol="0">
              <a:spAutoFit/>
            </a:bodyPr>
            <a:lstStyle/>
            <a:p>
              <a:r>
                <a:rPr lang="en-US" sz="2400" dirty="0" err="1">
                  <a:solidFill>
                    <a:schemeClr val="tx1">
                      <a:lumMod val="75000"/>
                      <a:lumOff val="25000"/>
                    </a:schemeClr>
                  </a:solidFill>
                </a:rPr>
                <a:t>Thế</a:t>
              </a:r>
              <a:r>
                <a:rPr lang="en-US" sz="2400" dirty="0">
                  <a:solidFill>
                    <a:schemeClr val="tx1">
                      <a:lumMod val="75000"/>
                      <a:lumOff val="25000"/>
                    </a:schemeClr>
                  </a:solidFill>
                </a:rPr>
                <a:t> </a:t>
              </a:r>
              <a:r>
                <a:rPr lang="en-US" sz="2400" dirty="0" err="1">
                  <a:solidFill>
                    <a:schemeClr val="tx1">
                      <a:lumMod val="75000"/>
                      <a:lumOff val="25000"/>
                    </a:schemeClr>
                  </a:solidFill>
                </a:rPr>
                <a:t>kỉ</a:t>
              </a:r>
              <a:r>
                <a:rPr lang="en-US" sz="2400" dirty="0">
                  <a:solidFill>
                    <a:schemeClr val="tx1">
                      <a:lumMod val="75000"/>
                      <a:lumOff val="25000"/>
                    </a:schemeClr>
                  </a:solidFill>
                </a:rPr>
                <a:t> XIX, </a:t>
              </a:r>
              <a:r>
                <a:rPr lang="en-US" sz="2400" dirty="0" err="1">
                  <a:solidFill>
                    <a:schemeClr val="tx1">
                      <a:lumMod val="75000"/>
                      <a:lumOff val="25000"/>
                    </a:schemeClr>
                  </a:solidFill>
                </a:rPr>
                <a:t>phân</a:t>
              </a:r>
              <a:r>
                <a:rPr lang="en-US" sz="2400" dirty="0">
                  <a:solidFill>
                    <a:schemeClr val="tx1">
                      <a:lumMod val="75000"/>
                      <a:lumOff val="25000"/>
                    </a:schemeClr>
                  </a:solidFill>
                </a:rPr>
                <a:t> </a:t>
              </a:r>
              <a:r>
                <a:rPr lang="en-US" sz="2400" dirty="0" err="1">
                  <a:solidFill>
                    <a:schemeClr val="tx1">
                      <a:lumMod val="75000"/>
                      <a:lumOff val="25000"/>
                    </a:schemeClr>
                  </a:solidFill>
                </a:rPr>
                <a:t>hóa</a:t>
              </a:r>
              <a:r>
                <a:rPr lang="en-US" sz="2400" dirty="0">
                  <a:solidFill>
                    <a:schemeClr val="tx1">
                      <a:lumMod val="75000"/>
                      <a:lumOff val="25000"/>
                    </a:schemeClr>
                  </a:solidFill>
                </a:rPr>
                <a:t> </a:t>
              </a:r>
              <a:r>
                <a:rPr lang="en-US" sz="2400" dirty="0" err="1">
                  <a:solidFill>
                    <a:schemeClr val="tx1">
                      <a:lumMod val="75000"/>
                      <a:lumOff val="25000"/>
                    </a:schemeClr>
                  </a:solidFill>
                </a:rPr>
                <a:t>học</a:t>
              </a:r>
              <a:r>
                <a:rPr lang="en-US" sz="2400" dirty="0">
                  <a:solidFill>
                    <a:schemeClr val="tx1">
                      <a:lumMod val="75000"/>
                      <a:lumOff val="25000"/>
                    </a:schemeClr>
                  </a:solidFill>
                </a:rPr>
                <a:t> </a:t>
              </a:r>
              <a:r>
                <a:rPr lang="en-US" sz="2400" dirty="0" err="1">
                  <a:solidFill>
                    <a:schemeClr val="tx1">
                      <a:lumMod val="75000"/>
                      <a:lumOff val="25000"/>
                    </a:schemeClr>
                  </a:solidFill>
                </a:rPr>
                <a:t>được</a:t>
              </a:r>
              <a:r>
                <a:rPr lang="en-US" sz="2400" dirty="0">
                  <a:solidFill>
                    <a:schemeClr val="tx1">
                      <a:lumMod val="75000"/>
                      <a:lumOff val="25000"/>
                    </a:schemeClr>
                  </a:solidFill>
                </a:rPr>
                <a:t> </a:t>
              </a:r>
              <a:r>
                <a:rPr lang="en-US" sz="2400" dirty="0" err="1">
                  <a:solidFill>
                    <a:schemeClr val="tx1">
                      <a:lumMod val="75000"/>
                      <a:lumOff val="25000"/>
                    </a:schemeClr>
                  </a:solidFill>
                </a:rPr>
                <a:t>sử</a:t>
              </a:r>
              <a:r>
                <a:rPr lang="en-US" sz="2400" dirty="0">
                  <a:solidFill>
                    <a:schemeClr val="tx1">
                      <a:lumMod val="75000"/>
                      <a:lumOff val="25000"/>
                    </a:schemeClr>
                  </a:solidFill>
                </a:rPr>
                <a:t> </a:t>
              </a:r>
              <a:r>
                <a:rPr lang="en-US" sz="2400" dirty="0" err="1">
                  <a:solidFill>
                    <a:schemeClr val="tx1">
                      <a:lumMod val="75000"/>
                      <a:lumOff val="25000"/>
                    </a:schemeClr>
                  </a:solidFill>
                </a:rPr>
                <a:t>dụng</a:t>
              </a:r>
              <a:endParaRPr lang="en-US" sz="2400" dirty="0">
                <a:solidFill>
                  <a:schemeClr val="tx1">
                    <a:lumMod val="75000"/>
                    <a:lumOff val="25000"/>
                  </a:schemeClr>
                </a:solidFill>
              </a:endParaRPr>
            </a:p>
          </p:txBody>
        </p:sp>
      </p:grpSp>
      <p:grpSp>
        <p:nvGrpSpPr>
          <p:cNvPr id="20" name="Group 19">
            <a:extLst>
              <a:ext uri="{FF2B5EF4-FFF2-40B4-BE49-F238E27FC236}">
                <a16:creationId xmlns:a16="http://schemas.microsoft.com/office/drawing/2014/main" id="{17B9BA8B-28D7-47BD-A459-24B9E235BBD8}"/>
              </a:ext>
            </a:extLst>
          </p:cNvPr>
          <p:cNvGrpSpPr/>
          <p:nvPr/>
        </p:nvGrpSpPr>
        <p:grpSpPr>
          <a:xfrm>
            <a:off x="1927273" y="2181562"/>
            <a:ext cx="6754335" cy="1200329"/>
            <a:chOff x="1927273" y="2181562"/>
            <a:chExt cx="6754335" cy="1200329"/>
          </a:xfrm>
        </p:grpSpPr>
        <p:grpSp>
          <p:nvGrpSpPr>
            <p:cNvPr id="14" name="组合 13"/>
            <p:cNvGrpSpPr/>
            <p:nvPr/>
          </p:nvGrpSpPr>
          <p:grpSpPr>
            <a:xfrm>
              <a:off x="1927273" y="2576178"/>
              <a:ext cx="291854" cy="280393"/>
              <a:chOff x="2067317" y="1810431"/>
              <a:chExt cx="2488837" cy="2293259"/>
            </a:xfrm>
            <a:effectLst>
              <a:outerShdw blurRad="139700" dist="63500" dir="2700000" algn="tl" rotWithShape="0">
                <a:prstClr val="black">
                  <a:alpha val="40000"/>
                </a:prstClr>
              </a:outerShdw>
            </a:effectLst>
          </p:grpSpPr>
          <p:sp>
            <p:nvSpPr>
              <p:cNvPr id="15" name="圆角矩形 14"/>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a:defRPr/>
                </a:pPr>
                <a:endParaRPr lang="zh-CN" altLang="en-US" sz="1500" kern="0" dirty="0">
                  <a:solidFill>
                    <a:srgbClr val="14436A"/>
                  </a:solidFill>
                  <a:latin typeface="+mj-lt"/>
                  <a:ea typeface="微软雅黑" panose="020B0503020204020204" pitchFamily="34" charset="-122"/>
                  <a:cs typeface="+mn-ea"/>
                  <a:sym typeface="+mn-lt"/>
                </a:endParaRPr>
              </a:p>
            </p:txBody>
          </p:sp>
          <p:sp>
            <p:nvSpPr>
              <p:cNvPr id="16" name="圆角矩形 15"/>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srgbClr val="14436A"/>
                    </a:solidFill>
                    <a:latin typeface="+mj-lt"/>
                    <a:ea typeface="微软雅黑" panose="020B0503020204020204" pitchFamily="34" charset="-122"/>
                    <a:cs typeface="+mn-ea"/>
                    <a:sym typeface="+mn-lt"/>
                  </a:rPr>
                  <a:t> </a:t>
                </a:r>
                <a:endParaRPr lang="zh-CN" altLang="en-US" sz="1500" kern="0" dirty="0">
                  <a:solidFill>
                    <a:srgbClr val="14436A"/>
                  </a:solidFill>
                  <a:latin typeface="+mj-lt"/>
                  <a:ea typeface="微软雅黑" panose="020B0503020204020204" pitchFamily="34" charset="-122"/>
                  <a:cs typeface="+mn-ea"/>
                  <a:sym typeface="+mn-lt"/>
                </a:endParaRPr>
              </a:p>
            </p:txBody>
          </p:sp>
        </p:grpSp>
        <p:cxnSp>
          <p:nvCxnSpPr>
            <p:cNvPr id="28" name="直接连接符 27"/>
            <p:cNvCxnSpPr>
              <a:cxnSpLocks/>
            </p:cNvCxnSpPr>
            <p:nvPr/>
          </p:nvCxnSpPr>
          <p:spPr>
            <a:xfrm>
              <a:off x="2447764" y="3352737"/>
              <a:ext cx="5947517" cy="12643"/>
            </a:xfrm>
            <a:prstGeom prst="line">
              <a:avLst/>
            </a:prstGeom>
            <a:noFill/>
            <a:ln w="19050" cap="flat" cmpd="sng" algn="ctr">
              <a:solidFill>
                <a:sysClr val="windowText" lastClr="000000">
                  <a:lumMod val="50000"/>
                  <a:lumOff val="50000"/>
                </a:sysClr>
              </a:solidFill>
              <a:prstDash val="solid"/>
              <a:miter lim="800000"/>
            </a:ln>
            <a:effectLst/>
          </p:spPr>
        </p:cxnSp>
        <p:sp>
          <p:nvSpPr>
            <p:cNvPr id="35" name="TextBox 34"/>
            <p:cNvSpPr txBox="1"/>
            <p:nvPr/>
          </p:nvSpPr>
          <p:spPr>
            <a:xfrm>
              <a:off x="2462470" y="2181562"/>
              <a:ext cx="6219138" cy="1200329"/>
            </a:xfrm>
            <a:prstGeom prst="rect">
              <a:avLst/>
            </a:prstGeom>
            <a:noFill/>
          </p:spPr>
          <p:txBody>
            <a:bodyPr wrap="square" rtlCol="0">
              <a:spAutoFit/>
            </a:bodyPr>
            <a:lstStyle/>
            <a:p>
              <a:r>
                <a:rPr lang="en-US" sz="2400" dirty="0" err="1">
                  <a:solidFill>
                    <a:schemeClr val="tx1">
                      <a:lumMod val="75000"/>
                      <a:lumOff val="25000"/>
                    </a:schemeClr>
                  </a:solidFill>
                </a:rPr>
                <a:t>Sử</a:t>
              </a:r>
              <a:r>
                <a:rPr lang="en-US" sz="2400" dirty="0">
                  <a:solidFill>
                    <a:schemeClr val="tx1">
                      <a:lumMod val="75000"/>
                      <a:lumOff val="25000"/>
                    </a:schemeClr>
                  </a:solidFill>
                </a:rPr>
                <a:t> </a:t>
              </a:r>
              <a:r>
                <a:rPr lang="en-US" sz="2400" dirty="0" err="1">
                  <a:solidFill>
                    <a:schemeClr val="tx1">
                      <a:lumMod val="75000"/>
                      <a:lumOff val="25000"/>
                    </a:schemeClr>
                  </a:solidFill>
                </a:rPr>
                <a:t>dụng</a:t>
              </a:r>
              <a:r>
                <a:rPr lang="en-US" sz="2400" dirty="0">
                  <a:solidFill>
                    <a:schemeClr val="tx1">
                      <a:lumMod val="75000"/>
                      <a:lumOff val="25000"/>
                    </a:schemeClr>
                  </a:solidFill>
                </a:rPr>
                <a:t> </a:t>
              </a:r>
              <a:r>
                <a:rPr lang="en-US" sz="2400" dirty="0" err="1">
                  <a:solidFill>
                    <a:schemeClr val="tx1">
                      <a:lumMod val="75000"/>
                      <a:lumOff val="25000"/>
                    </a:schemeClr>
                  </a:solidFill>
                </a:rPr>
                <a:t>máy</a:t>
              </a:r>
              <a:r>
                <a:rPr lang="en-US" sz="2400" dirty="0">
                  <a:solidFill>
                    <a:schemeClr val="tx1">
                      <a:lumMod val="75000"/>
                      <a:lumOff val="25000"/>
                    </a:schemeClr>
                  </a:solidFill>
                </a:rPr>
                <a:t> </a:t>
              </a:r>
              <a:r>
                <a:rPr lang="en-US" sz="2400" dirty="0" err="1">
                  <a:solidFill>
                    <a:schemeClr val="tx1">
                      <a:lumMod val="75000"/>
                      <a:lumOff val="25000"/>
                    </a:schemeClr>
                  </a:solidFill>
                </a:rPr>
                <a:t>móc</a:t>
              </a:r>
              <a:r>
                <a:rPr lang="en-US" sz="2400" dirty="0">
                  <a:solidFill>
                    <a:schemeClr val="tx1">
                      <a:lumMod val="75000"/>
                      <a:lumOff val="25000"/>
                    </a:schemeClr>
                  </a:solidFill>
                </a:rPr>
                <a:t> </a:t>
              </a:r>
              <a:r>
                <a:rPr lang="en-US" sz="2400" dirty="0" err="1">
                  <a:solidFill>
                    <a:schemeClr val="tx1">
                      <a:lumMod val="75000"/>
                      <a:lumOff val="25000"/>
                    </a:schemeClr>
                  </a:solidFill>
                </a:rPr>
                <a:t>trong</a:t>
              </a:r>
              <a:r>
                <a:rPr lang="en-US" sz="2400" dirty="0">
                  <a:solidFill>
                    <a:schemeClr val="tx1">
                      <a:lumMod val="75000"/>
                      <a:lumOff val="25000"/>
                    </a:schemeClr>
                  </a:solidFill>
                </a:rPr>
                <a:t> </a:t>
              </a:r>
              <a:r>
                <a:rPr lang="en-US" sz="2400" dirty="0" err="1">
                  <a:solidFill>
                    <a:schemeClr val="tx1">
                      <a:lumMod val="75000"/>
                      <a:lumOff val="25000"/>
                    </a:schemeClr>
                  </a:solidFill>
                </a:rPr>
                <a:t>sản</a:t>
              </a:r>
              <a:r>
                <a:rPr lang="en-US" sz="2400" dirty="0">
                  <a:solidFill>
                    <a:schemeClr val="tx1">
                      <a:lumMod val="75000"/>
                      <a:lumOff val="25000"/>
                    </a:schemeClr>
                  </a:solidFill>
                </a:rPr>
                <a:t> </a:t>
              </a:r>
              <a:r>
                <a:rPr lang="en-US" sz="2400" dirty="0" err="1">
                  <a:solidFill>
                    <a:schemeClr val="tx1">
                      <a:lumMod val="75000"/>
                      <a:lumOff val="25000"/>
                    </a:schemeClr>
                  </a:solidFill>
                </a:rPr>
                <a:t>xuất</a:t>
              </a:r>
              <a:r>
                <a:rPr lang="en-US" sz="2400" dirty="0">
                  <a:solidFill>
                    <a:schemeClr val="tx1">
                      <a:lumMod val="75000"/>
                      <a:lumOff val="25000"/>
                    </a:schemeClr>
                  </a:solidFill>
                </a:rPr>
                <a:t>: </a:t>
              </a:r>
              <a:r>
                <a:rPr lang="en-US" sz="2400" dirty="0" err="1">
                  <a:solidFill>
                    <a:schemeClr val="tx1">
                      <a:lumMod val="75000"/>
                      <a:lumOff val="25000"/>
                    </a:schemeClr>
                  </a:solidFill>
                </a:rPr>
                <a:t>máy</a:t>
              </a:r>
              <a:r>
                <a:rPr lang="en-US" sz="2400" dirty="0">
                  <a:solidFill>
                    <a:schemeClr val="tx1">
                      <a:lumMod val="75000"/>
                      <a:lumOff val="25000"/>
                    </a:schemeClr>
                  </a:solidFill>
                </a:rPr>
                <a:t> </a:t>
              </a:r>
              <a:r>
                <a:rPr lang="en-US" sz="2400" dirty="0" err="1">
                  <a:solidFill>
                    <a:schemeClr val="tx1">
                      <a:lumMod val="75000"/>
                      <a:lumOff val="25000"/>
                    </a:schemeClr>
                  </a:solidFill>
                </a:rPr>
                <a:t>kéo</a:t>
              </a:r>
              <a:r>
                <a:rPr lang="en-US" sz="2400" dirty="0">
                  <a:solidFill>
                    <a:schemeClr val="tx1">
                      <a:lumMod val="75000"/>
                      <a:lumOff val="25000"/>
                    </a:schemeClr>
                  </a:solidFill>
                </a:rPr>
                <a:t> </a:t>
              </a:r>
              <a:r>
                <a:rPr lang="en-US" sz="2400" dirty="0" err="1">
                  <a:solidFill>
                    <a:schemeClr val="tx1">
                      <a:lumMod val="75000"/>
                      <a:lumOff val="25000"/>
                    </a:schemeClr>
                  </a:solidFill>
                </a:rPr>
                <a:t>bằng</a:t>
              </a:r>
              <a:r>
                <a:rPr lang="en-US" sz="2400" dirty="0">
                  <a:solidFill>
                    <a:schemeClr val="tx1">
                      <a:lumMod val="75000"/>
                      <a:lumOff val="25000"/>
                    </a:schemeClr>
                  </a:solidFill>
                </a:rPr>
                <a:t> h</a:t>
              </a:r>
              <a:r>
                <a:rPr lang="vi-VN" sz="2400" dirty="0">
                  <a:solidFill>
                    <a:schemeClr val="tx1">
                      <a:lumMod val="75000"/>
                      <a:lumOff val="25000"/>
                    </a:schemeClr>
                  </a:solidFill>
                </a:rPr>
                <a:t>ơ</a:t>
              </a:r>
              <a:r>
                <a:rPr lang="en-US" sz="2400" dirty="0" err="1">
                  <a:solidFill>
                    <a:schemeClr val="tx1">
                      <a:lumMod val="75000"/>
                      <a:lumOff val="25000"/>
                    </a:schemeClr>
                  </a:solidFill>
                </a:rPr>
                <a:t>i</a:t>
              </a:r>
              <a:r>
                <a:rPr lang="en-US" sz="2400" dirty="0">
                  <a:solidFill>
                    <a:schemeClr val="tx1">
                      <a:lumMod val="75000"/>
                      <a:lumOff val="25000"/>
                    </a:schemeClr>
                  </a:solidFill>
                </a:rPr>
                <a:t> n</a:t>
              </a:r>
              <a:r>
                <a:rPr lang="vi-VN" sz="2400" dirty="0">
                  <a:solidFill>
                    <a:schemeClr val="tx1">
                      <a:lumMod val="75000"/>
                      <a:lumOff val="25000"/>
                    </a:schemeClr>
                  </a:solidFill>
                </a:rPr>
                <a:t>ư</a:t>
              </a:r>
              <a:r>
                <a:rPr lang="en-US" sz="2400" dirty="0" err="1">
                  <a:solidFill>
                    <a:schemeClr val="tx1">
                      <a:lumMod val="75000"/>
                      <a:lumOff val="25000"/>
                    </a:schemeClr>
                  </a:solidFill>
                </a:rPr>
                <a:t>ớc</a:t>
              </a:r>
              <a:r>
                <a:rPr lang="en-US" sz="2400" dirty="0">
                  <a:solidFill>
                    <a:schemeClr val="tx1">
                      <a:lumMod val="75000"/>
                      <a:lumOff val="25000"/>
                    </a:schemeClr>
                  </a:solidFill>
                </a:rPr>
                <a:t>, </a:t>
              </a:r>
              <a:r>
                <a:rPr lang="en-US" sz="2400" dirty="0" err="1">
                  <a:solidFill>
                    <a:schemeClr val="tx1">
                      <a:lumMod val="75000"/>
                      <a:lumOff val="25000"/>
                    </a:schemeClr>
                  </a:solidFill>
                </a:rPr>
                <a:t>máy</a:t>
              </a:r>
              <a:r>
                <a:rPr lang="en-US" sz="2400" dirty="0">
                  <a:solidFill>
                    <a:schemeClr val="tx1">
                      <a:lumMod val="75000"/>
                      <a:lumOff val="25000"/>
                    </a:schemeClr>
                  </a:solidFill>
                </a:rPr>
                <a:t> </a:t>
              </a:r>
              <a:r>
                <a:rPr lang="en-US" sz="2400" dirty="0" err="1">
                  <a:solidFill>
                    <a:schemeClr val="tx1">
                      <a:lumMod val="75000"/>
                      <a:lumOff val="25000"/>
                    </a:schemeClr>
                  </a:solidFill>
                </a:rPr>
                <a:t>đập</a:t>
              </a:r>
              <a:r>
                <a:rPr lang="en-US" sz="2400" dirty="0">
                  <a:solidFill>
                    <a:schemeClr val="tx1">
                      <a:lumMod val="75000"/>
                      <a:lumOff val="25000"/>
                    </a:schemeClr>
                  </a:solidFill>
                </a:rPr>
                <a:t>, </a:t>
              </a:r>
              <a:r>
                <a:rPr lang="en-US" sz="2400" dirty="0" err="1">
                  <a:solidFill>
                    <a:schemeClr val="tx1">
                      <a:lumMod val="75000"/>
                      <a:lumOff val="25000"/>
                    </a:schemeClr>
                  </a:solidFill>
                </a:rPr>
                <a:t>máy</a:t>
              </a:r>
              <a:r>
                <a:rPr lang="en-US" sz="2400" dirty="0">
                  <a:solidFill>
                    <a:schemeClr val="tx1">
                      <a:lumMod val="75000"/>
                      <a:lumOff val="25000"/>
                    </a:schemeClr>
                  </a:solidFill>
                </a:rPr>
                <a:t> </a:t>
              </a:r>
              <a:r>
                <a:rPr lang="en-US" sz="2400" dirty="0" err="1">
                  <a:solidFill>
                    <a:schemeClr val="tx1">
                      <a:lumMod val="75000"/>
                      <a:lumOff val="25000"/>
                    </a:schemeClr>
                  </a:solidFill>
                </a:rPr>
                <a:t>cày</a:t>
              </a:r>
              <a:r>
                <a:rPr lang="en-US" sz="2400" dirty="0">
                  <a:solidFill>
                    <a:schemeClr val="tx1">
                      <a:lumMod val="75000"/>
                      <a:lumOff val="25000"/>
                    </a:schemeClr>
                  </a:solidFill>
                </a:rPr>
                <a:t> </a:t>
              </a:r>
              <a:r>
                <a:rPr lang="en-US" sz="2400" dirty="0" err="1">
                  <a:solidFill>
                    <a:schemeClr val="tx1">
                      <a:lumMod val="75000"/>
                      <a:lumOff val="25000"/>
                    </a:schemeClr>
                  </a:solidFill>
                </a:rPr>
                <a:t>nhiều</a:t>
              </a:r>
              <a:r>
                <a:rPr lang="en-US" sz="2400" dirty="0">
                  <a:solidFill>
                    <a:schemeClr val="tx1">
                      <a:lumMod val="75000"/>
                      <a:lumOff val="25000"/>
                    </a:schemeClr>
                  </a:solidFill>
                </a:rPr>
                <a:t> l</a:t>
              </a:r>
              <a:r>
                <a:rPr lang="vi-VN" sz="2400" dirty="0">
                  <a:solidFill>
                    <a:schemeClr val="tx1">
                      <a:lumMod val="75000"/>
                      <a:lumOff val="25000"/>
                    </a:schemeClr>
                  </a:solidFill>
                </a:rPr>
                <a:t>ư</a:t>
              </a:r>
              <a:r>
                <a:rPr lang="en-US" sz="2400" dirty="0" err="1">
                  <a:solidFill>
                    <a:schemeClr val="tx1">
                      <a:lumMod val="75000"/>
                      <a:lumOff val="25000"/>
                    </a:schemeClr>
                  </a:solidFill>
                </a:rPr>
                <a:t>ỡi</a:t>
              </a:r>
              <a:r>
                <a:rPr lang="en-US" sz="2400" dirty="0">
                  <a:solidFill>
                    <a:schemeClr val="tx1">
                      <a:lumMod val="75000"/>
                      <a:lumOff val="25000"/>
                    </a:schemeClr>
                  </a:solidFill>
                </a:rPr>
                <a:t>, </a:t>
              </a:r>
              <a:r>
                <a:rPr lang="en-US" sz="2400" dirty="0" err="1">
                  <a:solidFill>
                    <a:schemeClr val="tx1">
                      <a:lumMod val="75000"/>
                      <a:lumOff val="25000"/>
                    </a:schemeClr>
                  </a:solidFill>
                </a:rPr>
                <a:t>máy</a:t>
              </a:r>
              <a:r>
                <a:rPr lang="en-US" sz="2400" dirty="0">
                  <a:solidFill>
                    <a:schemeClr val="tx1">
                      <a:lumMod val="75000"/>
                      <a:lumOff val="25000"/>
                    </a:schemeClr>
                  </a:solidFill>
                </a:rPr>
                <a:t> </a:t>
              </a:r>
              <a:r>
                <a:rPr lang="en-US" sz="2400" dirty="0" err="1">
                  <a:solidFill>
                    <a:schemeClr val="tx1">
                      <a:lumMod val="75000"/>
                      <a:lumOff val="25000"/>
                    </a:schemeClr>
                  </a:solidFill>
                </a:rPr>
                <a:t>gặt</a:t>
              </a:r>
              <a:r>
                <a:rPr lang="en-US" sz="2400" dirty="0">
                  <a:solidFill>
                    <a:schemeClr val="tx1">
                      <a:lumMod val="75000"/>
                      <a:lumOff val="25000"/>
                    </a:schemeClr>
                  </a:solidFill>
                </a:rPr>
                <a:t> </a:t>
              </a:r>
              <a:r>
                <a:rPr lang="en-US" sz="2400" dirty="0" err="1">
                  <a:solidFill>
                    <a:schemeClr val="tx1">
                      <a:lumMod val="75000"/>
                      <a:lumOff val="25000"/>
                    </a:schemeClr>
                  </a:solidFill>
                </a:rPr>
                <a:t>đập</a:t>
              </a:r>
              <a:endParaRPr lang="en-US" sz="2400" dirty="0">
                <a:solidFill>
                  <a:schemeClr val="tx1">
                    <a:lumMod val="75000"/>
                    <a:lumOff val="25000"/>
                  </a:schemeClr>
                </a:solidFill>
              </a:endParaRPr>
            </a:p>
          </p:txBody>
        </p:sp>
      </p:grpSp>
      <p:sp>
        <p:nvSpPr>
          <p:cNvPr id="18" name="TextBox 17">
            <a:extLst>
              <a:ext uri="{FF2B5EF4-FFF2-40B4-BE49-F238E27FC236}">
                <a16:creationId xmlns:a16="http://schemas.microsoft.com/office/drawing/2014/main" id="{88289BE6-DE86-485E-A6F6-EEB3A5D7AD71}"/>
              </a:ext>
            </a:extLst>
          </p:cNvPr>
          <p:cNvSpPr txBox="1"/>
          <p:nvPr/>
        </p:nvSpPr>
        <p:spPr>
          <a:xfrm>
            <a:off x="935596" y="92499"/>
            <a:ext cx="5570756" cy="461665"/>
          </a:xfrm>
          <a:prstGeom prst="rect">
            <a:avLst/>
          </a:prstGeom>
          <a:noFill/>
        </p:spPr>
        <p:txBody>
          <a:bodyPr wrap="none" rtlCol="0">
            <a:spAutoFit/>
          </a:bodyPr>
          <a:lstStyle/>
          <a:p>
            <a:r>
              <a:rPr lang="en-US" altLang="zh-CN" sz="2400" b="1" kern="0" dirty="0">
                <a:solidFill>
                  <a:srgbClr val="0000FF"/>
                </a:solidFill>
                <a:ea typeface="微软雅黑" panose="020B0503020204020204" pitchFamily="34" charset="-122"/>
                <a:cs typeface="+mn-ea"/>
                <a:sym typeface="+mn-lt"/>
              </a:rPr>
              <a:t>1. </a:t>
            </a:r>
            <a:r>
              <a:rPr lang="en-US" altLang="zh-CN" sz="2400" b="1" kern="0" dirty="0" err="1">
                <a:solidFill>
                  <a:srgbClr val="0000FF"/>
                </a:solidFill>
                <a:ea typeface="微软雅黑" panose="020B0503020204020204" pitchFamily="34" charset="-122"/>
                <a:cs typeface="+mn-ea"/>
                <a:sym typeface="+mn-lt"/>
              </a:rPr>
              <a:t>Thành</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tựu</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kĩ</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thuật</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từ</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thế</a:t>
            </a:r>
            <a:r>
              <a:rPr lang="en-US" altLang="zh-CN" sz="2400" b="1" kern="0" dirty="0">
                <a:solidFill>
                  <a:srgbClr val="0000FF"/>
                </a:solidFill>
                <a:ea typeface="微软雅黑" panose="020B0503020204020204" pitchFamily="34" charset="-122"/>
                <a:cs typeface="+mn-ea"/>
                <a:sym typeface="+mn-lt"/>
              </a:rPr>
              <a:t> XVIII - XIX</a:t>
            </a:r>
            <a:endParaRPr lang="en-US" sz="2400" b="1" i="1" dirty="0">
              <a:solidFill>
                <a:srgbClr val="0000FF"/>
              </a:solidFill>
            </a:endParaRPr>
          </a:p>
        </p:txBody>
      </p:sp>
      <p:sp>
        <p:nvSpPr>
          <p:cNvPr id="4" name="TextBox 3">
            <a:extLst>
              <a:ext uri="{FF2B5EF4-FFF2-40B4-BE49-F238E27FC236}">
                <a16:creationId xmlns:a16="http://schemas.microsoft.com/office/drawing/2014/main" id="{2C75096B-AD26-4F11-B449-1F8BC44A0845}"/>
              </a:ext>
            </a:extLst>
          </p:cNvPr>
          <p:cNvSpPr txBox="1"/>
          <p:nvPr/>
        </p:nvSpPr>
        <p:spPr>
          <a:xfrm>
            <a:off x="839922" y="724464"/>
            <a:ext cx="2296913" cy="461665"/>
          </a:xfrm>
          <a:prstGeom prst="rect">
            <a:avLst/>
          </a:prstGeom>
          <a:noFill/>
        </p:spPr>
        <p:txBody>
          <a:bodyPr wrap="square" rtlCol="0">
            <a:spAutoFit/>
          </a:bodyPr>
          <a:lstStyle/>
          <a:p>
            <a:r>
              <a:rPr lang="en-US" sz="2400" dirty="0">
                <a:solidFill>
                  <a:srgbClr val="FF0000"/>
                </a:solidFill>
              </a:rPr>
              <a:t>c) </a:t>
            </a:r>
            <a:r>
              <a:rPr lang="en-US" sz="2400" dirty="0" err="1">
                <a:solidFill>
                  <a:srgbClr val="FF0000"/>
                </a:solidFill>
              </a:rPr>
              <a:t>Nông</a:t>
            </a:r>
            <a:r>
              <a:rPr lang="en-US" sz="2400" dirty="0">
                <a:solidFill>
                  <a:srgbClr val="FF0000"/>
                </a:solidFill>
              </a:rPr>
              <a:t> </a:t>
            </a:r>
            <a:r>
              <a:rPr lang="en-US" sz="2400" dirty="0" err="1">
                <a:solidFill>
                  <a:srgbClr val="FF0000"/>
                </a:solidFill>
              </a:rPr>
              <a:t>nghiệp</a:t>
            </a:r>
            <a:endParaRPr lang="en-US" sz="2400" dirty="0">
              <a:solidFill>
                <a:srgbClr val="FF0000"/>
              </a:solidFill>
            </a:endParaRPr>
          </a:p>
        </p:txBody>
      </p:sp>
      <p:cxnSp>
        <p:nvCxnSpPr>
          <p:cNvPr id="5" name="Straight Connector 4">
            <a:extLst>
              <a:ext uri="{FF2B5EF4-FFF2-40B4-BE49-F238E27FC236}">
                <a16:creationId xmlns:a16="http://schemas.microsoft.com/office/drawing/2014/main" id="{BE5A4A66-B264-49DA-89ED-EAEC6134EA54}"/>
              </a:ext>
            </a:extLst>
          </p:cNvPr>
          <p:cNvCxnSpPr/>
          <p:nvPr/>
        </p:nvCxnSpPr>
        <p:spPr>
          <a:xfrm>
            <a:off x="1007604" y="503344"/>
            <a:ext cx="7308812"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312201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H16,MaÌy moÌc trong nong nghieÌ£p">
            <a:extLst>
              <a:ext uri="{FF2B5EF4-FFF2-40B4-BE49-F238E27FC236}">
                <a16:creationId xmlns:a16="http://schemas.microsoft.com/office/drawing/2014/main" id="{E9102DDF-2CE3-45FC-A3F4-D8C9618B241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71600" y="215106"/>
            <a:ext cx="7481888" cy="4036331"/>
          </a:xfrm>
        </p:spPr>
      </p:pic>
      <p:sp>
        <p:nvSpPr>
          <p:cNvPr id="6" name="Rectangle 5">
            <a:extLst>
              <a:ext uri="{FF2B5EF4-FFF2-40B4-BE49-F238E27FC236}">
                <a16:creationId xmlns:a16="http://schemas.microsoft.com/office/drawing/2014/main" id="{51A17432-87B5-4E82-8035-561DEF8D51C6}"/>
              </a:ext>
            </a:extLst>
          </p:cNvPr>
          <p:cNvSpPr/>
          <p:nvPr/>
        </p:nvSpPr>
        <p:spPr>
          <a:xfrm>
            <a:off x="2286000" y="4290404"/>
            <a:ext cx="4572000" cy="646331"/>
          </a:xfrm>
          <a:prstGeom prst="rect">
            <a:avLst/>
          </a:prstGeom>
        </p:spPr>
        <p:txBody>
          <a:bodyPr>
            <a:spAutoFit/>
          </a:bodyPr>
          <a:lstStyle/>
          <a:p>
            <a:pPr algn="ctr">
              <a:defRPr/>
            </a:pPr>
            <a:r>
              <a:rPr lang="en-US" b="1" dirty="0">
                <a:latin typeface="Times New Roman" pitchFamily="18" charset="0"/>
                <a:cs typeface="Times New Roman" pitchFamily="18" charset="0"/>
              </a:rPr>
              <a:t>MÁY HƠI NƯỚC ĐƯỢC SỬ DỤNG TRONG NÔNG NGHIỆP</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E8F58C-55AF-4A4D-9C4D-98DE57DF7E55}"/>
              </a:ext>
            </a:extLst>
          </p:cNvPr>
          <p:cNvPicPr>
            <a:picLocks noChangeAspect="1"/>
          </p:cNvPicPr>
          <p:nvPr/>
        </p:nvPicPr>
        <p:blipFill>
          <a:blip r:embed="rId2"/>
          <a:stretch>
            <a:fillRect/>
          </a:stretch>
        </p:blipFill>
        <p:spPr>
          <a:xfrm>
            <a:off x="107504" y="124273"/>
            <a:ext cx="4392488" cy="2448272"/>
          </a:xfrm>
          <a:prstGeom prst="rect">
            <a:avLst/>
          </a:prstGeom>
        </p:spPr>
      </p:pic>
      <p:pic>
        <p:nvPicPr>
          <p:cNvPr id="6" name="Picture 5">
            <a:extLst>
              <a:ext uri="{FF2B5EF4-FFF2-40B4-BE49-F238E27FC236}">
                <a16:creationId xmlns:a16="http://schemas.microsoft.com/office/drawing/2014/main" id="{84ABD684-75F1-434B-A70C-F45F3B4D8419}"/>
              </a:ext>
            </a:extLst>
          </p:cNvPr>
          <p:cNvPicPr>
            <a:picLocks noChangeAspect="1"/>
          </p:cNvPicPr>
          <p:nvPr/>
        </p:nvPicPr>
        <p:blipFill>
          <a:blip r:embed="rId3"/>
          <a:stretch>
            <a:fillRect/>
          </a:stretch>
        </p:blipFill>
        <p:spPr>
          <a:xfrm>
            <a:off x="4580164" y="124273"/>
            <a:ext cx="4456332" cy="2448271"/>
          </a:xfrm>
          <a:prstGeom prst="rect">
            <a:avLst/>
          </a:prstGeom>
        </p:spPr>
      </p:pic>
      <p:pic>
        <p:nvPicPr>
          <p:cNvPr id="7" name="Picture 6">
            <a:extLst>
              <a:ext uri="{FF2B5EF4-FFF2-40B4-BE49-F238E27FC236}">
                <a16:creationId xmlns:a16="http://schemas.microsoft.com/office/drawing/2014/main" id="{FCB493C6-051B-4C8B-B4EC-4173C34A9BE9}"/>
              </a:ext>
            </a:extLst>
          </p:cNvPr>
          <p:cNvPicPr>
            <a:picLocks noChangeAspect="1"/>
          </p:cNvPicPr>
          <p:nvPr/>
        </p:nvPicPr>
        <p:blipFill>
          <a:blip r:embed="rId4"/>
          <a:stretch>
            <a:fillRect/>
          </a:stretch>
        </p:blipFill>
        <p:spPr>
          <a:xfrm>
            <a:off x="107504" y="2644551"/>
            <a:ext cx="4392488" cy="2448273"/>
          </a:xfrm>
          <a:prstGeom prst="rect">
            <a:avLst/>
          </a:prstGeom>
        </p:spPr>
      </p:pic>
      <p:pic>
        <p:nvPicPr>
          <p:cNvPr id="8" name="Picture 7">
            <a:extLst>
              <a:ext uri="{FF2B5EF4-FFF2-40B4-BE49-F238E27FC236}">
                <a16:creationId xmlns:a16="http://schemas.microsoft.com/office/drawing/2014/main" id="{FE9FAD7D-FE49-41A6-A616-942C023B5E32}"/>
              </a:ext>
            </a:extLst>
          </p:cNvPr>
          <p:cNvPicPr>
            <a:picLocks noChangeAspect="1"/>
          </p:cNvPicPr>
          <p:nvPr/>
        </p:nvPicPr>
        <p:blipFill>
          <a:blip r:embed="rId5"/>
          <a:stretch>
            <a:fillRect/>
          </a:stretch>
        </p:blipFill>
        <p:spPr>
          <a:xfrm>
            <a:off x="4572000" y="2644550"/>
            <a:ext cx="4469060" cy="2448271"/>
          </a:xfrm>
          <a:prstGeom prst="rect">
            <a:avLst/>
          </a:prstGeom>
        </p:spPr>
      </p:pic>
    </p:spTree>
    <p:extLst>
      <p:ext uri="{BB962C8B-B14F-4D97-AF65-F5344CB8AC3E}">
        <p14:creationId xmlns:p14="http://schemas.microsoft.com/office/powerpoint/2010/main" val="888468973"/>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8289BE6-DE86-485E-A6F6-EEB3A5D7AD71}"/>
              </a:ext>
            </a:extLst>
          </p:cNvPr>
          <p:cNvSpPr txBox="1"/>
          <p:nvPr/>
        </p:nvSpPr>
        <p:spPr>
          <a:xfrm>
            <a:off x="971600" y="88268"/>
            <a:ext cx="5904180" cy="461665"/>
          </a:xfrm>
          <a:prstGeom prst="rect">
            <a:avLst/>
          </a:prstGeom>
          <a:noFill/>
        </p:spPr>
        <p:txBody>
          <a:bodyPr wrap="none" rtlCol="0">
            <a:spAutoFit/>
          </a:bodyPr>
          <a:lstStyle/>
          <a:p>
            <a:r>
              <a:rPr lang="en-US" altLang="zh-CN" sz="2400" b="1" kern="0" dirty="0">
                <a:solidFill>
                  <a:srgbClr val="0000FF"/>
                </a:solidFill>
                <a:ea typeface="微软雅黑" panose="020B0503020204020204" pitchFamily="34" charset="-122"/>
                <a:cs typeface="+mn-ea"/>
                <a:sym typeface="+mn-lt"/>
              </a:rPr>
              <a:t>1. </a:t>
            </a:r>
            <a:r>
              <a:rPr lang="en-US" altLang="zh-CN" sz="2400" b="1" kern="0" dirty="0" err="1">
                <a:solidFill>
                  <a:srgbClr val="0000FF"/>
                </a:solidFill>
                <a:ea typeface="微软雅黑" panose="020B0503020204020204" pitchFamily="34" charset="-122"/>
                <a:cs typeface="+mn-ea"/>
                <a:sym typeface="+mn-lt"/>
              </a:rPr>
              <a:t>Thành</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tựu</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kĩ</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thuật</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từ</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thế</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kỉ</a:t>
            </a:r>
            <a:r>
              <a:rPr lang="en-US" altLang="zh-CN" sz="2400" b="1" kern="0" dirty="0">
                <a:solidFill>
                  <a:srgbClr val="0000FF"/>
                </a:solidFill>
                <a:ea typeface="微软雅黑" panose="020B0503020204020204" pitchFamily="34" charset="-122"/>
                <a:cs typeface="+mn-ea"/>
                <a:sym typeface="+mn-lt"/>
              </a:rPr>
              <a:t> XVIII - XIX</a:t>
            </a:r>
            <a:endParaRPr lang="en-US" sz="2400" b="1" i="1" dirty="0">
              <a:solidFill>
                <a:srgbClr val="0000FF"/>
              </a:solidFill>
            </a:endParaRPr>
          </a:p>
        </p:txBody>
      </p:sp>
      <p:sp>
        <p:nvSpPr>
          <p:cNvPr id="4" name="TextBox 3">
            <a:extLst>
              <a:ext uri="{FF2B5EF4-FFF2-40B4-BE49-F238E27FC236}">
                <a16:creationId xmlns:a16="http://schemas.microsoft.com/office/drawing/2014/main" id="{2C75096B-AD26-4F11-B449-1F8BC44A0845}"/>
              </a:ext>
            </a:extLst>
          </p:cNvPr>
          <p:cNvSpPr txBox="1"/>
          <p:nvPr/>
        </p:nvSpPr>
        <p:spPr>
          <a:xfrm>
            <a:off x="839922" y="724464"/>
            <a:ext cx="2296913" cy="461665"/>
          </a:xfrm>
          <a:prstGeom prst="rect">
            <a:avLst/>
          </a:prstGeom>
          <a:noFill/>
        </p:spPr>
        <p:txBody>
          <a:bodyPr wrap="square" rtlCol="0">
            <a:spAutoFit/>
          </a:bodyPr>
          <a:lstStyle/>
          <a:p>
            <a:r>
              <a:rPr lang="en-US" sz="2400" dirty="0">
                <a:solidFill>
                  <a:srgbClr val="FF0000"/>
                </a:solidFill>
              </a:rPr>
              <a:t>d) </a:t>
            </a:r>
            <a:r>
              <a:rPr lang="en-US" sz="2400" dirty="0" err="1">
                <a:solidFill>
                  <a:srgbClr val="FF0000"/>
                </a:solidFill>
              </a:rPr>
              <a:t>Quân</a:t>
            </a:r>
            <a:r>
              <a:rPr lang="en-US" sz="2400" dirty="0">
                <a:solidFill>
                  <a:srgbClr val="FF0000"/>
                </a:solidFill>
              </a:rPr>
              <a:t> </a:t>
            </a:r>
            <a:r>
              <a:rPr lang="en-US" sz="2400" dirty="0" err="1">
                <a:solidFill>
                  <a:srgbClr val="FF0000"/>
                </a:solidFill>
              </a:rPr>
              <a:t>sự</a:t>
            </a:r>
            <a:endParaRPr lang="en-US" sz="2400" dirty="0">
              <a:solidFill>
                <a:srgbClr val="FF0000"/>
              </a:solidFill>
            </a:endParaRPr>
          </a:p>
        </p:txBody>
      </p:sp>
      <p:sp>
        <p:nvSpPr>
          <p:cNvPr id="17" name="Text Box 37">
            <a:extLst>
              <a:ext uri="{FF2B5EF4-FFF2-40B4-BE49-F238E27FC236}">
                <a16:creationId xmlns:a16="http://schemas.microsoft.com/office/drawing/2014/main" id="{DD5A081B-A093-4C3A-9D5A-43959201815C}"/>
              </a:ext>
            </a:extLst>
          </p:cNvPr>
          <p:cNvSpPr txBox="1">
            <a:spLocks noChangeArrowheads="1"/>
          </p:cNvSpPr>
          <p:nvPr/>
        </p:nvSpPr>
        <p:spPr bwMode="auto">
          <a:xfrm>
            <a:off x="1367644" y="1362321"/>
            <a:ext cx="69127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dirty="0" err="1">
                <a:solidFill>
                  <a:schemeClr val="tx1">
                    <a:lumMod val="75000"/>
                    <a:lumOff val="25000"/>
                  </a:schemeClr>
                </a:solidFill>
                <a:latin typeface="+mn-lt"/>
              </a:rPr>
              <a:t>Nhiều</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vũ</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khí</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mới</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được</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sản</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xuất</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đại</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bác</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súng</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trường</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chiến</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hạm</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ngư</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lôi</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khí</a:t>
            </a:r>
            <a:r>
              <a:rPr lang="en-US" altLang="en-US" sz="2400" dirty="0">
                <a:solidFill>
                  <a:schemeClr val="tx1">
                    <a:lumMod val="75000"/>
                    <a:lumOff val="25000"/>
                  </a:schemeClr>
                </a:solidFill>
                <a:latin typeface="+mn-lt"/>
              </a:rPr>
              <a:t> </a:t>
            </a:r>
            <a:r>
              <a:rPr lang="en-US" altLang="en-US" sz="2400" dirty="0" err="1">
                <a:solidFill>
                  <a:schemeClr val="tx1">
                    <a:lumMod val="75000"/>
                    <a:lumOff val="25000"/>
                  </a:schemeClr>
                </a:solidFill>
                <a:latin typeface="+mn-lt"/>
              </a:rPr>
              <a:t>cầu</a:t>
            </a:r>
            <a:r>
              <a:rPr lang="en-US" altLang="en-US" sz="2400" dirty="0">
                <a:solidFill>
                  <a:schemeClr val="tx1">
                    <a:lumMod val="75000"/>
                    <a:lumOff val="25000"/>
                  </a:schemeClr>
                </a:solidFill>
                <a:latin typeface="+mn-lt"/>
              </a:rPr>
              <a:t>…</a:t>
            </a:r>
          </a:p>
        </p:txBody>
      </p:sp>
      <p:cxnSp>
        <p:nvCxnSpPr>
          <p:cNvPr id="3" name="Straight Connector 2">
            <a:extLst>
              <a:ext uri="{FF2B5EF4-FFF2-40B4-BE49-F238E27FC236}">
                <a16:creationId xmlns:a16="http://schemas.microsoft.com/office/drawing/2014/main" id="{E77F9EC4-83B5-4FC5-B909-FF65616144FF}"/>
              </a:ext>
            </a:extLst>
          </p:cNvPr>
          <p:cNvCxnSpPr/>
          <p:nvPr/>
        </p:nvCxnSpPr>
        <p:spPr>
          <a:xfrm>
            <a:off x="1007604" y="509113"/>
            <a:ext cx="7308812"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202741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edge">
                                      <p:cBhvr>
                                        <p:cTn id="7"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535B2047-9356-4F04-A42C-79017A4081C7}"/>
              </a:ext>
            </a:extLst>
          </p:cNvPr>
          <p:cNvSpPr>
            <a:spLocks noGrp="1" noChangeArrowheads="1"/>
          </p:cNvSpPr>
          <p:nvPr>
            <p:ph type="title"/>
          </p:nvPr>
        </p:nvSpPr>
        <p:spPr>
          <a:xfrm>
            <a:off x="2268937" y="1215369"/>
            <a:ext cx="4859249" cy="413186"/>
          </a:xfrm>
        </p:spPr>
        <p:txBody>
          <a:bodyPr>
            <a:normAutofit/>
          </a:bodyPr>
          <a:lstStyle/>
          <a:p>
            <a:pPr eaLnBrk="1" hangingPunct="1"/>
            <a:r>
              <a:rPr lang="en-US" altLang="en-US" sz="2000" dirty="0" err="1">
                <a:latin typeface="+mn-lt"/>
              </a:rPr>
              <a:t>Súng</a:t>
            </a:r>
            <a:r>
              <a:rPr lang="en-US" altLang="en-US" sz="2000" dirty="0">
                <a:latin typeface="+mn-lt"/>
              </a:rPr>
              <a:t> </a:t>
            </a:r>
            <a:r>
              <a:rPr lang="en-US" altLang="en-US" sz="2000" dirty="0" err="1">
                <a:latin typeface="+mn-lt"/>
              </a:rPr>
              <a:t>trường</a:t>
            </a:r>
            <a:r>
              <a:rPr lang="en-US" altLang="en-US" sz="2000" dirty="0">
                <a:latin typeface="+mn-lt"/>
              </a:rPr>
              <a:t> </a:t>
            </a:r>
            <a:r>
              <a:rPr lang="en-US" altLang="en-US" sz="2000" dirty="0" err="1">
                <a:latin typeface="+mn-lt"/>
              </a:rPr>
              <a:t>bắn</a:t>
            </a:r>
            <a:r>
              <a:rPr lang="en-US" altLang="en-US" sz="2000" dirty="0">
                <a:latin typeface="+mn-lt"/>
              </a:rPr>
              <a:t> </a:t>
            </a:r>
            <a:r>
              <a:rPr lang="en-US" altLang="en-US" sz="2000" dirty="0" err="1">
                <a:latin typeface="+mn-lt"/>
              </a:rPr>
              <a:t>nhanh</a:t>
            </a:r>
            <a:r>
              <a:rPr lang="en-US" altLang="en-US" sz="2000" dirty="0">
                <a:latin typeface="+mn-lt"/>
              </a:rPr>
              <a:t> </a:t>
            </a:r>
            <a:r>
              <a:rPr lang="en-US" altLang="en-US" sz="2000" dirty="0" err="1">
                <a:latin typeface="+mn-lt"/>
              </a:rPr>
              <a:t>cuối</a:t>
            </a:r>
            <a:r>
              <a:rPr lang="en-US" altLang="en-US" sz="2000" dirty="0">
                <a:latin typeface="+mn-lt"/>
              </a:rPr>
              <a:t> </a:t>
            </a:r>
            <a:r>
              <a:rPr lang="en-US" altLang="en-US" sz="2000" dirty="0" err="1">
                <a:latin typeface="+mn-lt"/>
              </a:rPr>
              <a:t>thê</a:t>
            </a:r>
            <a:r>
              <a:rPr lang="en-US" altLang="en-US" sz="2000" dirty="0">
                <a:latin typeface="+mn-lt"/>
              </a:rPr>
              <a:t>́ </a:t>
            </a:r>
            <a:r>
              <a:rPr lang="en-US" altLang="en-US" sz="2000" dirty="0" err="1">
                <a:latin typeface="+mn-lt"/>
              </a:rPr>
              <a:t>ki</a:t>
            </a:r>
            <a:r>
              <a:rPr lang="en-US" altLang="en-US" sz="2000" dirty="0">
                <a:latin typeface="+mn-lt"/>
              </a:rPr>
              <a:t>̉ XIX</a:t>
            </a:r>
          </a:p>
        </p:txBody>
      </p:sp>
      <p:pic>
        <p:nvPicPr>
          <p:cNvPr id="17412" name="Picture 7" descr="ANd9GcRQHKEdwH5D6LcKXA-xaEb-QSmRLrXW2wCY8rb9Y9VqFuvVem6O7A">
            <a:extLst>
              <a:ext uri="{FF2B5EF4-FFF2-40B4-BE49-F238E27FC236}">
                <a16:creationId xmlns:a16="http://schemas.microsoft.com/office/drawing/2014/main" id="{7D2DCA6C-0E42-4F23-9A77-31A0D542C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32426"/>
            <a:ext cx="4282306" cy="93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descr="mpl5283_redoutable">
            <a:extLst>
              <a:ext uri="{FF2B5EF4-FFF2-40B4-BE49-F238E27FC236}">
                <a16:creationId xmlns:a16="http://schemas.microsoft.com/office/drawing/2014/main" id="{843D4687-843C-4160-8BED-3FBFEAC3B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2" y="1888701"/>
            <a:ext cx="4068452" cy="245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1" descr="Torpedo2">
            <a:extLst>
              <a:ext uri="{FF2B5EF4-FFF2-40B4-BE49-F238E27FC236}">
                <a16:creationId xmlns:a16="http://schemas.microsoft.com/office/drawing/2014/main" id="{178DC97B-C968-4646-BB4B-328478F0F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924472"/>
            <a:ext cx="3893103" cy="245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12">
            <a:extLst>
              <a:ext uri="{FF2B5EF4-FFF2-40B4-BE49-F238E27FC236}">
                <a16:creationId xmlns:a16="http://schemas.microsoft.com/office/drawing/2014/main" id="{49F7EA9A-B80D-4C1C-AB64-34688AEAB64B}"/>
              </a:ext>
            </a:extLst>
          </p:cNvPr>
          <p:cNvSpPr txBox="1">
            <a:spLocks noChangeArrowheads="1"/>
          </p:cNvSpPr>
          <p:nvPr/>
        </p:nvSpPr>
        <p:spPr bwMode="auto">
          <a:xfrm>
            <a:off x="575556" y="4346909"/>
            <a:ext cx="33728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err="1">
                <a:latin typeface="+mn-lt"/>
              </a:rPr>
              <a:t>Chiến</a:t>
            </a:r>
            <a:r>
              <a:rPr lang="en-US" altLang="en-US" sz="2000" dirty="0">
                <a:latin typeface="+mn-lt"/>
              </a:rPr>
              <a:t> </a:t>
            </a:r>
            <a:r>
              <a:rPr lang="en-US" altLang="en-US" sz="2000" dirty="0" err="1">
                <a:latin typeface="+mn-lt"/>
              </a:rPr>
              <a:t>hạm</a:t>
            </a:r>
            <a:r>
              <a:rPr lang="en-US" altLang="en-US" sz="2000" dirty="0">
                <a:latin typeface="+mn-lt"/>
              </a:rPr>
              <a:t> </a:t>
            </a:r>
            <a:r>
              <a:rPr lang="en-US" altLang="en-US" sz="2000" dirty="0" err="1">
                <a:latin typeface="+mn-lt"/>
              </a:rPr>
              <a:t>vỏ</a:t>
            </a:r>
            <a:r>
              <a:rPr lang="en-US" altLang="en-US" sz="2000" dirty="0">
                <a:latin typeface="+mn-lt"/>
              </a:rPr>
              <a:t> </a:t>
            </a:r>
            <a:r>
              <a:rPr lang="en-US" altLang="en-US" sz="2000" dirty="0" err="1">
                <a:latin typeface="+mn-lt"/>
              </a:rPr>
              <a:t>thép</a:t>
            </a:r>
            <a:endParaRPr lang="en-US" altLang="en-US" sz="2000" dirty="0">
              <a:latin typeface="+mn-lt"/>
            </a:endParaRPr>
          </a:p>
        </p:txBody>
      </p:sp>
      <p:sp>
        <p:nvSpPr>
          <p:cNvPr id="17416" name="Text Box 13">
            <a:extLst>
              <a:ext uri="{FF2B5EF4-FFF2-40B4-BE49-F238E27FC236}">
                <a16:creationId xmlns:a16="http://schemas.microsoft.com/office/drawing/2014/main" id="{D2B7AF1B-F8FC-43ED-8A3F-389FC8975CA1}"/>
              </a:ext>
            </a:extLst>
          </p:cNvPr>
          <p:cNvSpPr txBox="1">
            <a:spLocks noChangeArrowheads="1"/>
          </p:cNvSpPr>
          <p:nvPr/>
        </p:nvSpPr>
        <p:spPr bwMode="auto">
          <a:xfrm>
            <a:off x="5727579" y="4500797"/>
            <a:ext cx="28012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dirty="0" err="1">
                <a:latin typeface="+mn-lt"/>
              </a:rPr>
              <a:t>Ngư</a:t>
            </a:r>
            <a:r>
              <a:rPr lang="en-US" altLang="en-US" sz="2000" dirty="0">
                <a:latin typeface="+mn-lt"/>
              </a:rPr>
              <a:t> </a:t>
            </a:r>
            <a:r>
              <a:rPr lang="en-US" altLang="en-US" sz="2000" dirty="0" err="1">
                <a:latin typeface="+mn-lt"/>
              </a:rPr>
              <a:t>lôi</a:t>
            </a:r>
            <a:r>
              <a:rPr lang="en-US" altLang="en-US" sz="2000" dirty="0">
                <a:latin typeface="+mn-lt"/>
              </a:rPr>
              <a:t>  </a:t>
            </a:r>
            <a:r>
              <a:rPr lang="en-US" altLang="en-US" sz="2000" dirty="0" err="1">
                <a:latin typeface="+mn-lt"/>
              </a:rPr>
              <a:t>cuối</a:t>
            </a:r>
            <a:r>
              <a:rPr lang="en-US" altLang="en-US" sz="2000" dirty="0">
                <a:latin typeface="+mn-lt"/>
              </a:rPr>
              <a:t> </a:t>
            </a:r>
            <a:r>
              <a:rPr lang="en-US" altLang="en-US" sz="2000" dirty="0" err="1">
                <a:latin typeface="+mn-lt"/>
              </a:rPr>
              <a:t>thê</a:t>
            </a:r>
            <a:r>
              <a:rPr lang="en-US" altLang="en-US" sz="2000" dirty="0">
                <a:latin typeface="+mn-lt"/>
              </a:rPr>
              <a:t>́ </a:t>
            </a:r>
            <a:r>
              <a:rPr lang="en-US" altLang="en-US" sz="2000" dirty="0" err="1">
                <a:latin typeface="+mn-lt"/>
              </a:rPr>
              <a:t>ki</a:t>
            </a:r>
            <a:r>
              <a:rPr lang="en-US" altLang="en-US" sz="2000" dirty="0">
                <a:latin typeface="+mn-lt"/>
              </a:rPr>
              <a:t>̉ XIX</a:t>
            </a: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89090"/>
                                        </p:tgtEl>
                                        <p:attrNameLst>
                                          <p:attrName>style.visibility</p:attrName>
                                        </p:attrNameLst>
                                      </p:cBhvr>
                                      <p:to>
                                        <p:strVal val="visible"/>
                                      </p:to>
                                    </p:set>
                                    <p:anim calcmode="lin" valueType="num">
                                      <p:cBhvr additive="base">
                                        <p:cTn id="7" dur="800" fill="hold">
                                          <p:stCondLst>
                                            <p:cond delay="0"/>
                                          </p:stCondLst>
                                        </p:cTn>
                                        <p:tgtEl>
                                          <p:spTgt spid="89090"/>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8909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3691-C4E5-47CF-9CFE-BF06EC3075F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F4D8E1F-6814-4F59-B04C-725F1A25A5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206042"/>
            <a:ext cx="8712968" cy="4814774"/>
          </a:xfrm>
        </p:spPr>
      </p:pic>
      <p:pic>
        <p:nvPicPr>
          <p:cNvPr id="6" name="Picture 5">
            <a:extLst>
              <a:ext uri="{FF2B5EF4-FFF2-40B4-BE49-F238E27FC236}">
                <a16:creationId xmlns:a16="http://schemas.microsoft.com/office/drawing/2014/main" id="{1E88E909-2BF2-487D-AF42-664152C40EEE}"/>
              </a:ext>
            </a:extLst>
          </p:cNvPr>
          <p:cNvPicPr>
            <a:picLocks noChangeAspect="1"/>
          </p:cNvPicPr>
          <p:nvPr/>
        </p:nvPicPr>
        <p:blipFill>
          <a:blip r:embed="rId3"/>
          <a:stretch>
            <a:fillRect/>
          </a:stretch>
        </p:blipFill>
        <p:spPr>
          <a:xfrm>
            <a:off x="4609222" y="137954"/>
            <a:ext cx="4139242" cy="2218566"/>
          </a:xfrm>
          <a:prstGeom prst="rect">
            <a:avLst/>
          </a:prstGeom>
        </p:spPr>
      </p:pic>
    </p:spTree>
    <p:extLst>
      <p:ext uri="{BB962C8B-B14F-4D97-AF65-F5344CB8AC3E}">
        <p14:creationId xmlns:p14="http://schemas.microsoft.com/office/powerpoint/2010/main" val="3843208656"/>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8289BE6-DE86-485E-A6F6-EEB3A5D7AD71}"/>
              </a:ext>
            </a:extLst>
          </p:cNvPr>
          <p:cNvSpPr txBox="1"/>
          <p:nvPr/>
        </p:nvSpPr>
        <p:spPr>
          <a:xfrm>
            <a:off x="887752" y="59845"/>
            <a:ext cx="5904180" cy="461665"/>
          </a:xfrm>
          <a:prstGeom prst="rect">
            <a:avLst/>
          </a:prstGeom>
          <a:noFill/>
        </p:spPr>
        <p:txBody>
          <a:bodyPr wrap="none" rtlCol="0">
            <a:spAutoFit/>
          </a:bodyPr>
          <a:lstStyle/>
          <a:p>
            <a:r>
              <a:rPr lang="en-US" altLang="zh-CN" sz="2400" b="1" kern="0" dirty="0">
                <a:solidFill>
                  <a:srgbClr val="0000FF"/>
                </a:solidFill>
                <a:ea typeface="微软雅黑" panose="020B0503020204020204" pitchFamily="34" charset="-122"/>
                <a:cs typeface="+mn-ea"/>
                <a:sym typeface="+mn-lt"/>
              </a:rPr>
              <a:t>1. </a:t>
            </a:r>
            <a:r>
              <a:rPr lang="en-US" altLang="zh-CN" sz="2400" b="1" kern="0" dirty="0" err="1">
                <a:solidFill>
                  <a:srgbClr val="0000FF"/>
                </a:solidFill>
                <a:ea typeface="微软雅黑" panose="020B0503020204020204" pitchFamily="34" charset="-122"/>
                <a:cs typeface="+mn-ea"/>
                <a:sym typeface="+mn-lt"/>
              </a:rPr>
              <a:t>Thành</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tựu</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kĩ</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thuật</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từ</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thế</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kỉ</a:t>
            </a:r>
            <a:r>
              <a:rPr lang="en-US" altLang="zh-CN" sz="2400" b="1" kern="0" dirty="0">
                <a:solidFill>
                  <a:srgbClr val="0000FF"/>
                </a:solidFill>
                <a:ea typeface="微软雅黑" panose="020B0503020204020204" pitchFamily="34" charset="-122"/>
                <a:cs typeface="+mn-ea"/>
                <a:sym typeface="+mn-lt"/>
              </a:rPr>
              <a:t> XVIII - XIX</a:t>
            </a:r>
            <a:endParaRPr lang="en-US" sz="2400" b="1" i="1" dirty="0">
              <a:solidFill>
                <a:srgbClr val="0000FF"/>
              </a:solidFill>
            </a:endParaRPr>
          </a:p>
        </p:txBody>
      </p:sp>
      <p:grpSp>
        <p:nvGrpSpPr>
          <p:cNvPr id="21" name="Group 20">
            <a:extLst>
              <a:ext uri="{FF2B5EF4-FFF2-40B4-BE49-F238E27FC236}">
                <a16:creationId xmlns:a16="http://schemas.microsoft.com/office/drawing/2014/main" id="{B9E89CB0-2E5D-4C75-B16C-34CC75D5323D}"/>
              </a:ext>
            </a:extLst>
          </p:cNvPr>
          <p:cNvGrpSpPr/>
          <p:nvPr/>
        </p:nvGrpSpPr>
        <p:grpSpPr>
          <a:xfrm>
            <a:off x="755576" y="867570"/>
            <a:ext cx="7092788" cy="1226343"/>
            <a:chOff x="1223628" y="965088"/>
            <a:chExt cx="7092788" cy="1226343"/>
          </a:xfrm>
        </p:grpSpPr>
        <p:grpSp>
          <p:nvGrpSpPr>
            <p:cNvPr id="7" name="Graphic 2" descr="Questions">
              <a:extLst>
                <a:ext uri="{FF2B5EF4-FFF2-40B4-BE49-F238E27FC236}">
                  <a16:creationId xmlns:a16="http://schemas.microsoft.com/office/drawing/2014/main" id="{3179897F-D50E-46EB-8F36-38497CF38048}"/>
                </a:ext>
              </a:extLst>
            </p:cNvPr>
            <p:cNvGrpSpPr/>
            <p:nvPr/>
          </p:nvGrpSpPr>
          <p:grpSpPr>
            <a:xfrm>
              <a:off x="1223628" y="965088"/>
              <a:ext cx="914400" cy="914400"/>
              <a:chOff x="1073628" y="2422544"/>
              <a:chExt cx="914400" cy="914400"/>
            </a:xfrm>
            <a:solidFill>
              <a:schemeClr val="accent4"/>
            </a:solidFill>
          </p:grpSpPr>
          <p:sp>
            <p:nvSpPr>
              <p:cNvPr id="8" name="Freeform: Shape 7">
                <a:extLst>
                  <a:ext uri="{FF2B5EF4-FFF2-40B4-BE49-F238E27FC236}">
                    <a16:creationId xmlns:a16="http://schemas.microsoft.com/office/drawing/2014/main" id="{423C871A-6168-407C-9F65-9C182CB6C1A3}"/>
                  </a:ext>
                </a:extLst>
              </p:cNvPr>
              <p:cNvSpPr/>
              <p:nvPr/>
            </p:nvSpPr>
            <p:spPr>
              <a:xfrm>
                <a:off x="1271272" y="2754490"/>
                <a:ext cx="180975" cy="180975"/>
              </a:xfrm>
              <a:custGeom>
                <a:avLst/>
                <a:gdLst>
                  <a:gd name="connsiteX0" fmla="*/ 178594 w 180975"/>
                  <a:gd name="connsiteY0" fmla="*/ 92869 h 180975"/>
                  <a:gd name="connsiteX1" fmla="*/ 92869 w 180975"/>
                  <a:gd name="connsiteY1" fmla="*/ 178594 h 180975"/>
                  <a:gd name="connsiteX2" fmla="*/ 7144 w 180975"/>
                  <a:gd name="connsiteY2" fmla="*/ 92869 h 180975"/>
                  <a:gd name="connsiteX3" fmla="*/ 92869 w 180975"/>
                  <a:gd name="connsiteY3" fmla="*/ 7144 h 180975"/>
                  <a:gd name="connsiteX4" fmla="*/ 178594 w 180975"/>
                  <a:gd name="connsiteY4" fmla="*/ 92869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80975">
                    <a:moveTo>
                      <a:pt x="178594" y="92869"/>
                    </a:moveTo>
                    <a:cubicBezTo>
                      <a:pt x="178594" y="140213"/>
                      <a:pt x="140213" y="178594"/>
                      <a:pt x="92869" y="178594"/>
                    </a:cubicBezTo>
                    <a:cubicBezTo>
                      <a:pt x="45524" y="178594"/>
                      <a:pt x="7144" y="140213"/>
                      <a:pt x="7144" y="92869"/>
                    </a:cubicBezTo>
                    <a:cubicBezTo>
                      <a:pt x="7144" y="45524"/>
                      <a:pt x="45524" y="7144"/>
                      <a:pt x="92869" y="7144"/>
                    </a:cubicBezTo>
                    <a:cubicBezTo>
                      <a:pt x="140213" y="7144"/>
                      <a:pt x="178594" y="45524"/>
                      <a:pt x="178594" y="92869"/>
                    </a:cubicBez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4DE9E94-FEF0-4E3A-8C2B-C00A70FF9EF0}"/>
                  </a:ext>
                </a:extLst>
              </p:cNvPr>
              <p:cNvSpPr/>
              <p:nvPr/>
            </p:nvSpPr>
            <p:spPr>
              <a:xfrm>
                <a:off x="1414147" y="3082150"/>
                <a:ext cx="352425" cy="180975"/>
              </a:xfrm>
              <a:custGeom>
                <a:avLst/>
                <a:gdLst>
                  <a:gd name="connsiteX0" fmla="*/ 350044 w 352425"/>
                  <a:gd name="connsiteY0" fmla="*/ 178594 h 180975"/>
                  <a:gd name="connsiteX1" fmla="*/ 350044 w 352425"/>
                  <a:gd name="connsiteY1" fmla="*/ 92869 h 180975"/>
                  <a:gd name="connsiteX2" fmla="*/ 332899 w 352425"/>
                  <a:gd name="connsiteY2" fmla="*/ 58579 h 180975"/>
                  <a:gd name="connsiteX3" fmla="*/ 249079 w 352425"/>
                  <a:gd name="connsiteY3" fmla="*/ 18574 h 180975"/>
                  <a:gd name="connsiteX4" fmla="*/ 178594 w 352425"/>
                  <a:gd name="connsiteY4" fmla="*/ 7144 h 180975"/>
                  <a:gd name="connsiteX5" fmla="*/ 108109 w 352425"/>
                  <a:gd name="connsiteY5" fmla="*/ 18574 h 180975"/>
                  <a:gd name="connsiteX6" fmla="*/ 24289 w 352425"/>
                  <a:gd name="connsiteY6" fmla="*/ 58579 h 180975"/>
                  <a:gd name="connsiteX7" fmla="*/ 7144 w 352425"/>
                  <a:gd name="connsiteY7" fmla="*/ 92869 h 180975"/>
                  <a:gd name="connsiteX8" fmla="*/ 7144 w 352425"/>
                  <a:gd name="connsiteY8" fmla="*/ 17859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 h="180975">
                    <a:moveTo>
                      <a:pt x="350044" y="178594"/>
                    </a:moveTo>
                    <a:lnTo>
                      <a:pt x="350044" y="92869"/>
                    </a:lnTo>
                    <a:cubicBezTo>
                      <a:pt x="350395" y="79297"/>
                      <a:pt x="343967" y="66441"/>
                      <a:pt x="332899" y="58579"/>
                    </a:cubicBezTo>
                    <a:cubicBezTo>
                      <a:pt x="308225" y="39267"/>
                      <a:pt x="279611" y="25610"/>
                      <a:pt x="249079" y="18574"/>
                    </a:cubicBezTo>
                    <a:cubicBezTo>
                      <a:pt x="226186" y="11692"/>
                      <a:pt x="202488" y="7850"/>
                      <a:pt x="178594" y="7144"/>
                    </a:cubicBezTo>
                    <a:cubicBezTo>
                      <a:pt x="154643" y="7218"/>
                      <a:pt x="130855" y="11075"/>
                      <a:pt x="108109" y="18574"/>
                    </a:cubicBezTo>
                    <a:cubicBezTo>
                      <a:pt x="78010" y="26813"/>
                      <a:pt x="49624" y="40361"/>
                      <a:pt x="24289" y="58579"/>
                    </a:cubicBezTo>
                    <a:cubicBezTo>
                      <a:pt x="13543" y="66712"/>
                      <a:pt x="7203" y="79392"/>
                      <a:pt x="7144" y="92869"/>
                    </a:cubicBezTo>
                    <a:lnTo>
                      <a:pt x="7144" y="178594"/>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254A764-FA9E-4EA0-B340-EA53FDC7477C}"/>
                  </a:ext>
                </a:extLst>
              </p:cNvPr>
              <p:cNvSpPr/>
              <p:nvPr/>
            </p:nvSpPr>
            <p:spPr>
              <a:xfrm>
                <a:off x="1499872" y="2887840"/>
                <a:ext cx="180975" cy="180975"/>
              </a:xfrm>
              <a:custGeom>
                <a:avLst/>
                <a:gdLst>
                  <a:gd name="connsiteX0" fmla="*/ 178594 w 180975"/>
                  <a:gd name="connsiteY0" fmla="*/ 92869 h 180975"/>
                  <a:gd name="connsiteX1" fmla="*/ 92869 w 180975"/>
                  <a:gd name="connsiteY1" fmla="*/ 178594 h 180975"/>
                  <a:gd name="connsiteX2" fmla="*/ 7144 w 180975"/>
                  <a:gd name="connsiteY2" fmla="*/ 92869 h 180975"/>
                  <a:gd name="connsiteX3" fmla="*/ 92869 w 180975"/>
                  <a:gd name="connsiteY3" fmla="*/ 7144 h 180975"/>
                  <a:gd name="connsiteX4" fmla="*/ 178594 w 180975"/>
                  <a:gd name="connsiteY4" fmla="*/ 92869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80975">
                    <a:moveTo>
                      <a:pt x="178594" y="92869"/>
                    </a:moveTo>
                    <a:cubicBezTo>
                      <a:pt x="178594" y="140213"/>
                      <a:pt x="140213" y="178594"/>
                      <a:pt x="92869" y="178594"/>
                    </a:cubicBezTo>
                    <a:cubicBezTo>
                      <a:pt x="45524" y="178594"/>
                      <a:pt x="7144" y="140213"/>
                      <a:pt x="7144" y="92869"/>
                    </a:cubicBezTo>
                    <a:cubicBezTo>
                      <a:pt x="7144" y="45524"/>
                      <a:pt x="45524" y="7144"/>
                      <a:pt x="92869" y="7144"/>
                    </a:cubicBezTo>
                    <a:cubicBezTo>
                      <a:pt x="140213" y="7144"/>
                      <a:pt x="178594" y="45524"/>
                      <a:pt x="178594" y="92869"/>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EC1CD91-BA4C-4908-B11B-733CC0A132C2}"/>
                  </a:ext>
                </a:extLst>
              </p:cNvPr>
              <p:cNvSpPr/>
              <p:nvPr/>
            </p:nvSpPr>
            <p:spPr>
              <a:xfrm>
                <a:off x="1185533" y="2948800"/>
                <a:ext cx="323850" cy="180975"/>
              </a:xfrm>
              <a:custGeom>
                <a:avLst/>
                <a:gdLst>
                  <a:gd name="connsiteX0" fmla="*/ 230042 w 323850"/>
                  <a:gd name="connsiteY0" fmla="*/ 161449 h 180975"/>
                  <a:gd name="connsiteX1" fmla="*/ 230042 w 323850"/>
                  <a:gd name="connsiteY1" fmla="*/ 161449 h 180975"/>
                  <a:gd name="connsiteX2" fmla="*/ 317672 w 323850"/>
                  <a:gd name="connsiteY2" fmla="*/ 117634 h 180975"/>
                  <a:gd name="connsiteX3" fmla="*/ 283382 w 323850"/>
                  <a:gd name="connsiteY3" fmla="*/ 33814 h 180975"/>
                  <a:gd name="connsiteX4" fmla="*/ 283382 w 323850"/>
                  <a:gd name="connsiteY4" fmla="*/ 30004 h 180975"/>
                  <a:gd name="connsiteX5" fmla="*/ 249092 w 323850"/>
                  <a:gd name="connsiteY5" fmla="*/ 18574 h 180975"/>
                  <a:gd name="connsiteX6" fmla="*/ 178607 w 323850"/>
                  <a:gd name="connsiteY6" fmla="*/ 7144 h 180975"/>
                  <a:gd name="connsiteX7" fmla="*/ 108122 w 323850"/>
                  <a:gd name="connsiteY7" fmla="*/ 18574 h 180975"/>
                  <a:gd name="connsiteX8" fmla="*/ 24302 w 323850"/>
                  <a:gd name="connsiteY8" fmla="*/ 58579 h 180975"/>
                  <a:gd name="connsiteX9" fmla="*/ 7157 w 323850"/>
                  <a:gd name="connsiteY9" fmla="*/ 92869 h 180975"/>
                  <a:gd name="connsiteX10" fmla="*/ 7157 w 323850"/>
                  <a:gd name="connsiteY10" fmla="*/ 178594 h 180975"/>
                  <a:gd name="connsiteX11" fmla="*/ 212897 w 323850"/>
                  <a:gd name="connsiteY11" fmla="*/ 178594 h 180975"/>
                  <a:gd name="connsiteX12" fmla="*/ 230042 w 323850"/>
                  <a:gd name="connsiteY12" fmla="*/ 16144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80975">
                    <a:moveTo>
                      <a:pt x="230042" y="161449"/>
                    </a:moveTo>
                    <a:lnTo>
                      <a:pt x="230042" y="161449"/>
                    </a:lnTo>
                    <a:cubicBezTo>
                      <a:pt x="256788" y="142362"/>
                      <a:pt x="286355" y="127578"/>
                      <a:pt x="317672" y="117634"/>
                    </a:cubicBezTo>
                    <a:cubicBezTo>
                      <a:pt x="296012" y="95062"/>
                      <a:pt x="283752" y="65095"/>
                      <a:pt x="283382" y="33814"/>
                    </a:cubicBezTo>
                    <a:lnTo>
                      <a:pt x="283382" y="30004"/>
                    </a:lnTo>
                    <a:cubicBezTo>
                      <a:pt x="272254" y="25341"/>
                      <a:pt x="260792" y="21521"/>
                      <a:pt x="249092" y="18574"/>
                    </a:cubicBezTo>
                    <a:cubicBezTo>
                      <a:pt x="226200" y="11692"/>
                      <a:pt x="202502" y="7849"/>
                      <a:pt x="178607" y="7144"/>
                    </a:cubicBezTo>
                    <a:cubicBezTo>
                      <a:pt x="154657" y="7217"/>
                      <a:pt x="130869" y="11075"/>
                      <a:pt x="108122" y="18574"/>
                    </a:cubicBezTo>
                    <a:cubicBezTo>
                      <a:pt x="78329" y="27618"/>
                      <a:pt x="50071" y="41104"/>
                      <a:pt x="24302" y="58579"/>
                    </a:cubicBezTo>
                    <a:cubicBezTo>
                      <a:pt x="13234" y="66441"/>
                      <a:pt x="6806" y="79297"/>
                      <a:pt x="7157" y="92869"/>
                    </a:cubicBezTo>
                    <a:lnTo>
                      <a:pt x="7157" y="178594"/>
                    </a:lnTo>
                    <a:lnTo>
                      <a:pt x="212897" y="178594"/>
                    </a:lnTo>
                    <a:cubicBezTo>
                      <a:pt x="217620" y="171966"/>
                      <a:pt x="223415" y="166171"/>
                      <a:pt x="230042" y="161449"/>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DA99D85-3DDC-4952-8B04-CCB9B74C9DE2}"/>
                  </a:ext>
                </a:extLst>
              </p:cNvPr>
              <p:cNvSpPr/>
              <p:nvPr/>
            </p:nvSpPr>
            <p:spPr>
              <a:xfrm>
                <a:off x="1461768" y="2491600"/>
                <a:ext cx="409575" cy="371475"/>
              </a:xfrm>
              <a:custGeom>
                <a:avLst/>
                <a:gdLst>
                  <a:gd name="connsiteX0" fmla="*/ 386719 w 409575"/>
                  <a:gd name="connsiteY0" fmla="*/ 7144 h 371475"/>
                  <a:gd name="connsiteX1" fmla="*/ 26959 w 409575"/>
                  <a:gd name="connsiteY1" fmla="*/ 7144 h 371475"/>
                  <a:gd name="connsiteX2" fmla="*/ 7147 w 409575"/>
                  <a:gd name="connsiteY2" fmla="*/ 27241 h 371475"/>
                  <a:gd name="connsiteX3" fmla="*/ 7147 w 409575"/>
                  <a:gd name="connsiteY3" fmla="*/ 272510 h 371475"/>
                  <a:gd name="connsiteX4" fmla="*/ 26764 w 409575"/>
                  <a:gd name="connsiteY4" fmla="*/ 292891 h 371475"/>
                  <a:gd name="connsiteX5" fmla="*/ 26959 w 409575"/>
                  <a:gd name="connsiteY5" fmla="*/ 292894 h 371475"/>
                  <a:gd name="connsiteX6" fmla="*/ 84109 w 409575"/>
                  <a:gd name="connsiteY6" fmla="*/ 292894 h 371475"/>
                  <a:gd name="connsiteX7" fmla="*/ 84109 w 409575"/>
                  <a:gd name="connsiteY7" fmla="*/ 373285 h 371475"/>
                  <a:gd name="connsiteX8" fmla="*/ 163072 w 409575"/>
                  <a:gd name="connsiteY8" fmla="*/ 292894 h 371475"/>
                  <a:gd name="connsiteX9" fmla="*/ 386719 w 409575"/>
                  <a:gd name="connsiteY9" fmla="*/ 292894 h 371475"/>
                  <a:gd name="connsiteX10" fmla="*/ 406626 w 409575"/>
                  <a:gd name="connsiteY10" fmla="*/ 272796 h 371475"/>
                  <a:gd name="connsiteX11" fmla="*/ 406626 w 409575"/>
                  <a:gd name="connsiteY11" fmla="*/ 27241 h 371475"/>
                  <a:gd name="connsiteX12" fmla="*/ 386719 w 409575"/>
                  <a:gd name="connsiteY12" fmla="*/ 7144 h 371475"/>
                  <a:gd name="connsiteX13" fmla="*/ 205172 w 409575"/>
                  <a:gd name="connsiteY13" fmla="*/ 257175 h 371475"/>
                  <a:gd name="connsiteX14" fmla="*/ 184029 w 409575"/>
                  <a:gd name="connsiteY14" fmla="*/ 236028 h 371475"/>
                  <a:gd name="connsiteX15" fmla="*/ 205176 w 409575"/>
                  <a:gd name="connsiteY15" fmla="*/ 214884 h 371475"/>
                  <a:gd name="connsiteX16" fmla="*/ 226318 w 409575"/>
                  <a:gd name="connsiteY16" fmla="*/ 235744 h 371475"/>
                  <a:gd name="connsiteX17" fmla="*/ 205652 w 409575"/>
                  <a:gd name="connsiteY17" fmla="*/ 257172 h 371475"/>
                  <a:gd name="connsiteX18" fmla="*/ 205172 w 409575"/>
                  <a:gd name="connsiteY18" fmla="*/ 257175 h 371475"/>
                  <a:gd name="connsiteX19" fmla="*/ 218793 w 409575"/>
                  <a:gd name="connsiteY19" fmla="*/ 170021 h 371475"/>
                  <a:gd name="connsiteX20" fmla="*/ 218793 w 409575"/>
                  <a:gd name="connsiteY20" fmla="*/ 200025 h 371475"/>
                  <a:gd name="connsiteX21" fmla="*/ 191647 w 409575"/>
                  <a:gd name="connsiteY21" fmla="*/ 200025 h 371475"/>
                  <a:gd name="connsiteX22" fmla="*/ 191647 w 409575"/>
                  <a:gd name="connsiteY22" fmla="*/ 143923 h 371475"/>
                  <a:gd name="connsiteX23" fmla="*/ 205172 w 409575"/>
                  <a:gd name="connsiteY23" fmla="*/ 143923 h 371475"/>
                  <a:gd name="connsiteX24" fmla="*/ 244034 w 409575"/>
                  <a:gd name="connsiteY24" fmla="*/ 108871 h 371475"/>
                  <a:gd name="connsiteX25" fmla="*/ 206614 w 409575"/>
                  <a:gd name="connsiteY25" fmla="*/ 70102 h 371475"/>
                  <a:gd name="connsiteX26" fmla="*/ 205172 w 409575"/>
                  <a:gd name="connsiteY26" fmla="*/ 70104 h 371475"/>
                  <a:gd name="connsiteX27" fmla="*/ 166405 w 409575"/>
                  <a:gd name="connsiteY27" fmla="*/ 102278 h 371475"/>
                  <a:gd name="connsiteX28" fmla="*/ 166405 w 409575"/>
                  <a:gd name="connsiteY28" fmla="*/ 108871 h 371475"/>
                  <a:gd name="connsiteX29" fmla="*/ 166405 w 409575"/>
                  <a:gd name="connsiteY29" fmla="*/ 111252 h 371475"/>
                  <a:gd name="connsiteX30" fmla="*/ 139259 w 409575"/>
                  <a:gd name="connsiteY30" fmla="*/ 111252 h 371475"/>
                  <a:gd name="connsiteX31" fmla="*/ 139259 w 409575"/>
                  <a:gd name="connsiteY31" fmla="*/ 108871 h 371475"/>
                  <a:gd name="connsiteX32" fmla="*/ 197811 w 409575"/>
                  <a:gd name="connsiteY32" fmla="*/ 42868 h 371475"/>
                  <a:gd name="connsiteX33" fmla="*/ 205172 w 409575"/>
                  <a:gd name="connsiteY33" fmla="*/ 42863 h 371475"/>
                  <a:gd name="connsiteX34" fmla="*/ 271180 w 409575"/>
                  <a:gd name="connsiteY34" fmla="*/ 107338 h 371475"/>
                  <a:gd name="connsiteX35" fmla="*/ 271180 w 409575"/>
                  <a:gd name="connsiteY35" fmla="*/ 108871 h 371475"/>
                  <a:gd name="connsiteX36" fmla="*/ 218793 w 409575"/>
                  <a:gd name="connsiteY36" fmla="*/ 17002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9575" h="371475">
                    <a:moveTo>
                      <a:pt x="386719" y="7144"/>
                    </a:moveTo>
                    <a:lnTo>
                      <a:pt x="26959" y="7144"/>
                    </a:lnTo>
                    <a:cubicBezTo>
                      <a:pt x="15949" y="7249"/>
                      <a:pt x="7094" y="16231"/>
                      <a:pt x="7147" y="27241"/>
                    </a:cubicBezTo>
                    <a:lnTo>
                      <a:pt x="7147" y="272510"/>
                    </a:lnTo>
                    <a:cubicBezTo>
                      <a:pt x="6937" y="283555"/>
                      <a:pt x="15719" y="292680"/>
                      <a:pt x="26764" y="292891"/>
                    </a:cubicBezTo>
                    <a:cubicBezTo>
                      <a:pt x="26829" y="292892"/>
                      <a:pt x="26895" y="292893"/>
                      <a:pt x="26959" y="292894"/>
                    </a:cubicBezTo>
                    <a:lnTo>
                      <a:pt x="84109" y="292894"/>
                    </a:lnTo>
                    <a:lnTo>
                      <a:pt x="84109" y="373285"/>
                    </a:lnTo>
                    <a:lnTo>
                      <a:pt x="163072" y="292894"/>
                    </a:lnTo>
                    <a:lnTo>
                      <a:pt x="386719" y="292894"/>
                    </a:lnTo>
                    <a:cubicBezTo>
                      <a:pt x="397744" y="292789"/>
                      <a:pt x="406626" y="283822"/>
                      <a:pt x="406626" y="272796"/>
                    </a:cubicBezTo>
                    <a:lnTo>
                      <a:pt x="406626" y="27241"/>
                    </a:lnTo>
                    <a:cubicBezTo>
                      <a:pt x="406627" y="16216"/>
                      <a:pt x="397744" y="7248"/>
                      <a:pt x="386719" y="7144"/>
                    </a:cubicBezTo>
                    <a:close/>
                    <a:moveTo>
                      <a:pt x="205172" y="257175"/>
                    </a:moveTo>
                    <a:cubicBezTo>
                      <a:pt x="193494" y="257174"/>
                      <a:pt x="184028" y="247706"/>
                      <a:pt x="184029" y="236028"/>
                    </a:cubicBezTo>
                    <a:cubicBezTo>
                      <a:pt x="184030" y="224349"/>
                      <a:pt x="193497" y="214883"/>
                      <a:pt x="205176" y="214884"/>
                    </a:cubicBezTo>
                    <a:cubicBezTo>
                      <a:pt x="216742" y="214885"/>
                      <a:pt x="226161" y="224179"/>
                      <a:pt x="226318" y="235744"/>
                    </a:cubicBezTo>
                    <a:cubicBezTo>
                      <a:pt x="226528" y="247367"/>
                      <a:pt x="217276" y="256962"/>
                      <a:pt x="205652" y="257172"/>
                    </a:cubicBezTo>
                    <a:cubicBezTo>
                      <a:pt x="205492" y="257175"/>
                      <a:pt x="205332" y="257176"/>
                      <a:pt x="205172" y="257175"/>
                    </a:cubicBezTo>
                    <a:close/>
                    <a:moveTo>
                      <a:pt x="218793" y="170021"/>
                    </a:moveTo>
                    <a:lnTo>
                      <a:pt x="218793" y="200025"/>
                    </a:lnTo>
                    <a:lnTo>
                      <a:pt x="191647" y="200025"/>
                    </a:lnTo>
                    <a:lnTo>
                      <a:pt x="191647" y="143923"/>
                    </a:lnTo>
                    <a:lnTo>
                      <a:pt x="205172" y="143923"/>
                    </a:lnTo>
                    <a:cubicBezTo>
                      <a:pt x="228794" y="143923"/>
                      <a:pt x="244034" y="130112"/>
                      <a:pt x="244034" y="108871"/>
                    </a:cubicBezTo>
                    <a:cubicBezTo>
                      <a:pt x="244407" y="87832"/>
                      <a:pt x="227653" y="70475"/>
                      <a:pt x="206614" y="70102"/>
                    </a:cubicBezTo>
                    <a:cubicBezTo>
                      <a:pt x="206134" y="70094"/>
                      <a:pt x="205653" y="70094"/>
                      <a:pt x="205172" y="70104"/>
                    </a:cubicBezTo>
                    <a:cubicBezTo>
                      <a:pt x="185582" y="68284"/>
                      <a:pt x="168226" y="82688"/>
                      <a:pt x="166405" y="102278"/>
                    </a:cubicBezTo>
                    <a:cubicBezTo>
                      <a:pt x="166202" y="104471"/>
                      <a:pt x="166202" y="106678"/>
                      <a:pt x="166405" y="108871"/>
                    </a:cubicBezTo>
                    <a:lnTo>
                      <a:pt x="166405" y="111252"/>
                    </a:lnTo>
                    <a:lnTo>
                      <a:pt x="139259" y="111252"/>
                    </a:lnTo>
                    <a:lnTo>
                      <a:pt x="139259" y="108871"/>
                    </a:lnTo>
                    <a:cubicBezTo>
                      <a:pt x="137202" y="74476"/>
                      <a:pt x="163417" y="44926"/>
                      <a:pt x="197811" y="42868"/>
                    </a:cubicBezTo>
                    <a:cubicBezTo>
                      <a:pt x="200263" y="42722"/>
                      <a:pt x="202720" y="42720"/>
                      <a:pt x="205172" y="42863"/>
                    </a:cubicBezTo>
                    <a:cubicBezTo>
                      <a:pt x="241204" y="42440"/>
                      <a:pt x="270758" y="71306"/>
                      <a:pt x="271180" y="107338"/>
                    </a:cubicBezTo>
                    <a:cubicBezTo>
                      <a:pt x="271186" y="107849"/>
                      <a:pt x="271186" y="108360"/>
                      <a:pt x="271180" y="108871"/>
                    </a:cubicBezTo>
                    <a:cubicBezTo>
                      <a:pt x="272105" y="139716"/>
                      <a:pt x="249415" y="166203"/>
                      <a:pt x="218793" y="170021"/>
                    </a:cubicBezTo>
                    <a:close/>
                  </a:path>
                </a:pathLst>
              </a:custGeom>
              <a:grpFill/>
              <a:ln w="9525" cap="flat">
                <a:noFill/>
                <a:prstDash val="solid"/>
                <a:miter/>
              </a:ln>
            </p:spPr>
            <p:txBody>
              <a:bodyPr rtlCol="0" anchor="ctr"/>
              <a:lstStyle/>
              <a:p>
                <a:endParaRPr lang="en-US"/>
              </a:p>
            </p:txBody>
          </p:sp>
        </p:grpSp>
        <p:sp>
          <p:nvSpPr>
            <p:cNvPr id="19" name="Rectangle: Rounded Corners 18">
              <a:extLst>
                <a:ext uri="{FF2B5EF4-FFF2-40B4-BE49-F238E27FC236}">
                  <a16:creationId xmlns:a16="http://schemas.microsoft.com/office/drawing/2014/main" id="{FD2A8DA7-BE44-4416-82E6-A53848FF1172}"/>
                </a:ext>
              </a:extLst>
            </p:cNvPr>
            <p:cNvSpPr/>
            <p:nvPr/>
          </p:nvSpPr>
          <p:spPr>
            <a:xfrm>
              <a:off x="2121892" y="1419906"/>
              <a:ext cx="6194524" cy="7715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75000"/>
                      <a:lumOff val="25000"/>
                    </a:schemeClr>
                  </a:solidFill>
                </a:rPr>
                <a:t>Những</a:t>
              </a:r>
              <a:r>
                <a:rPr lang="en-US" sz="2400" dirty="0">
                  <a:solidFill>
                    <a:schemeClr val="tx1">
                      <a:lumMod val="75000"/>
                      <a:lumOff val="25000"/>
                    </a:schemeClr>
                  </a:solidFill>
                </a:rPr>
                <a:t> </a:t>
              </a:r>
              <a:r>
                <a:rPr lang="en-US" sz="2400" dirty="0" err="1">
                  <a:solidFill>
                    <a:schemeClr val="tx1">
                      <a:lumMod val="75000"/>
                      <a:lumOff val="25000"/>
                    </a:schemeClr>
                  </a:solidFill>
                </a:rPr>
                <a:t>thành</a:t>
              </a:r>
              <a:r>
                <a:rPr lang="en-US" sz="2400" dirty="0">
                  <a:solidFill>
                    <a:schemeClr val="tx1">
                      <a:lumMod val="75000"/>
                      <a:lumOff val="25000"/>
                    </a:schemeClr>
                  </a:solidFill>
                </a:rPr>
                <a:t> </a:t>
              </a:r>
              <a:r>
                <a:rPr lang="en-US" sz="2400" dirty="0" err="1">
                  <a:solidFill>
                    <a:schemeClr val="tx1">
                      <a:lumMod val="75000"/>
                      <a:lumOff val="25000"/>
                    </a:schemeClr>
                  </a:solidFill>
                </a:rPr>
                <a:t>tựu</a:t>
              </a:r>
              <a:r>
                <a:rPr lang="en-US" sz="2400" dirty="0">
                  <a:solidFill>
                    <a:schemeClr val="tx1">
                      <a:lumMod val="75000"/>
                      <a:lumOff val="25000"/>
                    </a:schemeClr>
                  </a:solidFill>
                </a:rPr>
                <a:t> </a:t>
              </a:r>
              <a:r>
                <a:rPr lang="en-US" sz="2400" dirty="0" err="1">
                  <a:solidFill>
                    <a:schemeClr val="tx1">
                      <a:lumMod val="75000"/>
                      <a:lumOff val="25000"/>
                    </a:schemeClr>
                  </a:solidFill>
                </a:rPr>
                <a:t>kĩ</a:t>
              </a:r>
              <a:r>
                <a:rPr lang="en-US" sz="2400" dirty="0">
                  <a:solidFill>
                    <a:schemeClr val="tx1">
                      <a:lumMod val="75000"/>
                      <a:lumOff val="25000"/>
                    </a:schemeClr>
                  </a:solidFill>
                </a:rPr>
                <a:t> </a:t>
              </a:r>
              <a:r>
                <a:rPr lang="en-US" sz="2400" dirty="0" err="1">
                  <a:solidFill>
                    <a:schemeClr val="tx1">
                      <a:lumMod val="75000"/>
                      <a:lumOff val="25000"/>
                    </a:schemeClr>
                  </a:solidFill>
                </a:rPr>
                <a:t>thuật</a:t>
              </a:r>
              <a:r>
                <a:rPr lang="en-US" sz="2400" dirty="0">
                  <a:solidFill>
                    <a:schemeClr val="tx1">
                      <a:lumMod val="75000"/>
                      <a:lumOff val="25000"/>
                    </a:schemeClr>
                  </a:solidFill>
                </a:rPr>
                <a:t> </a:t>
              </a:r>
              <a:r>
                <a:rPr lang="en-US" sz="2400" dirty="0" err="1">
                  <a:solidFill>
                    <a:schemeClr val="tx1">
                      <a:lumMod val="75000"/>
                      <a:lumOff val="25000"/>
                    </a:schemeClr>
                  </a:solidFill>
                </a:rPr>
                <a:t>từ</a:t>
              </a:r>
              <a:r>
                <a:rPr lang="en-US" sz="2400" dirty="0">
                  <a:solidFill>
                    <a:schemeClr val="tx1">
                      <a:lumMod val="75000"/>
                      <a:lumOff val="25000"/>
                    </a:schemeClr>
                  </a:solidFill>
                </a:rPr>
                <a:t> TK XVIII </a:t>
              </a:r>
              <a:r>
                <a:rPr lang="en-US" sz="2400" dirty="0" err="1">
                  <a:solidFill>
                    <a:schemeClr val="tx1">
                      <a:lumMod val="75000"/>
                      <a:lumOff val="25000"/>
                    </a:schemeClr>
                  </a:solidFill>
                </a:rPr>
                <a:t>đến</a:t>
              </a:r>
              <a:r>
                <a:rPr lang="en-US" sz="2400" dirty="0">
                  <a:solidFill>
                    <a:schemeClr val="tx1">
                      <a:lumMod val="75000"/>
                      <a:lumOff val="25000"/>
                    </a:schemeClr>
                  </a:solidFill>
                </a:rPr>
                <a:t> TK XX </a:t>
              </a:r>
              <a:r>
                <a:rPr lang="en-US" sz="2400" dirty="0" err="1">
                  <a:solidFill>
                    <a:schemeClr val="tx1">
                      <a:lumMod val="75000"/>
                      <a:lumOff val="25000"/>
                    </a:schemeClr>
                  </a:solidFill>
                </a:rPr>
                <a:t>có</a:t>
              </a:r>
              <a:r>
                <a:rPr lang="en-US" sz="2400" dirty="0">
                  <a:solidFill>
                    <a:schemeClr val="tx1">
                      <a:lumMod val="75000"/>
                      <a:lumOff val="25000"/>
                    </a:schemeClr>
                  </a:solidFill>
                </a:rPr>
                <a:t> ý </a:t>
              </a:r>
              <a:r>
                <a:rPr lang="en-US" sz="2400" dirty="0" err="1">
                  <a:solidFill>
                    <a:schemeClr val="tx1">
                      <a:lumMod val="75000"/>
                      <a:lumOff val="25000"/>
                    </a:schemeClr>
                  </a:solidFill>
                </a:rPr>
                <a:t>nghĩa</a:t>
              </a:r>
              <a:r>
                <a:rPr lang="en-US" sz="2400" dirty="0">
                  <a:solidFill>
                    <a:schemeClr val="tx1">
                      <a:lumMod val="75000"/>
                      <a:lumOff val="25000"/>
                    </a:schemeClr>
                  </a:solidFill>
                </a:rPr>
                <a:t> </a:t>
              </a:r>
              <a:r>
                <a:rPr lang="en-US" sz="2400" dirty="0" err="1">
                  <a:solidFill>
                    <a:schemeClr val="tx1">
                      <a:lumMod val="75000"/>
                      <a:lumOff val="25000"/>
                    </a:schemeClr>
                  </a:solidFill>
                </a:rPr>
                <a:t>nh</a:t>
              </a:r>
              <a:r>
                <a:rPr lang="vi-VN" sz="2400" dirty="0">
                  <a:solidFill>
                    <a:schemeClr val="tx1">
                      <a:lumMod val="75000"/>
                      <a:lumOff val="25000"/>
                    </a:schemeClr>
                  </a:solidFill>
                </a:rPr>
                <a:t>ư</a:t>
              </a:r>
              <a:r>
                <a:rPr lang="en-US" sz="2400" dirty="0">
                  <a:solidFill>
                    <a:schemeClr val="tx1">
                      <a:lumMod val="75000"/>
                      <a:lumOff val="25000"/>
                    </a:schemeClr>
                  </a:solidFill>
                </a:rPr>
                <a:t> </a:t>
              </a:r>
              <a:r>
                <a:rPr lang="en-US" sz="2400" dirty="0" err="1">
                  <a:solidFill>
                    <a:schemeClr val="tx1">
                      <a:lumMod val="75000"/>
                      <a:lumOff val="25000"/>
                    </a:schemeClr>
                  </a:solidFill>
                </a:rPr>
                <a:t>thế</a:t>
              </a:r>
              <a:r>
                <a:rPr lang="en-US" sz="2400" dirty="0">
                  <a:solidFill>
                    <a:schemeClr val="tx1">
                      <a:lumMod val="75000"/>
                      <a:lumOff val="25000"/>
                    </a:schemeClr>
                  </a:solidFill>
                </a:rPr>
                <a:t> </a:t>
              </a:r>
              <a:r>
                <a:rPr lang="en-US" sz="2400" dirty="0" err="1">
                  <a:solidFill>
                    <a:schemeClr val="tx1">
                      <a:lumMod val="75000"/>
                      <a:lumOff val="25000"/>
                    </a:schemeClr>
                  </a:solidFill>
                </a:rPr>
                <a:t>nào</a:t>
              </a:r>
              <a:r>
                <a:rPr lang="en-US" sz="2400" dirty="0">
                  <a:solidFill>
                    <a:schemeClr val="tx1">
                      <a:lumMod val="75000"/>
                      <a:lumOff val="25000"/>
                    </a:schemeClr>
                  </a:solidFill>
                </a:rPr>
                <a:t> </a:t>
              </a:r>
              <a:r>
                <a:rPr lang="en-US" sz="2400" dirty="0" err="1">
                  <a:solidFill>
                    <a:schemeClr val="tx1">
                      <a:lumMod val="75000"/>
                      <a:lumOff val="25000"/>
                    </a:schemeClr>
                  </a:solidFill>
                </a:rPr>
                <a:t>đối</a:t>
              </a:r>
              <a:r>
                <a:rPr lang="en-US" sz="2400" dirty="0">
                  <a:solidFill>
                    <a:schemeClr val="tx1">
                      <a:lumMod val="75000"/>
                      <a:lumOff val="25000"/>
                    </a:schemeClr>
                  </a:solidFill>
                </a:rPr>
                <a:t> </a:t>
              </a:r>
              <a:r>
                <a:rPr lang="en-US" sz="2400" dirty="0" err="1">
                  <a:solidFill>
                    <a:schemeClr val="tx1">
                      <a:lumMod val="75000"/>
                      <a:lumOff val="25000"/>
                    </a:schemeClr>
                  </a:solidFill>
                </a:rPr>
                <a:t>với</a:t>
              </a:r>
              <a:r>
                <a:rPr lang="en-US" sz="2400" dirty="0">
                  <a:solidFill>
                    <a:schemeClr val="tx1">
                      <a:lumMod val="75000"/>
                      <a:lumOff val="25000"/>
                    </a:schemeClr>
                  </a:solidFill>
                </a:rPr>
                <a:t> con ng</a:t>
              </a:r>
              <a:r>
                <a:rPr lang="vi-VN" sz="2400" dirty="0">
                  <a:solidFill>
                    <a:schemeClr val="tx1">
                      <a:lumMod val="75000"/>
                      <a:lumOff val="25000"/>
                    </a:schemeClr>
                  </a:solidFill>
                </a:rPr>
                <a:t>ư</a:t>
              </a:r>
              <a:r>
                <a:rPr lang="en-US" sz="2400" dirty="0" err="1">
                  <a:solidFill>
                    <a:schemeClr val="tx1">
                      <a:lumMod val="75000"/>
                      <a:lumOff val="25000"/>
                    </a:schemeClr>
                  </a:solidFill>
                </a:rPr>
                <a:t>ời</a:t>
              </a:r>
              <a:r>
                <a:rPr lang="en-US" sz="2400" dirty="0">
                  <a:solidFill>
                    <a:schemeClr val="tx1">
                      <a:lumMod val="75000"/>
                      <a:lumOff val="25000"/>
                    </a:schemeClr>
                  </a:solidFill>
                </a:rPr>
                <a:t>? </a:t>
              </a:r>
            </a:p>
          </p:txBody>
        </p:sp>
      </p:grpSp>
      <p:grpSp>
        <p:nvGrpSpPr>
          <p:cNvPr id="22" name="Group 21">
            <a:extLst>
              <a:ext uri="{FF2B5EF4-FFF2-40B4-BE49-F238E27FC236}">
                <a16:creationId xmlns:a16="http://schemas.microsoft.com/office/drawing/2014/main" id="{D767F1D3-63D3-45B5-A17B-419A37059D8A}"/>
              </a:ext>
            </a:extLst>
          </p:cNvPr>
          <p:cNvGrpSpPr/>
          <p:nvPr/>
        </p:nvGrpSpPr>
        <p:grpSpPr>
          <a:xfrm>
            <a:off x="1448520" y="2572544"/>
            <a:ext cx="6825933" cy="1520932"/>
            <a:chOff x="1490483" y="2882220"/>
            <a:chExt cx="6825933" cy="1520932"/>
          </a:xfrm>
        </p:grpSpPr>
        <p:grpSp>
          <p:nvGrpSpPr>
            <p:cNvPr id="13" name="Graphic 5" descr="Person with idea">
              <a:extLst>
                <a:ext uri="{FF2B5EF4-FFF2-40B4-BE49-F238E27FC236}">
                  <a16:creationId xmlns:a16="http://schemas.microsoft.com/office/drawing/2014/main" id="{9E1384D8-D030-44EA-A2AA-1B41058F22A4}"/>
                </a:ext>
              </a:extLst>
            </p:cNvPr>
            <p:cNvGrpSpPr/>
            <p:nvPr/>
          </p:nvGrpSpPr>
          <p:grpSpPr>
            <a:xfrm>
              <a:off x="1490483" y="2882220"/>
              <a:ext cx="914400" cy="914400"/>
              <a:chOff x="1223628" y="2572544"/>
              <a:chExt cx="914400" cy="914400"/>
            </a:xfrm>
            <a:solidFill>
              <a:schemeClr val="accent5"/>
            </a:solidFill>
          </p:grpSpPr>
          <p:sp>
            <p:nvSpPr>
              <p:cNvPr id="14" name="Freeform: Shape 13">
                <a:extLst>
                  <a:ext uri="{FF2B5EF4-FFF2-40B4-BE49-F238E27FC236}">
                    <a16:creationId xmlns:a16="http://schemas.microsoft.com/office/drawing/2014/main" id="{5FCE41B5-8E2F-49BB-BA4C-AFA4EA765AC8}"/>
                  </a:ext>
                </a:extLst>
              </p:cNvPr>
              <p:cNvSpPr/>
              <p:nvPr/>
            </p:nvSpPr>
            <p:spPr>
              <a:xfrm>
                <a:off x="1357359" y="3238912"/>
                <a:ext cx="342900" cy="171450"/>
              </a:xfrm>
              <a:custGeom>
                <a:avLst/>
                <a:gdLst>
                  <a:gd name="connsiteX0" fmla="*/ 337185 w 342900"/>
                  <a:gd name="connsiteY0" fmla="*/ 171832 h 171450"/>
                  <a:gd name="connsiteX1" fmla="*/ 337185 w 342900"/>
                  <a:gd name="connsiteY1" fmla="*/ 89250 h 171450"/>
                  <a:gd name="connsiteX2" fmla="*/ 320612 w 342900"/>
                  <a:gd name="connsiteY2" fmla="*/ 56198 h 171450"/>
                  <a:gd name="connsiteX3" fmla="*/ 239840 w 342900"/>
                  <a:gd name="connsiteY3" fmla="*/ 18098 h 171450"/>
                  <a:gd name="connsiteX4" fmla="*/ 171926 w 342900"/>
                  <a:gd name="connsiteY4" fmla="*/ 7144 h 171450"/>
                  <a:gd name="connsiteX5" fmla="*/ 104394 w 342900"/>
                  <a:gd name="connsiteY5" fmla="*/ 17622 h 171450"/>
                  <a:gd name="connsiteX6" fmla="*/ 23622 w 342900"/>
                  <a:gd name="connsiteY6" fmla="*/ 55722 h 171450"/>
                  <a:gd name="connsiteX7" fmla="*/ 7144 w 342900"/>
                  <a:gd name="connsiteY7" fmla="*/ 88774 h 171450"/>
                  <a:gd name="connsiteX8" fmla="*/ 7144 w 342900"/>
                  <a:gd name="connsiteY8" fmla="*/ 17183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900" h="171450">
                    <a:moveTo>
                      <a:pt x="337185" y="171832"/>
                    </a:moveTo>
                    <a:lnTo>
                      <a:pt x="337185" y="89250"/>
                    </a:lnTo>
                    <a:cubicBezTo>
                      <a:pt x="337522" y="76158"/>
                      <a:pt x="331305" y="63759"/>
                      <a:pt x="320612" y="56198"/>
                    </a:cubicBezTo>
                    <a:cubicBezTo>
                      <a:pt x="296811" y="37721"/>
                      <a:pt x="269235" y="24713"/>
                      <a:pt x="239840" y="18098"/>
                    </a:cubicBezTo>
                    <a:cubicBezTo>
                      <a:pt x="217782" y="11476"/>
                      <a:pt x="194947" y="7793"/>
                      <a:pt x="171926" y="7144"/>
                    </a:cubicBezTo>
                    <a:cubicBezTo>
                      <a:pt x="149006" y="7092"/>
                      <a:pt x="126221" y="10628"/>
                      <a:pt x="104394" y="17622"/>
                    </a:cubicBezTo>
                    <a:cubicBezTo>
                      <a:pt x="75417" y="25414"/>
                      <a:pt x="48064" y="38317"/>
                      <a:pt x="23622" y="55722"/>
                    </a:cubicBezTo>
                    <a:cubicBezTo>
                      <a:pt x="13298" y="63585"/>
                      <a:pt x="7209" y="75796"/>
                      <a:pt x="7144" y="88774"/>
                    </a:cubicBezTo>
                    <a:lnTo>
                      <a:pt x="7144" y="171832"/>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2F54CA0-46A1-4AA7-930C-39C733453A8E}"/>
                  </a:ext>
                </a:extLst>
              </p:cNvPr>
              <p:cNvSpPr/>
              <p:nvPr/>
            </p:nvSpPr>
            <p:spPr>
              <a:xfrm>
                <a:off x="1439560" y="3051175"/>
                <a:ext cx="171450" cy="171450"/>
              </a:xfrm>
              <a:custGeom>
                <a:avLst/>
                <a:gdLst>
                  <a:gd name="connsiteX0" fmla="*/ 172307 w 171450"/>
                  <a:gd name="connsiteY0" fmla="*/ 89725 h 171450"/>
                  <a:gd name="connsiteX1" fmla="*/ 89726 w 171450"/>
                  <a:gd name="connsiteY1" fmla="*/ 172307 h 171450"/>
                  <a:gd name="connsiteX2" fmla="*/ 7144 w 171450"/>
                  <a:gd name="connsiteY2" fmla="*/ 89725 h 171450"/>
                  <a:gd name="connsiteX3" fmla="*/ 89726 w 171450"/>
                  <a:gd name="connsiteY3" fmla="*/ 7144 h 171450"/>
                  <a:gd name="connsiteX4" fmla="*/ 172307 w 171450"/>
                  <a:gd name="connsiteY4" fmla="*/ 89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2307" y="89725"/>
                    </a:moveTo>
                    <a:cubicBezTo>
                      <a:pt x="172307" y="135334"/>
                      <a:pt x="135334" y="172307"/>
                      <a:pt x="89726" y="172307"/>
                    </a:cubicBezTo>
                    <a:cubicBezTo>
                      <a:pt x="44117" y="172307"/>
                      <a:pt x="7144" y="135334"/>
                      <a:pt x="7144" y="89725"/>
                    </a:cubicBezTo>
                    <a:cubicBezTo>
                      <a:pt x="7144" y="44117"/>
                      <a:pt x="44117" y="7144"/>
                      <a:pt x="89726" y="7144"/>
                    </a:cubicBezTo>
                    <a:cubicBezTo>
                      <a:pt x="135334" y="7144"/>
                      <a:pt x="172307" y="44117"/>
                      <a:pt x="172307" y="89725"/>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937FEDD-9B0B-4CB2-AE81-8073328C87CB}"/>
                  </a:ext>
                </a:extLst>
              </p:cNvPr>
              <p:cNvSpPr/>
              <p:nvPr/>
            </p:nvSpPr>
            <p:spPr>
              <a:xfrm>
                <a:off x="1557096" y="2651125"/>
                <a:ext cx="447675" cy="457200"/>
              </a:xfrm>
              <a:custGeom>
                <a:avLst/>
                <a:gdLst>
                  <a:gd name="connsiteX0" fmla="*/ 421578 w 447675"/>
                  <a:gd name="connsiteY0" fmla="*/ 7144 h 457200"/>
                  <a:gd name="connsiteX1" fmla="*/ 30101 w 447675"/>
                  <a:gd name="connsiteY1" fmla="*/ 7144 h 457200"/>
                  <a:gd name="connsiteX2" fmla="*/ 7146 w 447675"/>
                  <a:gd name="connsiteY2" fmla="*/ 30385 h 457200"/>
                  <a:gd name="connsiteX3" fmla="*/ 7146 w 447675"/>
                  <a:gd name="connsiteY3" fmla="*/ 336328 h 457200"/>
                  <a:gd name="connsiteX4" fmla="*/ 29812 w 447675"/>
                  <a:gd name="connsiteY4" fmla="*/ 359568 h 457200"/>
                  <a:gd name="connsiteX5" fmla="*/ 29910 w 447675"/>
                  <a:gd name="connsiteY5" fmla="*/ 359569 h 457200"/>
                  <a:gd name="connsiteX6" fmla="*/ 102300 w 447675"/>
                  <a:gd name="connsiteY6" fmla="*/ 359569 h 457200"/>
                  <a:gd name="connsiteX7" fmla="*/ 102300 w 447675"/>
                  <a:gd name="connsiteY7" fmla="*/ 455676 h 457200"/>
                  <a:gd name="connsiteX8" fmla="*/ 189645 w 447675"/>
                  <a:gd name="connsiteY8" fmla="*/ 359569 h 457200"/>
                  <a:gd name="connsiteX9" fmla="*/ 421102 w 447675"/>
                  <a:gd name="connsiteY9" fmla="*/ 359569 h 457200"/>
                  <a:gd name="connsiteX10" fmla="*/ 444058 w 447675"/>
                  <a:gd name="connsiteY10" fmla="*/ 336424 h 457200"/>
                  <a:gd name="connsiteX11" fmla="*/ 444057 w 447675"/>
                  <a:gd name="connsiteY11" fmla="*/ 336328 h 457200"/>
                  <a:gd name="connsiteX12" fmla="*/ 444534 w 447675"/>
                  <a:gd name="connsiteY12" fmla="*/ 30671 h 457200"/>
                  <a:gd name="connsiteX13" fmla="*/ 421964 w 447675"/>
                  <a:gd name="connsiteY13" fmla="*/ 7149 h 457200"/>
                  <a:gd name="connsiteX14" fmla="*/ 421578 w 447675"/>
                  <a:gd name="connsiteY14" fmla="*/ 7144 h 457200"/>
                  <a:gd name="connsiteX15" fmla="*/ 288228 w 447675"/>
                  <a:gd name="connsiteY15" fmla="*/ 96583 h 457200"/>
                  <a:gd name="connsiteX16" fmla="*/ 302992 w 447675"/>
                  <a:gd name="connsiteY16" fmla="*/ 81820 h 457200"/>
                  <a:gd name="connsiteX17" fmla="*/ 311427 w 447675"/>
                  <a:gd name="connsiteY17" fmla="*/ 82750 h 457200"/>
                  <a:gd name="connsiteX18" fmla="*/ 311469 w 447675"/>
                  <a:gd name="connsiteY18" fmla="*/ 90202 h 457200"/>
                  <a:gd name="connsiteX19" fmla="*/ 296706 w 447675"/>
                  <a:gd name="connsiteY19" fmla="*/ 104966 h 457200"/>
                  <a:gd name="connsiteX20" fmla="*/ 292515 w 447675"/>
                  <a:gd name="connsiteY20" fmla="*/ 106680 h 457200"/>
                  <a:gd name="connsiteX21" fmla="*/ 288228 w 447675"/>
                  <a:gd name="connsiteY21" fmla="*/ 104966 h 457200"/>
                  <a:gd name="connsiteX22" fmla="*/ 288514 w 447675"/>
                  <a:gd name="connsiteY22" fmla="*/ 96965 h 457200"/>
                  <a:gd name="connsiteX23" fmla="*/ 219934 w 447675"/>
                  <a:gd name="connsiteY23" fmla="*/ 50864 h 457200"/>
                  <a:gd name="connsiteX24" fmla="*/ 225133 w 447675"/>
                  <a:gd name="connsiteY24" fmla="*/ 44156 h 457200"/>
                  <a:gd name="connsiteX25" fmla="*/ 231840 w 447675"/>
                  <a:gd name="connsiteY25" fmla="*/ 49355 h 457200"/>
                  <a:gd name="connsiteX26" fmla="*/ 231840 w 447675"/>
                  <a:gd name="connsiteY26" fmla="*/ 50864 h 457200"/>
                  <a:gd name="connsiteX27" fmla="*/ 231840 w 447675"/>
                  <a:gd name="connsiteY27" fmla="*/ 71628 h 457200"/>
                  <a:gd name="connsiteX28" fmla="*/ 226642 w 447675"/>
                  <a:gd name="connsiteY28" fmla="*/ 78336 h 457200"/>
                  <a:gd name="connsiteX29" fmla="*/ 219934 w 447675"/>
                  <a:gd name="connsiteY29" fmla="*/ 73137 h 457200"/>
                  <a:gd name="connsiteX30" fmla="*/ 219934 w 447675"/>
                  <a:gd name="connsiteY30" fmla="*/ 71628 h 457200"/>
                  <a:gd name="connsiteX31" fmla="*/ 140496 w 447675"/>
                  <a:gd name="connsiteY31" fmla="*/ 80677 h 457200"/>
                  <a:gd name="connsiteX32" fmla="*/ 148711 w 447675"/>
                  <a:gd name="connsiteY32" fmla="*/ 80510 h 457200"/>
                  <a:gd name="connsiteX33" fmla="*/ 148878 w 447675"/>
                  <a:gd name="connsiteY33" fmla="*/ 80677 h 457200"/>
                  <a:gd name="connsiteX34" fmla="*/ 163641 w 447675"/>
                  <a:gd name="connsiteY34" fmla="*/ 95441 h 457200"/>
                  <a:gd name="connsiteX35" fmla="*/ 163641 w 447675"/>
                  <a:gd name="connsiteY35" fmla="*/ 103823 h 457200"/>
                  <a:gd name="connsiteX36" fmla="*/ 159450 w 447675"/>
                  <a:gd name="connsiteY36" fmla="*/ 105537 h 457200"/>
                  <a:gd name="connsiteX37" fmla="*/ 155164 w 447675"/>
                  <a:gd name="connsiteY37" fmla="*/ 103823 h 457200"/>
                  <a:gd name="connsiteX38" fmla="*/ 140496 w 447675"/>
                  <a:gd name="connsiteY38" fmla="*/ 89059 h 457200"/>
                  <a:gd name="connsiteX39" fmla="*/ 140781 w 447675"/>
                  <a:gd name="connsiteY39" fmla="*/ 81058 h 457200"/>
                  <a:gd name="connsiteX40" fmla="*/ 133257 w 447675"/>
                  <a:gd name="connsiteY40" fmla="*/ 169069 h 457200"/>
                  <a:gd name="connsiteX41" fmla="*/ 112778 w 447675"/>
                  <a:gd name="connsiteY41" fmla="*/ 169069 h 457200"/>
                  <a:gd name="connsiteX42" fmla="*/ 107579 w 447675"/>
                  <a:gd name="connsiteY42" fmla="*/ 162361 h 457200"/>
                  <a:gd name="connsiteX43" fmla="*/ 112778 w 447675"/>
                  <a:gd name="connsiteY43" fmla="*/ 157163 h 457200"/>
                  <a:gd name="connsiteX44" fmla="*/ 133257 w 447675"/>
                  <a:gd name="connsiteY44" fmla="*/ 157163 h 457200"/>
                  <a:gd name="connsiteX45" fmla="*/ 139964 w 447675"/>
                  <a:gd name="connsiteY45" fmla="*/ 162361 h 457200"/>
                  <a:gd name="connsiteX46" fmla="*/ 134765 w 447675"/>
                  <a:gd name="connsiteY46" fmla="*/ 169069 h 457200"/>
                  <a:gd name="connsiteX47" fmla="*/ 133257 w 447675"/>
                  <a:gd name="connsiteY47" fmla="*/ 169069 h 457200"/>
                  <a:gd name="connsiteX48" fmla="*/ 163546 w 447675"/>
                  <a:gd name="connsiteY48" fmla="*/ 230029 h 457200"/>
                  <a:gd name="connsiteX49" fmla="*/ 148782 w 447675"/>
                  <a:gd name="connsiteY49" fmla="*/ 244793 h 457200"/>
                  <a:gd name="connsiteX50" fmla="*/ 140358 w 447675"/>
                  <a:gd name="connsiteY50" fmla="*/ 243767 h 457200"/>
                  <a:gd name="connsiteX51" fmla="*/ 140400 w 447675"/>
                  <a:gd name="connsiteY51" fmla="*/ 236315 h 457200"/>
                  <a:gd name="connsiteX52" fmla="*/ 155069 w 447675"/>
                  <a:gd name="connsiteY52" fmla="*/ 221647 h 457200"/>
                  <a:gd name="connsiteX53" fmla="*/ 163504 w 447675"/>
                  <a:gd name="connsiteY53" fmla="*/ 222577 h 457200"/>
                  <a:gd name="connsiteX54" fmla="*/ 163546 w 447675"/>
                  <a:gd name="connsiteY54" fmla="*/ 230029 h 457200"/>
                  <a:gd name="connsiteX55" fmla="*/ 225649 w 447675"/>
                  <a:gd name="connsiteY55" fmla="*/ 297656 h 457200"/>
                  <a:gd name="connsiteX56" fmla="*/ 206599 w 447675"/>
                  <a:gd name="connsiteY56" fmla="*/ 280416 h 457200"/>
                  <a:gd name="connsiteX57" fmla="*/ 243842 w 447675"/>
                  <a:gd name="connsiteY57" fmla="*/ 280416 h 457200"/>
                  <a:gd name="connsiteX58" fmla="*/ 225649 w 447675"/>
                  <a:gd name="connsiteY58" fmla="*/ 297656 h 457200"/>
                  <a:gd name="connsiteX59" fmla="*/ 248890 w 447675"/>
                  <a:gd name="connsiteY59" fmla="*/ 268510 h 457200"/>
                  <a:gd name="connsiteX60" fmla="*/ 202313 w 447675"/>
                  <a:gd name="connsiteY60" fmla="*/ 268510 h 457200"/>
                  <a:gd name="connsiteX61" fmla="*/ 193740 w 447675"/>
                  <a:gd name="connsiteY61" fmla="*/ 259937 h 457200"/>
                  <a:gd name="connsiteX62" fmla="*/ 202313 w 447675"/>
                  <a:gd name="connsiteY62" fmla="*/ 251365 h 457200"/>
                  <a:gd name="connsiteX63" fmla="*/ 248890 w 447675"/>
                  <a:gd name="connsiteY63" fmla="*/ 251365 h 457200"/>
                  <a:gd name="connsiteX64" fmla="*/ 257463 w 447675"/>
                  <a:gd name="connsiteY64" fmla="*/ 259937 h 457200"/>
                  <a:gd name="connsiteX65" fmla="*/ 248890 w 447675"/>
                  <a:gd name="connsiteY65" fmla="*/ 268510 h 457200"/>
                  <a:gd name="connsiteX66" fmla="*/ 260225 w 447675"/>
                  <a:gd name="connsiteY66" fmla="*/ 238887 h 457200"/>
                  <a:gd name="connsiteX67" fmla="*/ 259368 w 447675"/>
                  <a:gd name="connsiteY67" fmla="*/ 239459 h 457200"/>
                  <a:gd name="connsiteX68" fmla="*/ 191835 w 447675"/>
                  <a:gd name="connsiteY68" fmla="*/ 239459 h 457200"/>
                  <a:gd name="connsiteX69" fmla="*/ 190978 w 447675"/>
                  <a:gd name="connsiteY69" fmla="*/ 239459 h 457200"/>
                  <a:gd name="connsiteX70" fmla="*/ 172881 w 447675"/>
                  <a:gd name="connsiteY70" fmla="*/ 210026 h 457200"/>
                  <a:gd name="connsiteX71" fmla="*/ 160879 w 447675"/>
                  <a:gd name="connsiteY71" fmla="*/ 190310 h 457200"/>
                  <a:gd name="connsiteX72" fmla="*/ 155926 w 447675"/>
                  <a:gd name="connsiteY72" fmla="*/ 166306 h 457200"/>
                  <a:gd name="connsiteX73" fmla="*/ 155926 w 447675"/>
                  <a:gd name="connsiteY73" fmla="*/ 163354 h 457200"/>
                  <a:gd name="connsiteX74" fmla="*/ 228178 w 447675"/>
                  <a:gd name="connsiteY74" fmla="*/ 96255 h 457200"/>
                  <a:gd name="connsiteX75" fmla="*/ 295277 w 447675"/>
                  <a:gd name="connsiteY75" fmla="*/ 163354 h 457200"/>
                  <a:gd name="connsiteX76" fmla="*/ 295277 w 447675"/>
                  <a:gd name="connsiteY76" fmla="*/ 165830 h 457200"/>
                  <a:gd name="connsiteX77" fmla="*/ 290419 w 447675"/>
                  <a:gd name="connsiteY77" fmla="*/ 189929 h 457200"/>
                  <a:gd name="connsiteX78" fmla="*/ 278418 w 447675"/>
                  <a:gd name="connsiteY78" fmla="*/ 209645 h 457200"/>
                  <a:gd name="connsiteX79" fmla="*/ 260225 w 447675"/>
                  <a:gd name="connsiteY79" fmla="*/ 238887 h 457200"/>
                  <a:gd name="connsiteX80" fmla="*/ 311755 w 447675"/>
                  <a:gd name="connsiteY80" fmla="*/ 243459 h 457200"/>
                  <a:gd name="connsiteX81" fmla="*/ 307564 w 447675"/>
                  <a:gd name="connsiteY81" fmla="*/ 245174 h 457200"/>
                  <a:gd name="connsiteX82" fmla="*/ 303278 w 447675"/>
                  <a:gd name="connsiteY82" fmla="*/ 243459 h 457200"/>
                  <a:gd name="connsiteX83" fmla="*/ 288514 w 447675"/>
                  <a:gd name="connsiteY83" fmla="*/ 228695 h 457200"/>
                  <a:gd name="connsiteX84" fmla="*/ 289540 w 447675"/>
                  <a:gd name="connsiteY84" fmla="*/ 220271 h 457200"/>
                  <a:gd name="connsiteX85" fmla="*/ 296991 w 447675"/>
                  <a:gd name="connsiteY85" fmla="*/ 220313 h 457200"/>
                  <a:gd name="connsiteX86" fmla="*/ 311755 w 447675"/>
                  <a:gd name="connsiteY86" fmla="*/ 234982 h 457200"/>
                  <a:gd name="connsiteX87" fmla="*/ 311755 w 447675"/>
                  <a:gd name="connsiteY87" fmla="*/ 243459 h 457200"/>
                  <a:gd name="connsiteX88" fmla="*/ 338425 w 447675"/>
                  <a:gd name="connsiteY88" fmla="*/ 169069 h 457200"/>
                  <a:gd name="connsiteX89" fmla="*/ 317661 w 447675"/>
                  <a:gd name="connsiteY89" fmla="*/ 169069 h 457200"/>
                  <a:gd name="connsiteX90" fmla="*/ 310953 w 447675"/>
                  <a:gd name="connsiteY90" fmla="*/ 163870 h 457200"/>
                  <a:gd name="connsiteX91" fmla="*/ 316152 w 447675"/>
                  <a:gd name="connsiteY91" fmla="*/ 157163 h 457200"/>
                  <a:gd name="connsiteX92" fmla="*/ 317661 w 447675"/>
                  <a:gd name="connsiteY92" fmla="*/ 157163 h 457200"/>
                  <a:gd name="connsiteX93" fmla="*/ 338425 w 447675"/>
                  <a:gd name="connsiteY93" fmla="*/ 157163 h 457200"/>
                  <a:gd name="connsiteX94" fmla="*/ 345133 w 447675"/>
                  <a:gd name="connsiteY94" fmla="*/ 162361 h 457200"/>
                  <a:gd name="connsiteX95" fmla="*/ 339934 w 447675"/>
                  <a:gd name="connsiteY95" fmla="*/ 169069 h 457200"/>
                  <a:gd name="connsiteX96" fmla="*/ 338425 w 447675"/>
                  <a:gd name="connsiteY96" fmla="*/ 16906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47675" h="457200">
                    <a:moveTo>
                      <a:pt x="421578" y="7144"/>
                    </a:moveTo>
                    <a:lnTo>
                      <a:pt x="30101" y="7144"/>
                    </a:lnTo>
                    <a:cubicBezTo>
                      <a:pt x="17355" y="7249"/>
                      <a:pt x="7092" y="17638"/>
                      <a:pt x="7146" y="30385"/>
                    </a:cubicBezTo>
                    <a:lnTo>
                      <a:pt x="7146" y="336328"/>
                    </a:lnTo>
                    <a:cubicBezTo>
                      <a:pt x="6987" y="349005"/>
                      <a:pt x="17135" y="359410"/>
                      <a:pt x="29812" y="359568"/>
                    </a:cubicBezTo>
                    <a:cubicBezTo>
                      <a:pt x="29846" y="359568"/>
                      <a:pt x="29878" y="359569"/>
                      <a:pt x="29910" y="359569"/>
                    </a:cubicBezTo>
                    <a:lnTo>
                      <a:pt x="102300" y="359569"/>
                    </a:lnTo>
                    <a:lnTo>
                      <a:pt x="102300" y="455676"/>
                    </a:lnTo>
                    <a:lnTo>
                      <a:pt x="189645" y="359569"/>
                    </a:lnTo>
                    <a:lnTo>
                      <a:pt x="421102" y="359569"/>
                    </a:lnTo>
                    <a:cubicBezTo>
                      <a:pt x="433832" y="359516"/>
                      <a:pt x="444110" y="349154"/>
                      <a:pt x="444058" y="336424"/>
                    </a:cubicBezTo>
                    <a:cubicBezTo>
                      <a:pt x="444058" y="336392"/>
                      <a:pt x="444057" y="336360"/>
                      <a:pt x="444057" y="336328"/>
                    </a:cubicBezTo>
                    <a:lnTo>
                      <a:pt x="444534" y="30671"/>
                    </a:lnTo>
                    <a:cubicBezTo>
                      <a:pt x="444797" y="17943"/>
                      <a:pt x="434692" y="7412"/>
                      <a:pt x="421964" y="7149"/>
                    </a:cubicBezTo>
                    <a:cubicBezTo>
                      <a:pt x="421836" y="7146"/>
                      <a:pt x="421707" y="7144"/>
                      <a:pt x="421578" y="7144"/>
                    </a:cubicBezTo>
                    <a:close/>
                    <a:moveTo>
                      <a:pt x="288228" y="96583"/>
                    </a:moveTo>
                    <a:lnTo>
                      <a:pt x="302992" y="81820"/>
                    </a:lnTo>
                    <a:cubicBezTo>
                      <a:pt x="305578" y="79747"/>
                      <a:pt x="309355" y="80164"/>
                      <a:pt x="311427" y="82750"/>
                    </a:cubicBezTo>
                    <a:cubicBezTo>
                      <a:pt x="313169" y="84924"/>
                      <a:pt x="313186" y="88009"/>
                      <a:pt x="311469" y="90202"/>
                    </a:cubicBezTo>
                    <a:lnTo>
                      <a:pt x="296706" y="104966"/>
                    </a:lnTo>
                    <a:cubicBezTo>
                      <a:pt x="295592" y="106071"/>
                      <a:pt x="294084" y="106688"/>
                      <a:pt x="292515" y="106680"/>
                    </a:cubicBezTo>
                    <a:cubicBezTo>
                      <a:pt x="290920" y="106672"/>
                      <a:pt x="289388" y="106060"/>
                      <a:pt x="288228" y="104966"/>
                    </a:cubicBezTo>
                    <a:cubicBezTo>
                      <a:pt x="286271" y="102616"/>
                      <a:pt x="286394" y="99169"/>
                      <a:pt x="288514" y="96965"/>
                    </a:cubicBezTo>
                    <a:close/>
                    <a:moveTo>
                      <a:pt x="219934" y="50864"/>
                    </a:moveTo>
                    <a:cubicBezTo>
                      <a:pt x="219517" y="47575"/>
                      <a:pt x="221845" y="44572"/>
                      <a:pt x="225133" y="44156"/>
                    </a:cubicBezTo>
                    <a:cubicBezTo>
                      <a:pt x="228421" y="43739"/>
                      <a:pt x="231423" y="46067"/>
                      <a:pt x="231840" y="49355"/>
                    </a:cubicBezTo>
                    <a:cubicBezTo>
                      <a:pt x="231904" y="49856"/>
                      <a:pt x="231904" y="50362"/>
                      <a:pt x="231840" y="50864"/>
                    </a:cubicBezTo>
                    <a:lnTo>
                      <a:pt x="231840" y="71628"/>
                    </a:lnTo>
                    <a:cubicBezTo>
                      <a:pt x="232257" y="74916"/>
                      <a:pt x="229930" y="77919"/>
                      <a:pt x="226642" y="78336"/>
                    </a:cubicBezTo>
                    <a:cubicBezTo>
                      <a:pt x="223354" y="78753"/>
                      <a:pt x="220350" y="76425"/>
                      <a:pt x="219934" y="73137"/>
                    </a:cubicBezTo>
                    <a:cubicBezTo>
                      <a:pt x="219870" y="72636"/>
                      <a:pt x="219870" y="72129"/>
                      <a:pt x="219934" y="71628"/>
                    </a:cubicBezTo>
                    <a:close/>
                    <a:moveTo>
                      <a:pt x="140496" y="80677"/>
                    </a:moveTo>
                    <a:cubicBezTo>
                      <a:pt x="142718" y="78362"/>
                      <a:pt x="146396" y="78288"/>
                      <a:pt x="148711" y="80510"/>
                    </a:cubicBezTo>
                    <a:cubicBezTo>
                      <a:pt x="148767" y="80564"/>
                      <a:pt x="148823" y="80620"/>
                      <a:pt x="148878" y="80677"/>
                    </a:cubicBezTo>
                    <a:lnTo>
                      <a:pt x="163641" y="95441"/>
                    </a:lnTo>
                    <a:cubicBezTo>
                      <a:pt x="165916" y="97771"/>
                      <a:pt x="165916" y="101492"/>
                      <a:pt x="163641" y="103823"/>
                    </a:cubicBezTo>
                    <a:cubicBezTo>
                      <a:pt x="162528" y="104928"/>
                      <a:pt x="161020" y="105545"/>
                      <a:pt x="159450" y="105537"/>
                    </a:cubicBezTo>
                    <a:cubicBezTo>
                      <a:pt x="157856" y="105529"/>
                      <a:pt x="156323" y="104917"/>
                      <a:pt x="155164" y="103823"/>
                    </a:cubicBezTo>
                    <a:lnTo>
                      <a:pt x="140496" y="89059"/>
                    </a:lnTo>
                    <a:cubicBezTo>
                      <a:pt x="138445" y="86741"/>
                      <a:pt x="138571" y="83223"/>
                      <a:pt x="140781" y="81058"/>
                    </a:cubicBezTo>
                    <a:close/>
                    <a:moveTo>
                      <a:pt x="133257" y="169069"/>
                    </a:moveTo>
                    <a:lnTo>
                      <a:pt x="112778" y="169069"/>
                    </a:lnTo>
                    <a:cubicBezTo>
                      <a:pt x="109490" y="168653"/>
                      <a:pt x="107163" y="165649"/>
                      <a:pt x="107579" y="162361"/>
                    </a:cubicBezTo>
                    <a:cubicBezTo>
                      <a:pt x="107924" y="159646"/>
                      <a:pt x="110062" y="157506"/>
                      <a:pt x="112778" y="157163"/>
                    </a:cubicBezTo>
                    <a:lnTo>
                      <a:pt x="133257" y="157163"/>
                    </a:lnTo>
                    <a:cubicBezTo>
                      <a:pt x="136545" y="156746"/>
                      <a:pt x="139548" y="159073"/>
                      <a:pt x="139964" y="162361"/>
                    </a:cubicBezTo>
                    <a:cubicBezTo>
                      <a:pt x="140381" y="165649"/>
                      <a:pt x="138053" y="168653"/>
                      <a:pt x="134765" y="169069"/>
                    </a:cubicBezTo>
                    <a:cubicBezTo>
                      <a:pt x="134264" y="169133"/>
                      <a:pt x="133758" y="169133"/>
                      <a:pt x="133257" y="169069"/>
                    </a:cubicBezTo>
                    <a:close/>
                    <a:moveTo>
                      <a:pt x="163546" y="230029"/>
                    </a:moveTo>
                    <a:lnTo>
                      <a:pt x="148782" y="244793"/>
                    </a:lnTo>
                    <a:cubicBezTo>
                      <a:pt x="146172" y="246836"/>
                      <a:pt x="142402" y="246377"/>
                      <a:pt x="140358" y="243767"/>
                    </a:cubicBezTo>
                    <a:cubicBezTo>
                      <a:pt x="138642" y="241574"/>
                      <a:pt x="138659" y="238489"/>
                      <a:pt x="140400" y="236315"/>
                    </a:cubicBezTo>
                    <a:lnTo>
                      <a:pt x="155069" y="221647"/>
                    </a:lnTo>
                    <a:cubicBezTo>
                      <a:pt x="157655" y="219574"/>
                      <a:pt x="161432" y="219991"/>
                      <a:pt x="163504" y="222577"/>
                    </a:cubicBezTo>
                    <a:cubicBezTo>
                      <a:pt x="165245" y="224751"/>
                      <a:pt x="165262" y="227836"/>
                      <a:pt x="163546" y="230029"/>
                    </a:cubicBezTo>
                    <a:close/>
                    <a:moveTo>
                      <a:pt x="225649" y="297656"/>
                    </a:moveTo>
                    <a:cubicBezTo>
                      <a:pt x="215796" y="297701"/>
                      <a:pt x="207535" y="290225"/>
                      <a:pt x="206599" y="280416"/>
                    </a:cubicBezTo>
                    <a:lnTo>
                      <a:pt x="243842" y="280416"/>
                    </a:lnTo>
                    <a:cubicBezTo>
                      <a:pt x="242945" y="289905"/>
                      <a:pt x="235172" y="297270"/>
                      <a:pt x="225649" y="297656"/>
                    </a:cubicBezTo>
                    <a:close/>
                    <a:moveTo>
                      <a:pt x="248890" y="268510"/>
                    </a:moveTo>
                    <a:lnTo>
                      <a:pt x="202313" y="268510"/>
                    </a:lnTo>
                    <a:cubicBezTo>
                      <a:pt x="197578" y="268510"/>
                      <a:pt x="193740" y="264672"/>
                      <a:pt x="193740" y="259937"/>
                    </a:cubicBezTo>
                    <a:cubicBezTo>
                      <a:pt x="193740" y="255202"/>
                      <a:pt x="197578" y="251365"/>
                      <a:pt x="202313" y="251365"/>
                    </a:cubicBezTo>
                    <a:lnTo>
                      <a:pt x="248890" y="251365"/>
                    </a:lnTo>
                    <a:cubicBezTo>
                      <a:pt x="253625" y="251365"/>
                      <a:pt x="257463" y="255202"/>
                      <a:pt x="257463" y="259937"/>
                    </a:cubicBezTo>
                    <a:cubicBezTo>
                      <a:pt x="257463" y="264672"/>
                      <a:pt x="253625" y="268510"/>
                      <a:pt x="248890" y="268510"/>
                    </a:cubicBezTo>
                    <a:close/>
                    <a:moveTo>
                      <a:pt x="260225" y="238887"/>
                    </a:moveTo>
                    <a:cubicBezTo>
                      <a:pt x="260075" y="239229"/>
                      <a:pt x="259741" y="239453"/>
                      <a:pt x="259368" y="239459"/>
                    </a:cubicBezTo>
                    <a:lnTo>
                      <a:pt x="191835" y="239459"/>
                    </a:lnTo>
                    <a:cubicBezTo>
                      <a:pt x="191560" y="239570"/>
                      <a:pt x="191253" y="239570"/>
                      <a:pt x="190978" y="239459"/>
                    </a:cubicBezTo>
                    <a:cubicBezTo>
                      <a:pt x="186166" y="228948"/>
                      <a:pt x="180088" y="219064"/>
                      <a:pt x="172881" y="210026"/>
                    </a:cubicBezTo>
                    <a:cubicBezTo>
                      <a:pt x="167727" y="204229"/>
                      <a:pt x="163661" y="197550"/>
                      <a:pt x="160879" y="190310"/>
                    </a:cubicBezTo>
                    <a:cubicBezTo>
                      <a:pt x="157868" y="182650"/>
                      <a:pt x="156194" y="174531"/>
                      <a:pt x="155926" y="166306"/>
                    </a:cubicBezTo>
                    <a:lnTo>
                      <a:pt x="155926" y="163354"/>
                    </a:lnTo>
                    <a:cubicBezTo>
                      <a:pt x="157349" y="124873"/>
                      <a:pt x="189697" y="94832"/>
                      <a:pt x="228178" y="96255"/>
                    </a:cubicBezTo>
                    <a:cubicBezTo>
                      <a:pt x="264663" y="97605"/>
                      <a:pt x="293928" y="126869"/>
                      <a:pt x="295277" y="163354"/>
                    </a:cubicBezTo>
                    <a:lnTo>
                      <a:pt x="295277" y="165830"/>
                    </a:lnTo>
                    <a:cubicBezTo>
                      <a:pt x="295005" y="174077"/>
                      <a:pt x="293363" y="182221"/>
                      <a:pt x="290419" y="189929"/>
                    </a:cubicBezTo>
                    <a:cubicBezTo>
                      <a:pt x="287595" y="197148"/>
                      <a:pt x="283534" y="203821"/>
                      <a:pt x="278418" y="209645"/>
                    </a:cubicBezTo>
                    <a:cubicBezTo>
                      <a:pt x="271211" y="218633"/>
                      <a:pt x="265104" y="228450"/>
                      <a:pt x="260225" y="238887"/>
                    </a:cubicBezTo>
                    <a:close/>
                    <a:moveTo>
                      <a:pt x="311755" y="243459"/>
                    </a:moveTo>
                    <a:cubicBezTo>
                      <a:pt x="310642" y="244565"/>
                      <a:pt x="309134" y="245181"/>
                      <a:pt x="307564" y="245174"/>
                    </a:cubicBezTo>
                    <a:cubicBezTo>
                      <a:pt x="305970" y="245166"/>
                      <a:pt x="304437" y="244553"/>
                      <a:pt x="303278" y="243459"/>
                    </a:cubicBezTo>
                    <a:lnTo>
                      <a:pt x="288514" y="228695"/>
                    </a:lnTo>
                    <a:cubicBezTo>
                      <a:pt x="286471" y="226085"/>
                      <a:pt x="286930" y="222314"/>
                      <a:pt x="289540" y="220271"/>
                    </a:cubicBezTo>
                    <a:cubicBezTo>
                      <a:pt x="291733" y="218555"/>
                      <a:pt x="294819" y="218572"/>
                      <a:pt x="296991" y="220313"/>
                    </a:cubicBezTo>
                    <a:lnTo>
                      <a:pt x="311755" y="234982"/>
                    </a:lnTo>
                    <a:cubicBezTo>
                      <a:pt x="314041" y="237345"/>
                      <a:pt x="314041" y="241096"/>
                      <a:pt x="311755" y="243459"/>
                    </a:cubicBezTo>
                    <a:close/>
                    <a:moveTo>
                      <a:pt x="338425" y="169069"/>
                    </a:moveTo>
                    <a:lnTo>
                      <a:pt x="317661" y="169069"/>
                    </a:lnTo>
                    <a:cubicBezTo>
                      <a:pt x="314373" y="169485"/>
                      <a:pt x="311369" y="167158"/>
                      <a:pt x="310953" y="163870"/>
                    </a:cubicBezTo>
                    <a:cubicBezTo>
                      <a:pt x="310536" y="160582"/>
                      <a:pt x="312864" y="157579"/>
                      <a:pt x="316152" y="157163"/>
                    </a:cubicBezTo>
                    <a:cubicBezTo>
                      <a:pt x="316653" y="157099"/>
                      <a:pt x="317160" y="157099"/>
                      <a:pt x="317661" y="157163"/>
                    </a:cubicBezTo>
                    <a:lnTo>
                      <a:pt x="338425" y="157163"/>
                    </a:lnTo>
                    <a:cubicBezTo>
                      <a:pt x="341713" y="156746"/>
                      <a:pt x="344716" y="159073"/>
                      <a:pt x="345133" y="162361"/>
                    </a:cubicBezTo>
                    <a:cubicBezTo>
                      <a:pt x="345550" y="165649"/>
                      <a:pt x="343222" y="168653"/>
                      <a:pt x="339934" y="169069"/>
                    </a:cubicBezTo>
                    <a:cubicBezTo>
                      <a:pt x="339433" y="169133"/>
                      <a:pt x="338926" y="169133"/>
                      <a:pt x="338425" y="169069"/>
                    </a:cubicBezTo>
                    <a:close/>
                  </a:path>
                </a:pathLst>
              </a:custGeom>
              <a:grpFill/>
              <a:ln w="9525" cap="flat">
                <a:noFill/>
                <a:prstDash val="solid"/>
                <a:miter/>
              </a:ln>
            </p:spPr>
            <p:txBody>
              <a:bodyPr rtlCol="0" anchor="ctr"/>
              <a:lstStyle/>
              <a:p>
                <a:endParaRPr lang="en-US"/>
              </a:p>
            </p:txBody>
          </p:sp>
        </p:grpSp>
        <p:sp>
          <p:nvSpPr>
            <p:cNvPr id="20" name="Rectangle 19">
              <a:extLst>
                <a:ext uri="{FF2B5EF4-FFF2-40B4-BE49-F238E27FC236}">
                  <a16:creationId xmlns:a16="http://schemas.microsoft.com/office/drawing/2014/main" id="{C83811BD-E18A-4C25-A662-B32739CE3458}"/>
                </a:ext>
              </a:extLst>
            </p:cNvPr>
            <p:cNvSpPr/>
            <p:nvPr/>
          </p:nvSpPr>
          <p:spPr>
            <a:xfrm>
              <a:off x="2339752" y="3479822"/>
              <a:ext cx="5976664" cy="923330"/>
            </a:xfrm>
            <a:prstGeom prst="rect">
              <a:avLst/>
            </a:prstGeom>
            <a:solidFill>
              <a:schemeClr val="accent4">
                <a:lumMod val="20000"/>
                <a:lumOff val="80000"/>
              </a:schemeClr>
            </a:solidFill>
            <a:ln w="28575">
              <a:solidFill>
                <a:schemeClr val="tx1"/>
              </a:solidFill>
            </a:ln>
          </p:spPr>
          <p:txBody>
            <a:bodyPr wrap="square">
              <a:spAutoFit/>
            </a:bodyPr>
            <a:lstStyle/>
            <a:p>
              <a:pPr marL="514350" indent="-514350">
                <a:buNone/>
              </a:pPr>
              <a:r>
                <a:rPr lang="en-US" i="1" dirty="0" err="1"/>
                <a:t>Các</a:t>
              </a:r>
              <a:r>
                <a:rPr lang="en-US" i="1" dirty="0"/>
                <a:t> </a:t>
              </a:r>
              <a:r>
                <a:rPr lang="en-US" i="1" dirty="0" err="1"/>
                <a:t>phát</a:t>
              </a:r>
              <a:r>
                <a:rPr lang="en-US" i="1" dirty="0"/>
                <a:t> </a:t>
              </a:r>
              <a:r>
                <a:rPr lang="en-US" i="1" dirty="0" err="1"/>
                <a:t>minh</a:t>
              </a:r>
              <a:r>
                <a:rPr lang="en-US" i="1" dirty="0"/>
                <a:t> </a:t>
              </a:r>
              <a:r>
                <a:rPr lang="en-US" i="1" dirty="0" err="1"/>
                <a:t>trên</a:t>
              </a:r>
              <a:r>
                <a:rPr lang="en-US" i="1" dirty="0"/>
                <a:t> </a:t>
              </a:r>
              <a:r>
                <a:rPr lang="en-US" i="1" dirty="0" err="1"/>
                <a:t>đặt</a:t>
              </a:r>
              <a:r>
                <a:rPr lang="en-US" i="1" dirty="0"/>
                <a:t> </a:t>
              </a:r>
              <a:r>
                <a:rPr lang="en-US" i="1" dirty="0" err="1"/>
                <a:t>cơ</a:t>
              </a:r>
              <a:r>
                <a:rPr lang="en-US" i="1" dirty="0"/>
                <a:t> </a:t>
              </a:r>
              <a:r>
                <a:rPr lang="en-US" i="1" dirty="0" err="1"/>
                <a:t>sở</a:t>
              </a:r>
              <a:r>
                <a:rPr lang="en-US" i="1" dirty="0"/>
                <a:t> </a:t>
              </a:r>
              <a:r>
                <a:rPr lang="en-US" i="1" dirty="0" err="1"/>
                <a:t>cho</a:t>
              </a:r>
              <a:r>
                <a:rPr lang="en-US" i="1" dirty="0"/>
                <a:t> </a:t>
              </a:r>
              <a:r>
                <a:rPr lang="en-US" i="1" dirty="0" err="1"/>
                <a:t>những</a:t>
              </a:r>
              <a:r>
                <a:rPr lang="en-US" i="1" dirty="0"/>
                <a:t> </a:t>
              </a:r>
              <a:r>
                <a:rPr lang="en-US" i="1" dirty="0" err="1"/>
                <a:t>nghiên</a:t>
              </a:r>
              <a:r>
                <a:rPr lang="en-US" i="1" dirty="0"/>
                <a:t> </a:t>
              </a:r>
              <a:r>
                <a:rPr lang="en-US" i="1" dirty="0" err="1"/>
                <a:t>cứu</a:t>
              </a:r>
              <a:r>
                <a:rPr lang="en-US" i="1" dirty="0"/>
                <a:t>, </a:t>
              </a:r>
              <a:r>
                <a:rPr lang="en-US" i="1" dirty="0" err="1"/>
                <a:t>ứng</a:t>
              </a:r>
              <a:r>
                <a:rPr lang="en-US" i="1" dirty="0"/>
                <a:t> </a:t>
              </a:r>
              <a:r>
                <a:rPr lang="en-US" i="1" dirty="0" err="1"/>
                <a:t>dụng</a:t>
              </a:r>
              <a:r>
                <a:rPr lang="en-US" i="1" dirty="0"/>
                <a:t> </a:t>
              </a:r>
              <a:r>
                <a:rPr lang="en-US" i="1" dirty="0" err="1"/>
                <a:t>sau</a:t>
              </a:r>
              <a:r>
                <a:rPr lang="en-US" i="1" dirty="0"/>
                <a:t> </a:t>
              </a:r>
              <a:r>
                <a:rPr lang="en-US" i="1" dirty="0" err="1"/>
                <a:t>này</a:t>
              </a:r>
              <a:r>
                <a:rPr lang="en-US" i="1" dirty="0"/>
                <a:t> </a:t>
              </a:r>
              <a:r>
                <a:rPr lang="en-US" i="1" dirty="0" err="1"/>
                <a:t>để</a:t>
              </a:r>
              <a:r>
                <a:rPr lang="en-US" i="1" dirty="0"/>
                <a:t> </a:t>
              </a:r>
              <a:r>
                <a:rPr lang="en-US" i="1" dirty="0" err="1"/>
                <a:t>thúc</a:t>
              </a:r>
              <a:r>
                <a:rPr lang="en-US" i="1" dirty="0"/>
                <a:t> </a:t>
              </a:r>
              <a:r>
                <a:rPr lang="en-US" i="1" dirty="0" err="1"/>
                <a:t>đẩy</a:t>
              </a:r>
              <a:r>
                <a:rPr lang="en-US" i="1" dirty="0"/>
                <a:t> </a:t>
              </a:r>
              <a:r>
                <a:rPr lang="en-US" i="1" dirty="0" err="1"/>
                <a:t>sản</a:t>
              </a:r>
              <a:r>
                <a:rPr lang="en-US" i="1" dirty="0"/>
                <a:t> </a:t>
              </a:r>
              <a:r>
                <a:rPr lang="en-US" i="1" dirty="0" err="1"/>
                <a:t>xuất</a:t>
              </a:r>
              <a:r>
                <a:rPr lang="en-US" i="1" dirty="0"/>
                <a:t> </a:t>
              </a:r>
              <a:r>
                <a:rPr lang="en-US" i="1" dirty="0" err="1"/>
                <a:t>và</a:t>
              </a:r>
              <a:r>
                <a:rPr lang="en-US" i="1" dirty="0"/>
                <a:t> </a:t>
              </a:r>
              <a:r>
                <a:rPr lang="en-US" i="1" dirty="0" err="1"/>
                <a:t>kĩ</a:t>
              </a:r>
              <a:r>
                <a:rPr lang="en-US" i="1" dirty="0"/>
                <a:t> </a:t>
              </a:r>
              <a:r>
                <a:rPr lang="en-US" i="1" dirty="0" err="1"/>
                <a:t>thuật</a:t>
              </a:r>
              <a:r>
                <a:rPr lang="en-US" i="1" dirty="0"/>
                <a:t> </a:t>
              </a:r>
              <a:r>
                <a:rPr lang="en-US" i="1" dirty="0" err="1"/>
                <a:t>phát</a:t>
              </a:r>
              <a:r>
                <a:rPr lang="en-US" i="1" dirty="0"/>
                <a:t> </a:t>
              </a:r>
              <a:r>
                <a:rPr lang="en-US" i="1" dirty="0" err="1"/>
                <a:t>triển</a:t>
              </a:r>
              <a:r>
                <a:rPr lang="en-US" i="1" dirty="0"/>
                <a:t> </a:t>
              </a:r>
            </a:p>
            <a:p>
              <a:pPr marL="514350" indent="-514350">
                <a:buNone/>
              </a:pPr>
              <a:r>
                <a:rPr lang="en-US" i="1" dirty="0"/>
                <a:t>=&gt; </a:t>
              </a:r>
              <a:r>
                <a:rPr lang="en-US" i="1" dirty="0" err="1"/>
                <a:t>nâng</a:t>
              </a:r>
              <a:r>
                <a:rPr lang="en-US" i="1" dirty="0"/>
                <a:t> </a:t>
              </a:r>
              <a:r>
                <a:rPr lang="en-US" i="1" dirty="0" err="1"/>
                <a:t>cao</a:t>
              </a:r>
              <a:r>
                <a:rPr lang="en-US" i="1" dirty="0"/>
                <a:t> </a:t>
              </a:r>
              <a:r>
                <a:rPr lang="en-US" i="1" dirty="0" err="1"/>
                <a:t>đời</a:t>
              </a:r>
              <a:r>
                <a:rPr lang="en-US" i="1" dirty="0"/>
                <a:t> </a:t>
              </a:r>
              <a:r>
                <a:rPr lang="en-US" i="1" dirty="0" err="1"/>
                <a:t>sống</a:t>
              </a:r>
              <a:r>
                <a:rPr lang="en-US" i="1" dirty="0"/>
                <a:t> </a:t>
              </a:r>
              <a:r>
                <a:rPr lang="en-US" i="1" dirty="0" err="1"/>
                <a:t>vật</a:t>
              </a:r>
              <a:r>
                <a:rPr lang="en-US" i="1" dirty="0"/>
                <a:t> </a:t>
              </a:r>
              <a:r>
                <a:rPr lang="en-US" i="1" dirty="0" err="1"/>
                <a:t>chất</a:t>
              </a:r>
              <a:r>
                <a:rPr lang="en-US" i="1" dirty="0"/>
                <a:t> </a:t>
              </a:r>
              <a:r>
                <a:rPr lang="en-US" i="1" dirty="0" err="1"/>
                <a:t>và</a:t>
              </a:r>
              <a:r>
                <a:rPr lang="en-US" i="1" dirty="0"/>
                <a:t> </a:t>
              </a:r>
              <a:r>
                <a:rPr lang="en-US" i="1" dirty="0" err="1"/>
                <a:t>tinh</a:t>
              </a:r>
              <a:r>
                <a:rPr lang="en-US" i="1" dirty="0"/>
                <a:t> </a:t>
              </a:r>
              <a:r>
                <a:rPr lang="en-US" i="1" dirty="0" err="1"/>
                <a:t>thần</a:t>
              </a:r>
              <a:r>
                <a:rPr lang="en-US" i="1" dirty="0"/>
                <a:t> </a:t>
              </a:r>
              <a:r>
                <a:rPr lang="en-US" i="1" dirty="0" err="1"/>
                <a:t>của</a:t>
              </a:r>
              <a:r>
                <a:rPr lang="en-US" i="1" dirty="0"/>
                <a:t> con ng</a:t>
              </a:r>
              <a:r>
                <a:rPr lang="vi-VN" i="1" dirty="0"/>
                <a:t>ư</a:t>
              </a:r>
              <a:r>
                <a:rPr lang="en-US" i="1" dirty="0" err="1"/>
                <a:t>ời</a:t>
              </a:r>
              <a:r>
                <a:rPr lang="en-US" i="1" dirty="0"/>
                <a:t>.</a:t>
              </a:r>
            </a:p>
          </p:txBody>
        </p:sp>
      </p:grpSp>
      <p:cxnSp>
        <p:nvCxnSpPr>
          <p:cNvPr id="3" name="Straight Connector 2">
            <a:extLst>
              <a:ext uri="{FF2B5EF4-FFF2-40B4-BE49-F238E27FC236}">
                <a16:creationId xmlns:a16="http://schemas.microsoft.com/office/drawing/2014/main" id="{3F74B905-63A5-450F-B570-7F2A6C9D3000}"/>
              </a:ext>
            </a:extLst>
          </p:cNvPr>
          <p:cNvCxnSpPr>
            <a:cxnSpLocks/>
          </p:cNvCxnSpPr>
          <p:nvPr/>
        </p:nvCxnSpPr>
        <p:spPr>
          <a:xfrm>
            <a:off x="1007604" y="505182"/>
            <a:ext cx="7266849"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021137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 calcmode="lin" valueType="num">
                                      <p:cBhvr>
                                        <p:cTn id="9" dur="750" fill="hold"/>
                                        <p:tgtEl>
                                          <p:spTgt spid="21"/>
                                        </p:tgtEl>
                                        <p:attrNameLst>
                                          <p:attrName>style.rotation</p:attrName>
                                        </p:attrNameLst>
                                      </p:cBhvr>
                                      <p:tavLst>
                                        <p:tav tm="0">
                                          <p:val>
                                            <p:fltVal val="90"/>
                                          </p:val>
                                        </p:tav>
                                        <p:tav tm="100000">
                                          <p:val>
                                            <p:fltVal val="0"/>
                                          </p:val>
                                        </p:tav>
                                      </p:tavLst>
                                    </p:anim>
                                    <p:animEffect transition="in" filter="fade">
                                      <p:cBhvr>
                                        <p:cTn id="10" dur="75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750" fill="hold"/>
                                        <p:tgtEl>
                                          <p:spTgt spid="22"/>
                                        </p:tgtEl>
                                        <p:attrNameLst>
                                          <p:attrName>ppt_w</p:attrName>
                                        </p:attrNameLst>
                                      </p:cBhvr>
                                      <p:tavLst>
                                        <p:tav tm="0">
                                          <p:val>
                                            <p:fltVal val="0"/>
                                          </p:val>
                                        </p:tav>
                                        <p:tav tm="100000">
                                          <p:val>
                                            <p:strVal val="#ppt_w"/>
                                          </p:val>
                                        </p:tav>
                                      </p:tavLst>
                                    </p:anim>
                                    <p:anim calcmode="lin" valueType="num">
                                      <p:cBhvr>
                                        <p:cTn id="16" dur="750" fill="hold"/>
                                        <p:tgtEl>
                                          <p:spTgt spid="22"/>
                                        </p:tgtEl>
                                        <p:attrNameLst>
                                          <p:attrName>ppt_h</p:attrName>
                                        </p:attrNameLst>
                                      </p:cBhvr>
                                      <p:tavLst>
                                        <p:tav tm="0">
                                          <p:val>
                                            <p:fltVal val="0"/>
                                          </p:val>
                                        </p:tav>
                                        <p:tav tm="100000">
                                          <p:val>
                                            <p:strVal val="#ppt_h"/>
                                          </p:val>
                                        </p:tav>
                                      </p:tavLst>
                                    </p:anim>
                                    <p:anim calcmode="lin" valueType="num">
                                      <p:cBhvr>
                                        <p:cTn id="17" dur="750" fill="hold"/>
                                        <p:tgtEl>
                                          <p:spTgt spid="22"/>
                                        </p:tgtEl>
                                        <p:attrNameLst>
                                          <p:attrName>style.rotation</p:attrName>
                                        </p:attrNameLst>
                                      </p:cBhvr>
                                      <p:tavLst>
                                        <p:tav tm="0">
                                          <p:val>
                                            <p:fltVal val="90"/>
                                          </p:val>
                                        </p:tav>
                                        <p:tav tm="100000">
                                          <p:val>
                                            <p:fltVal val="0"/>
                                          </p:val>
                                        </p:tav>
                                      </p:tavLst>
                                    </p:anim>
                                    <p:animEffect transition="in" filter="fade">
                                      <p:cBhvr>
                                        <p:cTn id="18"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4766E9-F479-4BD7-A83B-14E13DB28408}"/>
              </a:ext>
            </a:extLst>
          </p:cNvPr>
          <p:cNvGrpSpPr/>
          <p:nvPr/>
        </p:nvGrpSpPr>
        <p:grpSpPr>
          <a:xfrm>
            <a:off x="3405066" y="0"/>
            <a:ext cx="2808312" cy="2175850"/>
            <a:chOff x="3419872" y="252678"/>
            <a:chExt cx="2442372" cy="2030583"/>
          </a:xfrm>
        </p:grpSpPr>
        <p:pic>
          <p:nvPicPr>
            <p:cNvPr id="4"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252678"/>
              <a:ext cx="2016224" cy="201595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6" name="Picture 3" descr="C:\Users\Administrator\Desktop\微立体创业计划\0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1567558"/>
              <a:ext cx="510103" cy="51010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7"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9475" y="1939159"/>
              <a:ext cx="344102" cy="344102"/>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 name="Picture 3" descr="C:\Users\Administrator\Desktop\微立体创业计划\0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79" y="1327026"/>
              <a:ext cx="570165" cy="57016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 name="Picture 3" descr="C:\Users\Administrator\Desktop\微立体创业计划\0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2221" y="1773651"/>
              <a:ext cx="298998" cy="298998"/>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10" name="Picture 3" descr="C:\Users\Administrator\Desktop\微立体创业计划\0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7593" y="1907046"/>
              <a:ext cx="244615" cy="24461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grpSp>
        <p:nvGrpSpPr>
          <p:cNvPr id="18" name="组合 17"/>
          <p:cNvGrpSpPr/>
          <p:nvPr/>
        </p:nvGrpSpPr>
        <p:grpSpPr>
          <a:xfrm>
            <a:off x="1475655" y="2160171"/>
            <a:ext cx="947539" cy="862937"/>
            <a:chOff x="6501056" y="2921024"/>
            <a:chExt cx="696763" cy="696763"/>
          </a:xfrm>
          <a:effectLst>
            <a:outerShdw blurRad="50800" dist="38100" dir="2700000" algn="tl" rotWithShape="0">
              <a:prstClr val="black">
                <a:alpha val="40000"/>
              </a:prstClr>
            </a:outerShdw>
          </a:effectLst>
        </p:grpSpPr>
        <p:sp>
          <p:nvSpPr>
            <p:cNvPr id="19" name="矩形 18"/>
            <p:cNvSpPr/>
            <p:nvPr/>
          </p:nvSpPr>
          <p:spPr>
            <a:xfrm>
              <a:off x="6501056" y="2921024"/>
              <a:ext cx="696763" cy="696763"/>
            </a:xfrm>
            <a:prstGeom prst="rect">
              <a:avLst/>
            </a:prstGeom>
            <a:gradFill>
              <a:gsLst>
                <a:gs pos="0">
                  <a:schemeClr val="bg1">
                    <a:lumMod val="95000"/>
                  </a:schemeClr>
                </a:gs>
                <a:gs pos="50000">
                  <a:schemeClr val="bg1">
                    <a:lumMod val="95000"/>
                  </a:schemeClr>
                </a:gs>
                <a:gs pos="100000">
                  <a:schemeClr val="bg1">
                    <a:lumMod val="95000"/>
                  </a:schemeClr>
                </a:gs>
              </a:gsLst>
              <a:lin ang="5400000" scaled="0"/>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123E61"/>
                </a:solidFill>
                <a:latin typeface="+mj-lt"/>
                <a:ea typeface="微软雅黑" panose="020B0503020204020204" pitchFamily="34" charset="-122"/>
                <a:cs typeface="+mn-ea"/>
                <a:sym typeface="+mn-lt"/>
              </a:endParaRPr>
            </a:p>
          </p:txBody>
        </p:sp>
        <p:grpSp>
          <p:nvGrpSpPr>
            <p:cNvPr id="20" name="组合 19"/>
            <p:cNvGrpSpPr>
              <a:grpSpLocks noChangeAspect="1"/>
            </p:cNvGrpSpPr>
            <p:nvPr/>
          </p:nvGrpSpPr>
          <p:grpSpPr>
            <a:xfrm>
              <a:off x="6636672" y="3066937"/>
              <a:ext cx="455384" cy="390650"/>
              <a:chOff x="5084763" y="971550"/>
              <a:chExt cx="323850" cy="277813"/>
            </a:xfrm>
            <a:solidFill>
              <a:srgbClr val="4ABAB5"/>
            </a:solidFill>
          </p:grpSpPr>
          <p:sp>
            <p:nvSpPr>
              <p:cNvPr id="21" name="Freeform 301"/>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23E6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r>
                  <a:rPr lang="en-US" altLang="zh-CN" sz="2000">
                    <a:solidFill>
                      <a:srgbClr val="123E61"/>
                    </a:solidFill>
                    <a:latin typeface="+mj-lt"/>
                    <a:ea typeface="微软雅黑" panose="020B0503020204020204" pitchFamily="34" charset="-122"/>
                    <a:cs typeface="+mn-ea"/>
                    <a:sym typeface="+mn-lt"/>
                  </a:rPr>
                  <a:t> </a:t>
                </a:r>
                <a:endParaRPr lang="zh-CN" altLang="en-US" sz="2000" dirty="0">
                  <a:solidFill>
                    <a:srgbClr val="123E61"/>
                  </a:solidFill>
                  <a:latin typeface="+mj-lt"/>
                  <a:ea typeface="微软雅黑" panose="020B0503020204020204" pitchFamily="34" charset="-122"/>
                  <a:cs typeface="+mn-ea"/>
                  <a:sym typeface="+mn-lt"/>
                </a:endParaRPr>
              </a:p>
            </p:txBody>
          </p:sp>
          <p:sp>
            <p:nvSpPr>
              <p:cNvPr id="22" name="Freeform 302"/>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23E6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2000" dirty="0">
                  <a:solidFill>
                    <a:srgbClr val="123E61"/>
                  </a:solidFill>
                  <a:latin typeface="+mj-lt"/>
                  <a:ea typeface="微软雅黑" panose="020B0503020204020204" pitchFamily="34" charset="-122"/>
                  <a:cs typeface="+mn-ea"/>
                  <a:sym typeface="+mn-lt"/>
                </a:endParaRPr>
              </a:p>
            </p:txBody>
          </p:sp>
          <p:sp>
            <p:nvSpPr>
              <p:cNvPr id="23" name="Freeform 303"/>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23E6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2000" dirty="0">
                  <a:solidFill>
                    <a:srgbClr val="123E61"/>
                  </a:solidFill>
                  <a:latin typeface="+mj-lt"/>
                  <a:ea typeface="微软雅黑" panose="020B0503020204020204" pitchFamily="34" charset="-122"/>
                  <a:cs typeface="+mn-ea"/>
                  <a:sym typeface="+mn-lt"/>
                </a:endParaRPr>
              </a:p>
            </p:txBody>
          </p:sp>
        </p:grpSp>
      </p:grpSp>
      <p:grpSp>
        <p:nvGrpSpPr>
          <p:cNvPr id="29" name="组合 28"/>
          <p:cNvGrpSpPr/>
          <p:nvPr/>
        </p:nvGrpSpPr>
        <p:grpSpPr>
          <a:xfrm>
            <a:off x="4382800" y="2160171"/>
            <a:ext cx="765264" cy="863071"/>
            <a:chOff x="4840168" y="3172533"/>
            <a:chExt cx="522572" cy="522572"/>
          </a:xfrm>
          <a:effectLst>
            <a:outerShdw blurRad="50800" dist="38100" dir="2700000" algn="tl" rotWithShape="0">
              <a:prstClr val="black">
                <a:alpha val="40000"/>
              </a:prstClr>
            </a:outerShdw>
          </a:effectLst>
        </p:grpSpPr>
        <p:sp>
          <p:nvSpPr>
            <p:cNvPr id="30" name="矩形 29"/>
            <p:cNvSpPr/>
            <p:nvPr/>
          </p:nvSpPr>
          <p:spPr>
            <a:xfrm>
              <a:off x="4840168" y="3172533"/>
              <a:ext cx="522572" cy="522572"/>
            </a:xfrm>
            <a:prstGeom prst="rect">
              <a:avLst/>
            </a:prstGeom>
            <a:gradFill>
              <a:gsLst>
                <a:gs pos="0">
                  <a:schemeClr val="bg1">
                    <a:lumMod val="95000"/>
                  </a:schemeClr>
                </a:gs>
                <a:gs pos="50000">
                  <a:schemeClr val="bg1">
                    <a:lumMod val="95000"/>
                  </a:schemeClr>
                </a:gs>
                <a:gs pos="100000">
                  <a:schemeClr val="bg1">
                    <a:lumMod val="95000"/>
                  </a:schemeClr>
                </a:gs>
              </a:gsLst>
              <a:lin ang="5400000" scaled="0"/>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123E61"/>
                </a:solidFill>
                <a:latin typeface="+mj-lt"/>
                <a:ea typeface="微软雅黑" panose="020B0503020204020204" pitchFamily="34" charset="-122"/>
                <a:cs typeface="+mn-ea"/>
                <a:sym typeface="+mn-lt"/>
              </a:endParaRPr>
            </a:p>
          </p:txBody>
        </p:sp>
        <p:sp>
          <p:nvSpPr>
            <p:cNvPr id="31" name="Freeform 18"/>
            <p:cNvSpPr>
              <a:spLocks noEditPoints="1"/>
            </p:cNvSpPr>
            <p:nvPr/>
          </p:nvSpPr>
          <p:spPr bwMode="auto">
            <a:xfrm>
              <a:off x="4919070" y="3264088"/>
              <a:ext cx="320477" cy="339462"/>
            </a:xfrm>
            <a:custGeom>
              <a:avLst/>
              <a:gdLst>
                <a:gd name="T0" fmla="*/ 309263 w 568"/>
                <a:gd name="T1" fmla="*/ 627699 h 601"/>
                <a:gd name="T2" fmla="*/ 310356 w 568"/>
                <a:gd name="T3" fmla="*/ 364153 h 601"/>
                <a:gd name="T4" fmla="*/ 495040 w 568"/>
                <a:gd name="T5" fmla="*/ 329159 h 601"/>
                <a:gd name="T6" fmla="*/ 379203 w 568"/>
                <a:gd name="T7" fmla="*/ 375088 h 601"/>
                <a:gd name="T8" fmla="*/ 103816 w 568"/>
                <a:gd name="T9" fmla="*/ 234020 h 601"/>
                <a:gd name="T10" fmla="*/ 138786 w 568"/>
                <a:gd name="T11" fmla="*/ 238394 h 601"/>
                <a:gd name="T12" fmla="*/ 183591 w 568"/>
                <a:gd name="T13" fmla="*/ 242769 h 601"/>
                <a:gd name="T14" fmla="*/ 182498 w 568"/>
                <a:gd name="T15" fmla="*/ 213243 h 601"/>
                <a:gd name="T16" fmla="*/ 310356 w 568"/>
                <a:gd name="T17" fmla="*/ 331346 h 601"/>
                <a:gd name="T18" fmla="*/ 451328 w 568"/>
                <a:gd name="T19" fmla="*/ 228552 h 601"/>
                <a:gd name="T20" fmla="*/ 483019 w 568"/>
                <a:gd name="T21" fmla="*/ 223085 h 601"/>
                <a:gd name="T22" fmla="*/ 500504 w 568"/>
                <a:gd name="T23" fmla="*/ 229646 h 601"/>
                <a:gd name="T24" fmla="*/ 454606 w 568"/>
                <a:gd name="T25" fmla="*/ 279949 h 601"/>
                <a:gd name="T26" fmla="*/ 534381 w 568"/>
                <a:gd name="T27" fmla="*/ 372901 h 601"/>
                <a:gd name="T28" fmla="*/ 510339 w 568"/>
                <a:gd name="T29" fmla="*/ 287604 h 601"/>
                <a:gd name="T30" fmla="*/ 510339 w 568"/>
                <a:gd name="T31" fmla="*/ 546776 h 601"/>
                <a:gd name="T32" fmla="*/ 539845 w 568"/>
                <a:gd name="T33" fmla="*/ 540215 h 601"/>
                <a:gd name="T34" fmla="*/ 338769 w 568"/>
                <a:gd name="T35" fmla="*/ 650664 h 601"/>
                <a:gd name="T36" fmla="*/ 311449 w 568"/>
                <a:gd name="T37" fmla="*/ 657225 h 601"/>
                <a:gd name="T38" fmla="*/ 81960 w 568"/>
                <a:gd name="T39" fmla="*/ 540215 h 601"/>
                <a:gd name="T40" fmla="*/ 111466 w 568"/>
                <a:gd name="T41" fmla="*/ 546776 h 601"/>
                <a:gd name="T42" fmla="*/ 111466 w 568"/>
                <a:gd name="T43" fmla="*/ 287604 h 601"/>
                <a:gd name="T44" fmla="*/ 87424 w 568"/>
                <a:gd name="T45" fmla="*/ 372901 h 601"/>
                <a:gd name="T46" fmla="*/ 155178 w 568"/>
                <a:gd name="T47" fmla="*/ 275575 h 601"/>
                <a:gd name="T48" fmla="*/ 67754 w 568"/>
                <a:gd name="T49" fmla="*/ 437421 h 601"/>
                <a:gd name="T50" fmla="*/ 80867 w 568"/>
                <a:gd name="T51" fmla="*/ 463666 h 601"/>
                <a:gd name="T52" fmla="*/ 92888 w 568"/>
                <a:gd name="T53" fmla="*/ 487724 h 601"/>
                <a:gd name="T54" fmla="*/ 49176 w 568"/>
                <a:gd name="T55" fmla="*/ 519437 h 601"/>
                <a:gd name="T56" fmla="*/ 30598 w 568"/>
                <a:gd name="T57" fmla="*/ 412269 h 601"/>
                <a:gd name="T58" fmla="*/ 59011 w 568"/>
                <a:gd name="T59" fmla="*/ 364153 h 601"/>
                <a:gd name="T60" fmla="*/ 516896 w 568"/>
                <a:gd name="T61" fmla="*/ 416643 h 601"/>
                <a:gd name="T62" fmla="*/ 505968 w 568"/>
                <a:gd name="T63" fmla="*/ 443982 h 601"/>
                <a:gd name="T64" fmla="*/ 497225 w 568"/>
                <a:gd name="T65" fmla="*/ 471321 h 601"/>
                <a:gd name="T66" fmla="*/ 491761 w 568"/>
                <a:gd name="T67" fmla="*/ 492099 h 601"/>
                <a:gd name="T68" fmla="*/ 526731 w 568"/>
                <a:gd name="T69" fmla="*/ 396960 h 601"/>
                <a:gd name="T70" fmla="*/ 560608 w 568"/>
                <a:gd name="T71" fmla="*/ 393679 h 601"/>
                <a:gd name="T72" fmla="*/ 308170 w 568"/>
                <a:gd name="T73" fmla="*/ 0 h 601"/>
                <a:gd name="T74" fmla="*/ 456792 w 568"/>
                <a:gd name="T75" fmla="*/ 117010 h 601"/>
                <a:gd name="T76" fmla="*/ 430564 w 568"/>
                <a:gd name="T77" fmla="*/ 195746 h 601"/>
                <a:gd name="T78" fmla="*/ 398873 w 568"/>
                <a:gd name="T79" fmla="*/ 88578 h 601"/>
                <a:gd name="T80" fmla="*/ 212004 w 568"/>
                <a:gd name="T81" fmla="*/ 200120 h 601"/>
                <a:gd name="T82" fmla="*/ 166106 w 568"/>
                <a:gd name="T83" fmla="*/ 168407 h 601"/>
                <a:gd name="T84" fmla="*/ 216375 w 568"/>
                <a:gd name="T85" fmla="*/ 44836 h 6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68" h="601">
                  <a:moveTo>
                    <a:pt x="266" y="331"/>
                  </a:moveTo>
                  <a:lnTo>
                    <a:pt x="266" y="571"/>
                  </a:lnTo>
                  <a:cubicBezTo>
                    <a:pt x="272" y="573"/>
                    <a:pt x="277" y="575"/>
                    <a:pt x="283" y="574"/>
                  </a:cubicBezTo>
                  <a:cubicBezTo>
                    <a:pt x="290" y="574"/>
                    <a:pt x="297" y="572"/>
                    <a:pt x="303" y="570"/>
                  </a:cubicBezTo>
                  <a:lnTo>
                    <a:pt x="303" y="331"/>
                  </a:lnTo>
                  <a:cubicBezTo>
                    <a:pt x="297" y="332"/>
                    <a:pt x="290" y="333"/>
                    <a:pt x="284" y="333"/>
                  </a:cubicBezTo>
                  <a:cubicBezTo>
                    <a:pt x="278" y="333"/>
                    <a:pt x="272" y="332"/>
                    <a:pt x="266" y="331"/>
                  </a:cubicBezTo>
                  <a:close/>
                  <a:moveTo>
                    <a:pt x="347" y="343"/>
                  </a:moveTo>
                  <a:lnTo>
                    <a:pt x="453" y="301"/>
                  </a:lnTo>
                  <a:lnTo>
                    <a:pt x="453" y="345"/>
                  </a:lnTo>
                  <a:lnTo>
                    <a:pt x="347" y="386"/>
                  </a:lnTo>
                  <a:lnTo>
                    <a:pt x="347" y="343"/>
                  </a:lnTo>
                  <a:close/>
                  <a:moveTo>
                    <a:pt x="142" y="252"/>
                  </a:moveTo>
                  <a:lnTo>
                    <a:pt x="99" y="228"/>
                  </a:lnTo>
                  <a:cubicBezTo>
                    <a:pt x="94" y="225"/>
                    <a:pt x="93" y="219"/>
                    <a:pt x="95" y="214"/>
                  </a:cubicBezTo>
                  <a:cubicBezTo>
                    <a:pt x="98" y="209"/>
                    <a:pt x="104" y="208"/>
                    <a:pt x="109" y="210"/>
                  </a:cubicBezTo>
                  <a:lnTo>
                    <a:pt x="149" y="233"/>
                  </a:lnTo>
                  <a:lnTo>
                    <a:pt x="127" y="218"/>
                  </a:lnTo>
                  <a:cubicBezTo>
                    <a:pt x="123" y="215"/>
                    <a:pt x="122" y="209"/>
                    <a:pt x="125" y="204"/>
                  </a:cubicBezTo>
                  <a:cubicBezTo>
                    <a:pt x="128" y="200"/>
                    <a:pt x="134" y="199"/>
                    <a:pt x="138" y="202"/>
                  </a:cubicBezTo>
                  <a:lnTo>
                    <a:pt x="168" y="222"/>
                  </a:lnTo>
                  <a:lnTo>
                    <a:pt x="154" y="209"/>
                  </a:lnTo>
                  <a:cubicBezTo>
                    <a:pt x="150" y="205"/>
                    <a:pt x="149" y="199"/>
                    <a:pt x="153" y="195"/>
                  </a:cubicBezTo>
                  <a:cubicBezTo>
                    <a:pt x="157" y="191"/>
                    <a:pt x="163" y="191"/>
                    <a:pt x="167" y="195"/>
                  </a:cubicBezTo>
                  <a:lnTo>
                    <a:pt x="282" y="303"/>
                  </a:lnTo>
                  <a:cubicBezTo>
                    <a:pt x="283" y="303"/>
                    <a:pt x="283" y="303"/>
                    <a:pt x="283" y="304"/>
                  </a:cubicBezTo>
                  <a:cubicBezTo>
                    <a:pt x="283" y="303"/>
                    <a:pt x="284" y="303"/>
                    <a:pt x="284" y="303"/>
                  </a:cubicBezTo>
                  <a:lnTo>
                    <a:pt x="399" y="195"/>
                  </a:lnTo>
                  <a:cubicBezTo>
                    <a:pt x="403" y="191"/>
                    <a:pt x="409" y="191"/>
                    <a:pt x="413" y="195"/>
                  </a:cubicBezTo>
                  <a:cubicBezTo>
                    <a:pt x="417" y="199"/>
                    <a:pt x="417" y="205"/>
                    <a:pt x="413" y="209"/>
                  </a:cubicBezTo>
                  <a:lnTo>
                    <a:pt x="399" y="222"/>
                  </a:lnTo>
                  <a:lnTo>
                    <a:pt x="428" y="202"/>
                  </a:lnTo>
                  <a:cubicBezTo>
                    <a:pt x="432" y="199"/>
                    <a:pt x="438" y="200"/>
                    <a:pt x="442" y="204"/>
                  </a:cubicBezTo>
                  <a:cubicBezTo>
                    <a:pt x="445" y="209"/>
                    <a:pt x="444" y="215"/>
                    <a:pt x="439" y="218"/>
                  </a:cubicBezTo>
                  <a:lnTo>
                    <a:pt x="417" y="233"/>
                  </a:lnTo>
                  <a:lnTo>
                    <a:pt x="458" y="210"/>
                  </a:lnTo>
                  <a:cubicBezTo>
                    <a:pt x="462" y="208"/>
                    <a:pt x="468" y="209"/>
                    <a:pt x="471" y="214"/>
                  </a:cubicBezTo>
                  <a:cubicBezTo>
                    <a:pt x="474" y="219"/>
                    <a:pt x="472" y="225"/>
                    <a:pt x="467" y="228"/>
                  </a:cubicBezTo>
                  <a:lnTo>
                    <a:pt x="416" y="256"/>
                  </a:lnTo>
                  <a:lnTo>
                    <a:pt x="494" y="224"/>
                  </a:lnTo>
                  <a:lnTo>
                    <a:pt x="494" y="342"/>
                  </a:lnTo>
                  <a:cubicBezTo>
                    <a:pt x="492" y="342"/>
                    <a:pt x="491" y="342"/>
                    <a:pt x="489" y="341"/>
                  </a:cubicBezTo>
                  <a:lnTo>
                    <a:pt x="473" y="339"/>
                  </a:lnTo>
                  <a:lnTo>
                    <a:pt x="467" y="351"/>
                  </a:lnTo>
                  <a:lnTo>
                    <a:pt x="467" y="263"/>
                  </a:lnTo>
                  <a:lnTo>
                    <a:pt x="329" y="322"/>
                  </a:lnTo>
                  <a:lnTo>
                    <a:pt x="329" y="559"/>
                  </a:lnTo>
                  <a:lnTo>
                    <a:pt x="467" y="500"/>
                  </a:lnTo>
                  <a:lnTo>
                    <a:pt x="467" y="483"/>
                  </a:lnTo>
                  <a:cubicBezTo>
                    <a:pt x="472" y="486"/>
                    <a:pt x="477" y="488"/>
                    <a:pt x="482" y="490"/>
                  </a:cubicBezTo>
                  <a:cubicBezTo>
                    <a:pt x="486" y="492"/>
                    <a:pt x="490" y="493"/>
                    <a:pt x="494" y="494"/>
                  </a:cubicBezTo>
                  <a:lnTo>
                    <a:pt x="494" y="518"/>
                  </a:lnTo>
                  <a:lnTo>
                    <a:pt x="321" y="591"/>
                  </a:lnTo>
                  <a:cubicBezTo>
                    <a:pt x="318" y="592"/>
                    <a:pt x="314" y="594"/>
                    <a:pt x="310" y="595"/>
                  </a:cubicBezTo>
                  <a:lnTo>
                    <a:pt x="303" y="598"/>
                  </a:lnTo>
                  <a:cubicBezTo>
                    <a:pt x="297" y="599"/>
                    <a:pt x="291" y="601"/>
                    <a:pt x="285" y="601"/>
                  </a:cubicBezTo>
                  <a:cubicBezTo>
                    <a:pt x="271" y="601"/>
                    <a:pt x="258" y="598"/>
                    <a:pt x="247" y="590"/>
                  </a:cubicBezTo>
                  <a:lnTo>
                    <a:pt x="75" y="518"/>
                  </a:lnTo>
                  <a:lnTo>
                    <a:pt x="75" y="494"/>
                  </a:lnTo>
                  <a:cubicBezTo>
                    <a:pt x="79" y="493"/>
                    <a:pt x="83" y="492"/>
                    <a:pt x="87" y="490"/>
                  </a:cubicBezTo>
                  <a:cubicBezTo>
                    <a:pt x="91" y="488"/>
                    <a:pt x="96" y="486"/>
                    <a:pt x="102" y="483"/>
                  </a:cubicBezTo>
                  <a:lnTo>
                    <a:pt x="102" y="500"/>
                  </a:lnTo>
                  <a:lnTo>
                    <a:pt x="240" y="559"/>
                  </a:lnTo>
                  <a:lnTo>
                    <a:pt x="240" y="322"/>
                  </a:lnTo>
                  <a:lnTo>
                    <a:pt x="102" y="263"/>
                  </a:lnTo>
                  <a:lnTo>
                    <a:pt x="102" y="351"/>
                  </a:lnTo>
                  <a:lnTo>
                    <a:pt x="95" y="339"/>
                  </a:lnTo>
                  <a:lnTo>
                    <a:pt x="80" y="341"/>
                  </a:lnTo>
                  <a:cubicBezTo>
                    <a:pt x="78" y="342"/>
                    <a:pt x="77" y="342"/>
                    <a:pt x="75" y="342"/>
                  </a:cubicBezTo>
                  <a:lnTo>
                    <a:pt x="75" y="224"/>
                  </a:lnTo>
                  <a:lnTo>
                    <a:pt x="142" y="252"/>
                  </a:lnTo>
                  <a:close/>
                  <a:moveTo>
                    <a:pt x="86" y="363"/>
                  </a:moveTo>
                  <a:cubicBezTo>
                    <a:pt x="89" y="369"/>
                    <a:pt x="91" y="375"/>
                    <a:pt x="94" y="381"/>
                  </a:cubicBezTo>
                  <a:lnTo>
                    <a:pt x="62" y="400"/>
                  </a:lnTo>
                  <a:lnTo>
                    <a:pt x="97" y="387"/>
                  </a:lnTo>
                  <a:cubicBezTo>
                    <a:pt x="99" y="393"/>
                    <a:pt x="102" y="399"/>
                    <a:pt x="104" y="406"/>
                  </a:cubicBezTo>
                  <a:lnTo>
                    <a:pt x="74" y="424"/>
                  </a:lnTo>
                  <a:lnTo>
                    <a:pt x="106" y="411"/>
                  </a:lnTo>
                  <a:cubicBezTo>
                    <a:pt x="108" y="418"/>
                    <a:pt x="110" y="424"/>
                    <a:pt x="112" y="431"/>
                  </a:cubicBezTo>
                  <a:lnTo>
                    <a:pt x="85" y="446"/>
                  </a:lnTo>
                  <a:lnTo>
                    <a:pt x="113" y="435"/>
                  </a:lnTo>
                  <a:cubicBezTo>
                    <a:pt x="115" y="440"/>
                    <a:pt x="116" y="445"/>
                    <a:pt x="117" y="450"/>
                  </a:cubicBezTo>
                  <a:cubicBezTo>
                    <a:pt x="111" y="454"/>
                    <a:pt x="66" y="483"/>
                    <a:pt x="45" y="475"/>
                  </a:cubicBezTo>
                  <a:cubicBezTo>
                    <a:pt x="23" y="467"/>
                    <a:pt x="2" y="437"/>
                    <a:pt x="1" y="410"/>
                  </a:cubicBezTo>
                  <a:cubicBezTo>
                    <a:pt x="0" y="383"/>
                    <a:pt x="70" y="366"/>
                    <a:pt x="86" y="363"/>
                  </a:cubicBezTo>
                  <a:close/>
                  <a:moveTo>
                    <a:pt x="28" y="377"/>
                  </a:moveTo>
                  <a:lnTo>
                    <a:pt x="45" y="369"/>
                  </a:lnTo>
                  <a:lnTo>
                    <a:pt x="54" y="360"/>
                  </a:lnTo>
                  <a:lnTo>
                    <a:pt x="54" y="333"/>
                  </a:lnTo>
                  <a:cubicBezTo>
                    <a:pt x="38" y="340"/>
                    <a:pt x="31" y="356"/>
                    <a:pt x="28" y="377"/>
                  </a:cubicBezTo>
                  <a:close/>
                  <a:moveTo>
                    <a:pt x="482" y="363"/>
                  </a:moveTo>
                  <a:cubicBezTo>
                    <a:pt x="479" y="369"/>
                    <a:pt x="476" y="375"/>
                    <a:pt x="473" y="381"/>
                  </a:cubicBezTo>
                  <a:lnTo>
                    <a:pt x="505" y="400"/>
                  </a:lnTo>
                  <a:lnTo>
                    <a:pt x="471" y="387"/>
                  </a:lnTo>
                  <a:cubicBezTo>
                    <a:pt x="468" y="393"/>
                    <a:pt x="465" y="399"/>
                    <a:pt x="463" y="406"/>
                  </a:cubicBezTo>
                  <a:lnTo>
                    <a:pt x="493" y="424"/>
                  </a:lnTo>
                  <a:lnTo>
                    <a:pt x="461" y="411"/>
                  </a:lnTo>
                  <a:cubicBezTo>
                    <a:pt x="459" y="418"/>
                    <a:pt x="457" y="424"/>
                    <a:pt x="455" y="431"/>
                  </a:cubicBezTo>
                  <a:lnTo>
                    <a:pt x="482" y="446"/>
                  </a:lnTo>
                  <a:lnTo>
                    <a:pt x="454" y="435"/>
                  </a:lnTo>
                  <a:cubicBezTo>
                    <a:pt x="453" y="440"/>
                    <a:pt x="451" y="445"/>
                    <a:pt x="450" y="450"/>
                  </a:cubicBezTo>
                  <a:cubicBezTo>
                    <a:pt x="456" y="454"/>
                    <a:pt x="501" y="483"/>
                    <a:pt x="523" y="475"/>
                  </a:cubicBezTo>
                  <a:cubicBezTo>
                    <a:pt x="544" y="467"/>
                    <a:pt x="566" y="437"/>
                    <a:pt x="567" y="410"/>
                  </a:cubicBezTo>
                  <a:cubicBezTo>
                    <a:pt x="568" y="383"/>
                    <a:pt x="497" y="366"/>
                    <a:pt x="482" y="363"/>
                  </a:cubicBezTo>
                  <a:close/>
                  <a:moveTo>
                    <a:pt x="540" y="377"/>
                  </a:moveTo>
                  <a:lnTo>
                    <a:pt x="522" y="369"/>
                  </a:lnTo>
                  <a:lnTo>
                    <a:pt x="513" y="360"/>
                  </a:lnTo>
                  <a:lnTo>
                    <a:pt x="513" y="333"/>
                  </a:lnTo>
                  <a:cubicBezTo>
                    <a:pt x="529" y="340"/>
                    <a:pt x="536" y="356"/>
                    <a:pt x="540" y="377"/>
                  </a:cubicBezTo>
                  <a:close/>
                  <a:moveTo>
                    <a:pt x="282" y="0"/>
                  </a:moveTo>
                  <a:cubicBezTo>
                    <a:pt x="315" y="0"/>
                    <a:pt x="344" y="16"/>
                    <a:pt x="366" y="41"/>
                  </a:cubicBezTo>
                  <a:cubicBezTo>
                    <a:pt x="379" y="58"/>
                    <a:pt x="390" y="78"/>
                    <a:pt x="395" y="101"/>
                  </a:cubicBezTo>
                  <a:cubicBezTo>
                    <a:pt x="403" y="99"/>
                    <a:pt x="415" y="98"/>
                    <a:pt x="418" y="107"/>
                  </a:cubicBezTo>
                  <a:cubicBezTo>
                    <a:pt x="423" y="120"/>
                    <a:pt x="421" y="151"/>
                    <a:pt x="412" y="154"/>
                  </a:cubicBezTo>
                  <a:cubicBezTo>
                    <a:pt x="408" y="156"/>
                    <a:pt x="403" y="156"/>
                    <a:pt x="398" y="155"/>
                  </a:cubicBezTo>
                  <a:cubicBezTo>
                    <a:pt x="398" y="163"/>
                    <a:pt x="396" y="171"/>
                    <a:pt x="394" y="179"/>
                  </a:cubicBezTo>
                  <a:cubicBezTo>
                    <a:pt x="386" y="180"/>
                    <a:pt x="378" y="182"/>
                    <a:pt x="370" y="183"/>
                  </a:cubicBezTo>
                  <a:cubicBezTo>
                    <a:pt x="375" y="169"/>
                    <a:pt x="377" y="154"/>
                    <a:pt x="377" y="138"/>
                  </a:cubicBezTo>
                  <a:cubicBezTo>
                    <a:pt x="377" y="117"/>
                    <a:pt x="373" y="98"/>
                    <a:pt x="365" y="81"/>
                  </a:cubicBezTo>
                  <a:cubicBezTo>
                    <a:pt x="301" y="132"/>
                    <a:pt x="218" y="95"/>
                    <a:pt x="197" y="86"/>
                  </a:cubicBezTo>
                  <a:cubicBezTo>
                    <a:pt x="190" y="101"/>
                    <a:pt x="187" y="119"/>
                    <a:pt x="187" y="138"/>
                  </a:cubicBezTo>
                  <a:cubicBezTo>
                    <a:pt x="187" y="154"/>
                    <a:pt x="189" y="169"/>
                    <a:pt x="194" y="183"/>
                  </a:cubicBezTo>
                  <a:cubicBezTo>
                    <a:pt x="186" y="181"/>
                    <a:pt x="178" y="180"/>
                    <a:pt x="170" y="179"/>
                  </a:cubicBezTo>
                  <a:cubicBezTo>
                    <a:pt x="168" y="171"/>
                    <a:pt x="167" y="163"/>
                    <a:pt x="166" y="155"/>
                  </a:cubicBezTo>
                  <a:cubicBezTo>
                    <a:pt x="161" y="156"/>
                    <a:pt x="156" y="156"/>
                    <a:pt x="152" y="154"/>
                  </a:cubicBezTo>
                  <a:cubicBezTo>
                    <a:pt x="143" y="151"/>
                    <a:pt x="141" y="120"/>
                    <a:pt x="146" y="107"/>
                  </a:cubicBezTo>
                  <a:cubicBezTo>
                    <a:pt x="149" y="98"/>
                    <a:pt x="161" y="99"/>
                    <a:pt x="169" y="101"/>
                  </a:cubicBezTo>
                  <a:cubicBezTo>
                    <a:pt x="174" y="78"/>
                    <a:pt x="185" y="58"/>
                    <a:pt x="198" y="41"/>
                  </a:cubicBezTo>
                  <a:cubicBezTo>
                    <a:pt x="220" y="16"/>
                    <a:pt x="249" y="0"/>
                    <a:pt x="282" y="0"/>
                  </a:cubicBezTo>
                  <a:close/>
                </a:path>
              </a:pathLst>
            </a:custGeom>
            <a:solidFill>
              <a:srgbClr val="123E61"/>
            </a:solidFill>
            <a:ln>
              <a:noFill/>
            </a:ln>
          </p:spPr>
          <p:txBody>
            <a:bodyPr lIns="68557" tIns="34279" rIns="68557" bIns="34279"/>
            <a:lstStyle/>
            <a:p>
              <a:pPr fontAlgn="base">
                <a:spcBef>
                  <a:spcPct val="0"/>
                </a:spcBef>
                <a:spcAft>
                  <a:spcPct val="0"/>
                </a:spcAft>
                <a:buFont typeface="Arial" pitchFamily="34" charset="0"/>
                <a:buNone/>
              </a:pPr>
              <a:r>
                <a:rPr lang="en-US" altLang="zh-CN" sz="2000">
                  <a:solidFill>
                    <a:srgbClr val="123E61"/>
                  </a:solidFill>
                  <a:latin typeface="+mj-lt"/>
                  <a:ea typeface="微软雅黑" panose="020B0503020204020204" pitchFamily="34" charset="-122"/>
                  <a:cs typeface="+mn-ea"/>
                  <a:sym typeface="+mn-lt"/>
                </a:rPr>
                <a:t> </a:t>
              </a:r>
              <a:endParaRPr lang="zh-CN" altLang="en-US" sz="2000" dirty="0">
                <a:solidFill>
                  <a:srgbClr val="123E61"/>
                </a:solidFill>
                <a:latin typeface="+mj-lt"/>
                <a:ea typeface="微软雅黑" panose="020B0503020204020204" pitchFamily="34" charset="-122"/>
                <a:cs typeface="+mn-ea"/>
                <a:sym typeface="+mn-lt"/>
              </a:endParaRPr>
            </a:p>
          </p:txBody>
        </p:sp>
      </p:grpSp>
      <p:grpSp>
        <p:nvGrpSpPr>
          <p:cNvPr id="33" name="组合 32"/>
          <p:cNvGrpSpPr/>
          <p:nvPr/>
        </p:nvGrpSpPr>
        <p:grpSpPr>
          <a:xfrm>
            <a:off x="7305346" y="2155425"/>
            <a:ext cx="867054" cy="863071"/>
            <a:chOff x="4840168" y="3971584"/>
            <a:chExt cx="522572" cy="522572"/>
          </a:xfrm>
          <a:effectLst>
            <a:outerShdw blurRad="50800" dist="38100" dir="2700000" algn="tl" rotWithShape="0">
              <a:prstClr val="black">
                <a:alpha val="40000"/>
              </a:prstClr>
            </a:outerShdw>
          </a:effectLst>
        </p:grpSpPr>
        <p:sp>
          <p:nvSpPr>
            <p:cNvPr id="34" name="矩形 33"/>
            <p:cNvSpPr/>
            <p:nvPr/>
          </p:nvSpPr>
          <p:spPr>
            <a:xfrm>
              <a:off x="4840168" y="3971584"/>
              <a:ext cx="522572" cy="522572"/>
            </a:xfrm>
            <a:prstGeom prst="rect">
              <a:avLst/>
            </a:prstGeom>
            <a:gradFill>
              <a:gsLst>
                <a:gs pos="0">
                  <a:schemeClr val="bg1">
                    <a:lumMod val="95000"/>
                  </a:schemeClr>
                </a:gs>
                <a:gs pos="50000">
                  <a:schemeClr val="bg1">
                    <a:lumMod val="95000"/>
                  </a:schemeClr>
                </a:gs>
                <a:gs pos="100000">
                  <a:schemeClr val="bg1">
                    <a:lumMod val="95000"/>
                  </a:schemeClr>
                </a:gs>
              </a:gsLst>
              <a:lin ang="5400000" scaled="0"/>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123E61"/>
                </a:solidFill>
                <a:latin typeface="+mj-lt"/>
                <a:ea typeface="微软雅黑" panose="020B0503020204020204" pitchFamily="34" charset="-122"/>
                <a:cs typeface="+mn-ea"/>
                <a:sym typeface="+mn-lt"/>
              </a:endParaRPr>
            </a:p>
          </p:txBody>
        </p:sp>
        <p:grpSp>
          <p:nvGrpSpPr>
            <p:cNvPr id="35" name="组合 34"/>
            <p:cNvGrpSpPr/>
            <p:nvPr/>
          </p:nvGrpSpPr>
          <p:grpSpPr>
            <a:xfrm>
              <a:off x="4981489" y="4078661"/>
              <a:ext cx="239931" cy="308418"/>
              <a:chOff x="731016" y="1671338"/>
              <a:chExt cx="366231" cy="470769"/>
            </a:xfrm>
            <a:solidFill>
              <a:srgbClr val="B91F38"/>
            </a:solidFill>
          </p:grpSpPr>
          <p:sp>
            <p:nvSpPr>
              <p:cNvPr id="36" name="Freeform 108"/>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23E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123E61"/>
                  </a:solidFill>
                  <a:effectLst/>
                  <a:uLnTx/>
                  <a:uFillTx/>
                  <a:latin typeface="+mj-lt"/>
                  <a:ea typeface="微软雅黑" panose="020B0503020204020204" pitchFamily="34" charset="-122"/>
                  <a:cs typeface="+mn-ea"/>
                  <a:sym typeface="+mn-lt"/>
                </a:endParaRPr>
              </a:p>
            </p:txBody>
          </p:sp>
          <p:sp>
            <p:nvSpPr>
              <p:cNvPr id="37" name="Freeform 109"/>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23E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123E61"/>
                    </a:solidFill>
                    <a:effectLst/>
                    <a:uLnTx/>
                    <a:uFillTx/>
                    <a:latin typeface="+mj-lt"/>
                    <a:ea typeface="微软雅黑" panose="020B0503020204020204" pitchFamily="34" charset="-122"/>
                    <a:cs typeface="+mn-ea"/>
                    <a:sym typeface="+mn-lt"/>
                  </a:rPr>
                  <a:t> </a:t>
                </a:r>
                <a:endParaRPr kumimoji="0" lang="zh-CN" altLang="en-US" sz="2000" b="0" i="0" u="none" strike="noStrike" kern="1200" cap="none" spc="0" normalizeH="0" baseline="0" noProof="0" dirty="0">
                  <a:ln>
                    <a:noFill/>
                  </a:ln>
                  <a:solidFill>
                    <a:srgbClr val="123E61"/>
                  </a:solidFill>
                  <a:effectLst/>
                  <a:uLnTx/>
                  <a:uFillTx/>
                  <a:latin typeface="+mj-lt"/>
                  <a:ea typeface="微软雅黑" panose="020B0503020204020204" pitchFamily="34" charset="-122"/>
                  <a:cs typeface="+mn-ea"/>
                  <a:sym typeface="+mn-lt"/>
                </a:endParaRPr>
              </a:p>
            </p:txBody>
          </p:sp>
          <p:sp>
            <p:nvSpPr>
              <p:cNvPr id="38" name="Rectangle 110"/>
              <p:cNvSpPr>
                <a:spLocks noChangeArrowheads="1"/>
              </p:cNvSpPr>
              <p:nvPr/>
            </p:nvSpPr>
            <p:spPr bwMode="auto">
              <a:xfrm flipH="1">
                <a:off x="731016" y="1933030"/>
                <a:ext cx="51923" cy="51923"/>
              </a:xfrm>
              <a:prstGeom prst="rect">
                <a:avLst/>
              </a:prstGeom>
              <a:solidFill>
                <a:srgbClr val="123E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123E61"/>
                  </a:solidFill>
                  <a:effectLst/>
                  <a:uLnTx/>
                  <a:uFillTx/>
                  <a:latin typeface="+mj-lt"/>
                  <a:ea typeface="微软雅黑" panose="020B0503020204020204" pitchFamily="34" charset="-122"/>
                  <a:cs typeface="+mn-ea"/>
                  <a:sym typeface="+mn-lt"/>
                </a:endParaRPr>
              </a:p>
            </p:txBody>
          </p:sp>
          <p:sp>
            <p:nvSpPr>
              <p:cNvPr id="39" name="Rectangle 111"/>
              <p:cNvSpPr>
                <a:spLocks noChangeArrowheads="1"/>
              </p:cNvSpPr>
              <p:nvPr/>
            </p:nvSpPr>
            <p:spPr bwMode="auto">
              <a:xfrm flipH="1">
                <a:off x="731016" y="2011261"/>
                <a:ext cx="51923" cy="5261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123E61"/>
                  </a:solidFill>
                  <a:effectLst/>
                  <a:uLnTx/>
                  <a:uFillTx/>
                  <a:latin typeface="+mj-lt"/>
                  <a:ea typeface="微软雅黑" panose="020B0503020204020204" pitchFamily="34" charset="-122"/>
                  <a:cs typeface="+mn-ea"/>
                  <a:sym typeface="+mn-lt"/>
                </a:endParaRPr>
              </a:p>
            </p:txBody>
          </p:sp>
        </p:grpSp>
      </p:grpSp>
      <p:sp>
        <p:nvSpPr>
          <p:cNvPr id="2" name="TextBox 1"/>
          <p:cNvSpPr txBox="1"/>
          <p:nvPr/>
        </p:nvSpPr>
        <p:spPr>
          <a:xfrm>
            <a:off x="3806985" y="795038"/>
            <a:ext cx="1750800" cy="461665"/>
          </a:xfrm>
          <a:prstGeom prst="rect">
            <a:avLst/>
          </a:prstGeom>
          <a:noFill/>
        </p:spPr>
        <p:txBody>
          <a:bodyPr wrap="none" rtlCol="0">
            <a:spAutoFit/>
          </a:bodyPr>
          <a:lstStyle/>
          <a:p>
            <a:r>
              <a:rPr lang="en-US" sz="2400" b="1" dirty="0">
                <a:solidFill>
                  <a:srgbClr val="123E61"/>
                </a:solidFill>
              </a:rPr>
              <a:t>NỘI DUNG</a:t>
            </a:r>
          </a:p>
        </p:txBody>
      </p:sp>
      <p:sp>
        <p:nvSpPr>
          <p:cNvPr id="42" name="TextBox 41"/>
          <p:cNvSpPr txBox="1"/>
          <p:nvPr/>
        </p:nvSpPr>
        <p:spPr>
          <a:xfrm>
            <a:off x="845492" y="2279835"/>
            <a:ext cx="810184" cy="646331"/>
          </a:xfrm>
          <a:prstGeom prst="rect">
            <a:avLst/>
          </a:prstGeom>
          <a:noFill/>
        </p:spPr>
        <p:txBody>
          <a:bodyPr wrap="square" rtlCol="0">
            <a:spAutoFit/>
          </a:bodyPr>
          <a:lstStyle/>
          <a:p>
            <a:pPr algn="ctr"/>
            <a:r>
              <a:rPr lang="en-US" sz="3600" dirty="0">
                <a:solidFill>
                  <a:srgbClr val="123E61"/>
                </a:solidFill>
              </a:rPr>
              <a:t>I</a:t>
            </a:r>
          </a:p>
        </p:txBody>
      </p:sp>
      <p:sp>
        <p:nvSpPr>
          <p:cNvPr id="43" name="TextBox 42"/>
          <p:cNvSpPr txBox="1"/>
          <p:nvPr/>
        </p:nvSpPr>
        <p:spPr>
          <a:xfrm>
            <a:off x="6429433" y="2248508"/>
            <a:ext cx="646331" cy="646331"/>
          </a:xfrm>
          <a:prstGeom prst="rect">
            <a:avLst/>
          </a:prstGeom>
          <a:noFill/>
        </p:spPr>
        <p:txBody>
          <a:bodyPr wrap="none" rtlCol="0">
            <a:spAutoFit/>
          </a:bodyPr>
          <a:lstStyle/>
          <a:p>
            <a:pPr algn="ctr"/>
            <a:r>
              <a:rPr lang="en-US" sz="3600" dirty="0">
                <a:solidFill>
                  <a:srgbClr val="123E61"/>
                </a:solidFill>
              </a:rPr>
              <a:t>III</a:t>
            </a:r>
          </a:p>
        </p:txBody>
      </p:sp>
      <p:sp>
        <p:nvSpPr>
          <p:cNvPr id="44" name="TextBox 43"/>
          <p:cNvSpPr txBox="1"/>
          <p:nvPr/>
        </p:nvSpPr>
        <p:spPr>
          <a:xfrm>
            <a:off x="3742361" y="2337976"/>
            <a:ext cx="721627" cy="646331"/>
          </a:xfrm>
          <a:prstGeom prst="rect">
            <a:avLst/>
          </a:prstGeom>
          <a:noFill/>
        </p:spPr>
        <p:txBody>
          <a:bodyPr wrap="square" rtlCol="0">
            <a:spAutoFit/>
          </a:bodyPr>
          <a:lstStyle/>
          <a:p>
            <a:pPr algn="ctr"/>
            <a:r>
              <a:rPr lang="en-US" sz="3600" dirty="0">
                <a:solidFill>
                  <a:srgbClr val="123E61"/>
                </a:solidFill>
              </a:rPr>
              <a:t>II</a:t>
            </a:r>
          </a:p>
        </p:txBody>
      </p:sp>
      <p:sp>
        <p:nvSpPr>
          <p:cNvPr id="45" name="TextBox 44"/>
          <p:cNvSpPr txBox="1"/>
          <p:nvPr/>
        </p:nvSpPr>
        <p:spPr>
          <a:xfrm>
            <a:off x="505276" y="3400636"/>
            <a:ext cx="2738955" cy="369332"/>
          </a:xfrm>
          <a:prstGeom prst="rect">
            <a:avLst/>
          </a:prstGeom>
          <a:noFill/>
        </p:spPr>
        <p:txBody>
          <a:bodyPr wrap="none" rtlCol="0">
            <a:spAutoFit/>
          </a:bodyPr>
          <a:lstStyle/>
          <a:p>
            <a:r>
              <a:rPr lang="en-US" b="1" dirty="0">
                <a:solidFill>
                  <a:srgbClr val="FF0000"/>
                </a:solidFill>
              </a:rPr>
              <a:t>KHOA HỌC- KĨ THUẬT</a:t>
            </a:r>
          </a:p>
        </p:txBody>
      </p:sp>
      <p:sp>
        <p:nvSpPr>
          <p:cNvPr id="40" name="TextBox 39">
            <a:extLst>
              <a:ext uri="{FF2B5EF4-FFF2-40B4-BE49-F238E27FC236}">
                <a16:creationId xmlns:a16="http://schemas.microsoft.com/office/drawing/2014/main" id="{B5833343-5271-4E79-B282-0F49101EB0C7}"/>
              </a:ext>
            </a:extLst>
          </p:cNvPr>
          <p:cNvSpPr txBox="1"/>
          <p:nvPr/>
        </p:nvSpPr>
        <p:spPr>
          <a:xfrm>
            <a:off x="3346122" y="3405675"/>
            <a:ext cx="2672526" cy="369332"/>
          </a:xfrm>
          <a:prstGeom prst="rect">
            <a:avLst/>
          </a:prstGeom>
          <a:noFill/>
        </p:spPr>
        <p:txBody>
          <a:bodyPr wrap="none" rtlCol="0">
            <a:spAutoFit/>
          </a:bodyPr>
          <a:lstStyle/>
          <a:p>
            <a:pPr algn="ctr"/>
            <a:r>
              <a:rPr lang="en-US" b="1" dirty="0">
                <a:solidFill>
                  <a:srgbClr val="FF0000"/>
                </a:solidFill>
              </a:rPr>
              <a:t>KHOA HỌC TN, KHXH</a:t>
            </a:r>
          </a:p>
        </p:txBody>
      </p:sp>
      <p:sp>
        <p:nvSpPr>
          <p:cNvPr id="5" name="Rectangle 4">
            <a:extLst>
              <a:ext uri="{FF2B5EF4-FFF2-40B4-BE49-F238E27FC236}">
                <a16:creationId xmlns:a16="http://schemas.microsoft.com/office/drawing/2014/main" id="{83E3B453-9F96-4422-BDCB-7AD99832D97B}"/>
              </a:ext>
            </a:extLst>
          </p:cNvPr>
          <p:cNvSpPr/>
          <p:nvPr/>
        </p:nvSpPr>
        <p:spPr>
          <a:xfrm>
            <a:off x="6217768" y="3416828"/>
            <a:ext cx="2937664" cy="369332"/>
          </a:xfrm>
          <a:prstGeom prst="rect">
            <a:avLst/>
          </a:prstGeom>
        </p:spPr>
        <p:txBody>
          <a:bodyPr wrap="none">
            <a:spAutoFit/>
          </a:bodyPr>
          <a:lstStyle/>
          <a:p>
            <a:pPr algn="ctr"/>
            <a:r>
              <a:rPr lang="en-US" b="1" dirty="0">
                <a:solidFill>
                  <a:srgbClr val="FF0000"/>
                </a:solidFill>
              </a:rPr>
              <a:t>VĂN HỌC, NGHỆ THUẬT</a:t>
            </a:r>
          </a:p>
        </p:txBody>
      </p:sp>
    </p:spTree>
    <p:extLst>
      <p:ext uri="{BB962C8B-B14F-4D97-AF65-F5344CB8AC3E}">
        <p14:creationId xmlns:p14="http://schemas.microsoft.com/office/powerpoint/2010/main" val="13801815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down)">
                                      <p:cBhvr>
                                        <p:cTn id="18" dur="500"/>
                                        <p:tgtEl>
                                          <p:spTgt spid="44"/>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0"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0B52D4-95A0-4C30-BEB5-16307DACF2BC}"/>
              </a:ext>
            </a:extLst>
          </p:cNvPr>
          <p:cNvSpPr txBox="1"/>
          <p:nvPr/>
        </p:nvSpPr>
        <p:spPr>
          <a:xfrm>
            <a:off x="1007604" y="52264"/>
            <a:ext cx="6963766" cy="461665"/>
          </a:xfrm>
          <a:prstGeom prst="rect">
            <a:avLst/>
          </a:prstGeom>
          <a:noFill/>
        </p:spPr>
        <p:txBody>
          <a:bodyPr wrap="none" rtlCol="0">
            <a:spAutoFit/>
          </a:bodyPr>
          <a:lstStyle/>
          <a:p>
            <a:r>
              <a:rPr lang="en-US" altLang="zh-CN" sz="2400" b="1" kern="0" dirty="0">
                <a:solidFill>
                  <a:srgbClr val="0000FF"/>
                </a:solidFill>
                <a:ea typeface="微软雅黑" panose="020B0503020204020204" pitchFamily="34" charset="-122"/>
                <a:cs typeface="+mn-ea"/>
                <a:sym typeface="+mn-lt"/>
              </a:rPr>
              <a:t>2. </a:t>
            </a:r>
            <a:r>
              <a:rPr lang="en-US" altLang="zh-CN" sz="2400" b="1" kern="0" dirty="0" err="1">
                <a:solidFill>
                  <a:srgbClr val="0000FF"/>
                </a:solidFill>
                <a:ea typeface="微软雅黑" panose="020B0503020204020204" pitchFamily="34" charset="-122"/>
                <a:cs typeface="+mn-ea"/>
                <a:sym typeface="+mn-lt"/>
              </a:rPr>
              <a:t>Thành</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tựu</a:t>
            </a:r>
            <a:r>
              <a:rPr lang="en-US" altLang="zh-CN" sz="2400" b="1" kern="0" dirty="0">
                <a:solidFill>
                  <a:srgbClr val="0000FF"/>
                </a:solidFill>
                <a:ea typeface="微软雅黑" panose="020B0503020204020204" pitchFamily="34" charset="-122"/>
                <a:cs typeface="+mn-ea"/>
                <a:sym typeface="+mn-lt"/>
              </a:rPr>
              <a:t> khoa </a:t>
            </a:r>
            <a:r>
              <a:rPr lang="en-US" altLang="zh-CN" sz="2400" b="1" kern="0" dirty="0" err="1">
                <a:solidFill>
                  <a:srgbClr val="0000FF"/>
                </a:solidFill>
                <a:ea typeface="微软雅黑" panose="020B0503020204020204" pitchFamily="34" charset="-122"/>
                <a:cs typeface="+mn-ea"/>
                <a:sym typeface="+mn-lt"/>
              </a:rPr>
              <a:t>học</a:t>
            </a:r>
            <a:r>
              <a:rPr lang="en-US" altLang="zh-CN" sz="2400" b="1" kern="0" dirty="0">
                <a:solidFill>
                  <a:srgbClr val="0000FF"/>
                </a:solidFill>
                <a:ea typeface="微软雅黑" panose="020B0503020204020204" pitchFamily="34" charset="-122"/>
                <a:cs typeface="+mn-ea"/>
                <a:sym typeface="+mn-lt"/>
              </a:rPr>
              <a:t> - </a:t>
            </a:r>
            <a:r>
              <a:rPr lang="en-US" altLang="zh-CN" sz="2400" b="1" kern="0" dirty="0" err="1">
                <a:solidFill>
                  <a:srgbClr val="0000FF"/>
                </a:solidFill>
                <a:ea typeface="微软雅黑" panose="020B0503020204020204" pitchFamily="34" charset="-122"/>
                <a:cs typeface="+mn-ea"/>
                <a:sym typeface="+mn-lt"/>
              </a:rPr>
              <a:t>kĩ</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thuật</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nửa</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đầu</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thế</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kỉ</a:t>
            </a:r>
            <a:r>
              <a:rPr lang="en-US" altLang="zh-CN" sz="2400" b="1" kern="0" dirty="0">
                <a:solidFill>
                  <a:srgbClr val="0000FF"/>
                </a:solidFill>
                <a:ea typeface="微软雅黑" panose="020B0503020204020204" pitchFamily="34" charset="-122"/>
                <a:cs typeface="+mn-ea"/>
                <a:sym typeface="+mn-lt"/>
              </a:rPr>
              <a:t> XX</a:t>
            </a:r>
            <a:endParaRPr lang="en-US" sz="2400" b="1" i="1" dirty="0">
              <a:solidFill>
                <a:srgbClr val="0000FF"/>
              </a:solidFill>
            </a:endParaRPr>
          </a:p>
        </p:txBody>
      </p:sp>
      <p:grpSp>
        <p:nvGrpSpPr>
          <p:cNvPr id="51" name="Group 50">
            <a:extLst>
              <a:ext uri="{FF2B5EF4-FFF2-40B4-BE49-F238E27FC236}">
                <a16:creationId xmlns:a16="http://schemas.microsoft.com/office/drawing/2014/main" id="{9168A417-4AEF-4617-B706-EAA9585D0FCB}"/>
              </a:ext>
            </a:extLst>
          </p:cNvPr>
          <p:cNvGrpSpPr/>
          <p:nvPr/>
        </p:nvGrpSpPr>
        <p:grpSpPr>
          <a:xfrm>
            <a:off x="754504" y="2284512"/>
            <a:ext cx="7634991" cy="1477328"/>
            <a:chOff x="683568" y="2426946"/>
            <a:chExt cx="7634991" cy="1477328"/>
          </a:xfrm>
        </p:grpSpPr>
        <p:sp>
          <p:nvSpPr>
            <p:cNvPr id="4" name="Text Box 14">
              <a:extLst>
                <a:ext uri="{FF2B5EF4-FFF2-40B4-BE49-F238E27FC236}">
                  <a16:creationId xmlns:a16="http://schemas.microsoft.com/office/drawing/2014/main" id="{8DFAAE6A-969C-4F96-ADC3-C29467D9BEA1}"/>
                </a:ext>
              </a:extLst>
            </p:cNvPr>
            <p:cNvSpPr txBox="1">
              <a:spLocks noChangeArrowheads="1"/>
            </p:cNvSpPr>
            <p:nvPr/>
          </p:nvSpPr>
          <p:spPr bwMode="auto">
            <a:xfrm>
              <a:off x="1549807" y="2426946"/>
              <a:ext cx="6768752" cy="1477328"/>
            </a:xfrm>
            <a:prstGeom prst="rect">
              <a:avLst/>
            </a:prstGeom>
            <a:solidFill>
              <a:schemeClr val="accent4">
                <a:lumMod val="20000"/>
                <a:lumOff val="80000"/>
              </a:schemeClr>
            </a:solidFill>
            <a:ln w="9525">
              <a:noFill/>
              <a:miter lim="800000"/>
              <a:headEnd/>
              <a:tailEnd/>
            </a:ln>
          </p:spPr>
          <p:txBody>
            <a:bodyPr wrap="square">
              <a:spAutoFit/>
            </a:bodyPr>
            <a:lstStyle/>
            <a:p>
              <a:pPr algn="just" eaLnBrk="0" hangingPunct="0"/>
              <a:r>
                <a:rPr lang="en-US" dirty="0">
                  <a:solidFill>
                    <a:schemeClr val="accent5"/>
                  </a:solidFill>
                </a:rPr>
                <a:t>- Do nhu cầu về cuộc sống con người, cụ thể là yêu cầu của sản xuất (công cụ sản xuất mới có kỹ thuật cao, …).</a:t>
              </a:r>
            </a:p>
            <a:p>
              <a:pPr algn="just" eaLnBrk="0" hangingPunct="0">
                <a:buFontTx/>
                <a:buChar char="-"/>
              </a:pPr>
              <a:r>
                <a:rPr lang="en-US" dirty="0">
                  <a:solidFill>
                    <a:schemeClr val="accent5"/>
                  </a:solidFill>
                </a:rPr>
                <a:t> Do yêu cầu của cuộc chiến tranh thế giới thứ hai. </a:t>
              </a:r>
            </a:p>
            <a:p>
              <a:pPr algn="just" eaLnBrk="0" hangingPunct="0">
                <a:buFontTx/>
                <a:buChar char="-"/>
              </a:pPr>
              <a:r>
                <a:rPr lang="en-US" dirty="0">
                  <a:solidFill>
                    <a:schemeClr val="accent5"/>
                  </a:solidFill>
                </a:rPr>
                <a:t> Những thành tựu về KHKT cuối thế kỷ XIX tạo tiền đề thúc đẩy bùng nổ cuộc cách mạng KHKT hiện đại.</a:t>
              </a:r>
            </a:p>
          </p:txBody>
        </p:sp>
        <p:pic>
          <p:nvPicPr>
            <p:cNvPr id="47" name="Graphic 46" descr="Person with idea">
              <a:extLst>
                <a:ext uri="{FF2B5EF4-FFF2-40B4-BE49-F238E27FC236}">
                  <a16:creationId xmlns:a16="http://schemas.microsoft.com/office/drawing/2014/main" id="{71797151-5DF3-4CE2-8393-731EADDA5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568" y="2572544"/>
              <a:ext cx="914400" cy="914400"/>
            </a:xfrm>
            <a:prstGeom prst="rect">
              <a:avLst/>
            </a:prstGeom>
          </p:spPr>
        </p:pic>
      </p:grpSp>
      <p:grpSp>
        <p:nvGrpSpPr>
          <p:cNvPr id="50" name="Group 49">
            <a:extLst>
              <a:ext uri="{FF2B5EF4-FFF2-40B4-BE49-F238E27FC236}">
                <a16:creationId xmlns:a16="http://schemas.microsoft.com/office/drawing/2014/main" id="{521B4C38-7649-4668-90E7-84C2B922737B}"/>
              </a:ext>
            </a:extLst>
          </p:cNvPr>
          <p:cNvGrpSpPr/>
          <p:nvPr/>
        </p:nvGrpSpPr>
        <p:grpSpPr>
          <a:xfrm>
            <a:off x="1479816" y="844352"/>
            <a:ext cx="6908733" cy="914400"/>
            <a:chOff x="827584" y="1000091"/>
            <a:chExt cx="6908733" cy="914400"/>
          </a:xfrm>
        </p:grpSpPr>
        <p:sp>
          <p:nvSpPr>
            <p:cNvPr id="3" name="Rectangle 2">
              <a:extLst>
                <a:ext uri="{FF2B5EF4-FFF2-40B4-BE49-F238E27FC236}">
                  <a16:creationId xmlns:a16="http://schemas.microsoft.com/office/drawing/2014/main" id="{360D5831-E0E3-47C4-BAF4-ABA4AA560475}"/>
                </a:ext>
              </a:extLst>
            </p:cNvPr>
            <p:cNvSpPr/>
            <p:nvPr/>
          </p:nvSpPr>
          <p:spPr>
            <a:xfrm>
              <a:off x="1755826" y="1115901"/>
              <a:ext cx="5980491" cy="707886"/>
            </a:xfrm>
            <a:prstGeom prst="rect">
              <a:avLst/>
            </a:prstGeom>
            <a:solidFill>
              <a:srgbClr val="FFFF00"/>
            </a:solidFill>
            <a:ln>
              <a:solidFill>
                <a:schemeClr val="tx1"/>
              </a:solidFill>
            </a:ln>
          </p:spPr>
          <p:txBody>
            <a:bodyPr wrap="square">
              <a:spAutoFit/>
            </a:bodyPr>
            <a:lstStyle/>
            <a:p>
              <a:pPr algn="ctr"/>
              <a:r>
                <a:rPr lang="pt-BR" sz="2000" dirty="0">
                  <a:solidFill>
                    <a:schemeClr val="accent5"/>
                  </a:solidFill>
                </a:rPr>
                <a:t>Nguyên nhân nào dẫn đến cách mạng khoa học- kĩ thuật đầu TK XX?</a:t>
              </a:r>
              <a:endParaRPr lang="en-US" sz="2000" dirty="0">
                <a:solidFill>
                  <a:schemeClr val="accent5"/>
                </a:solidFill>
              </a:endParaRPr>
            </a:p>
          </p:txBody>
        </p:sp>
        <p:pic>
          <p:nvPicPr>
            <p:cNvPr id="49" name="Graphic 48" descr="Help">
              <a:extLst>
                <a:ext uri="{FF2B5EF4-FFF2-40B4-BE49-F238E27FC236}">
                  <a16:creationId xmlns:a16="http://schemas.microsoft.com/office/drawing/2014/main" id="{1613CEF4-3936-48E2-80A4-F831EEC1B8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7584" y="1000091"/>
              <a:ext cx="914400" cy="914400"/>
            </a:xfrm>
            <a:prstGeom prst="rect">
              <a:avLst/>
            </a:prstGeom>
          </p:spPr>
        </p:pic>
      </p:grpSp>
      <p:cxnSp>
        <p:nvCxnSpPr>
          <p:cNvPr id="6" name="Straight Connector 5">
            <a:extLst>
              <a:ext uri="{FF2B5EF4-FFF2-40B4-BE49-F238E27FC236}">
                <a16:creationId xmlns:a16="http://schemas.microsoft.com/office/drawing/2014/main" id="{91489F74-3FB3-4AB2-91CF-09E38D1E8FE0}"/>
              </a:ext>
            </a:extLst>
          </p:cNvPr>
          <p:cNvCxnSpPr/>
          <p:nvPr/>
        </p:nvCxnSpPr>
        <p:spPr>
          <a:xfrm>
            <a:off x="1007604" y="505765"/>
            <a:ext cx="7272808"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154830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750" fill="hold"/>
                                        <p:tgtEl>
                                          <p:spTgt spid="50"/>
                                        </p:tgtEl>
                                        <p:attrNameLst>
                                          <p:attrName>ppt_w</p:attrName>
                                        </p:attrNameLst>
                                      </p:cBhvr>
                                      <p:tavLst>
                                        <p:tav tm="0">
                                          <p:val>
                                            <p:fltVal val="0"/>
                                          </p:val>
                                        </p:tav>
                                        <p:tav tm="100000">
                                          <p:val>
                                            <p:strVal val="#ppt_w"/>
                                          </p:val>
                                        </p:tav>
                                      </p:tavLst>
                                    </p:anim>
                                    <p:anim calcmode="lin" valueType="num">
                                      <p:cBhvr>
                                        <p:cTn id="8" dur="750" fill="hold"/>
                                        <p:tgtEl>
                                          <p:spTgt spid="50"/>
                                        </p:tgtEl>
                                        <p:attrNameLst>
                                          <p:attrName>ppt_h</p:attrName>
                                        </p:attrNameLst>
                                      </p:cBhvr>
                                      <p:tavLst>
                                        <p:tav tm="0">
                                          <p:val>
                                            <p:fltVal val="0"/>
                                          </p:val>
                                        </p:tav>
                                        <p:tav tm="100000">
                                          <p:val>
                                            <p:strVal val="#ppt_h"/>
                                          </p:val>
                                        </p:tav>
                                      </p:tavLst>
                                    </p:anim>
                                    <p:anim calcmode="lin" valueType="num">
                                      <p:cBhvr>
                                        <p:cTn id="9" dur="750" fill="hold"/>
                                        <p:tgtEl>
                                          <p:spTgt spid="50"/>
                                        </p:tgtEl>
                                        <p:attrNameLst>
                                          <p:attrName>style.rotation</p:attrName>
                                        </p:attrNameLst>
                                      </p:cBhvr>
                                      <p:tavLst>
                                        <p:tav tm="0">
                                          <p:val>
                                            <p:fltVal val="90"/>
                                          </p:val>
                                        </p:tav>
                                        <p:tav tm="100000">
                                          <p:val>
                                            <p:fltVal val="0"/>
                                          </p:val>
                                        </p:tav>
                                      </p:tavLst>
                                    </p:anim>
                                    <p:animEffect transition="in" filter="fade">
                                      <p:cBhvr>
                                        <p:cTn id="10" dur="75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circle(in)">
                                      <p:cBhvr>
                                        <p:cTn id="15"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2837084" y="1357214"/>
            <a:ext cx="3551818" cy="3404725"/>
            <a:chOff x="3344" y="1687"/>
            <a:chExt cx="983" cy="942"/>
          </a:xfrm>
          <a:solidFill>
            <a:schemeClr val="bg1">
              <a:lumMod val="85000"/>
            </a:schemeClr>
          </a:solidFill>
        </p:grpSpPr>
        <p:sp>
          <p:nvSpPr>
            <p:cNvPr id="11" name="Freeform 5"/>
            <p:cNvSpPr>
              <a:spLocks noEditPoints="1"/>
            </p:cNvSpPr>
            <p:nvPr/>
          </p:nvSpPr>
          <p:spPr bwMode="auto">
            <a:xfrm>
              <a:off x="4105" y="1856"/>
              <a:ext cx="31" cy="40"/>
            </a:xfrm>
            <a:custGeom>
              <a:avLst/>
              <a:gdLst>
                <a:gd name="T0" fmla="*/ 5 w 13"/>
                <a:gd name="T1" fmla="*/ 16 h 17"/>
                <a:gd name="T2" fmla="*/ 6 w 13"/>
                <a:gd name="T3" fmla="*/ 15 h 17"/>
                <a:gd name="T4" fmla="*/ 6 w 13"/>
                <a:gd name="T5" fmla="*/ 16 h 17"/>
                <a:gd name="T6" fmla="*/ 4 w 13"/>
                <a:gd name="T7" fmla="*/ 16 h 17"/>
                <a:gd name="T8" fmla="*/ 4 w 13"/>
                <a:gd name="T9" fmla="*/ 15 h 17"/>
                <a:gd name="T10" fmla="*/ 4 w 13"/>
                <a:gd name="T11" fmla="*/ 14 h 17"/>
                <a:gd name="T12" fmla="*/ 4 w 13"/>
                <a:gd name="T13" fmla="*/ 16 h 17"/>
                <a:gd name="T14" fmla="*/ 7 w 13"/>
                <a:gd name="T15" fmla="*/ 15 h 17"/>
                <a:gd name="T16" fmla="*/ 8 w 13"/>
                <a:gd name="T17" fmla="*/ 14 h 17"/>
                <a:gd name="T18" fmla="*/ 8 w 13"/>
                <a:gd name="T19" fmla="*/ 16 h 17"/>
                <a:gd name="T20" fmla="*/ 8 w 13"/>
                <a:gd name="T21" fmla="*/ 16 h 17"/>
                <a:gd name="T22" fmla="*/ 3 w 13"/>
                <a:gd name="T23" fmla="*/ 15 h 17"/>
                <a:gd name="T24" fmla="*/ 3 w 13"/>
                <a:gd name="T25" fmla="*/ 13 h 17"/>
                <a:gd name="T26" fmla="*/ 3 w 13"/>
                <a:gd name="T27" fmla="*/ 15 h 17"/>
                <a:gd name="T28" fmla="*/ 9 w 13"/>
                <a:gd name="T29" fmla="*/ 14 h 17"/>
                <a:gd name="T30" fmla="*/ 9 w 13"/>
                <a:gd name="T31" fmla="*/ 14 h 17"/>
                <a:gd name="T32" fmla="*/ 9 w 13"/>
                <a:gd name="T33" fmla="*/ 15 h 17"/>
                <a:gd name="T34" fmla="*/ 2 w 13"/>
                <a:gd name="T35" fmla="*/ 13 h 17"/>
                <a:gd name="T36" fmla="*/ 2 w 13"/>
                <a:gd name="T37" fmla="*/ 13 h 17"/>
                <a:gd name="T38" fmla="*/ 11 w 13"/>
                <a:gd name="T39" fmla="*/ 13 h 17"/>
                <a:gd name="T40" fmla="*/ 11 w 13"/>
                <a:gd name="T41" fmla="*/ 12 h 17"/>
                <a:gd name="T42" fmla="*/ 11 w 13"/>
                <a:gd name="T43" fmla="*/ 12 h 17"/>
                <a:gd name="T44" fmla="*/ 2 w 13"/>
                <a:gd name="T45" fmla="*/ 12 h 17"/>
                <a:gd name="T46" fmla="*/ 2 w 13"/>
                <a:gd name="T47" fmla="*/ 12 h 17"/>
                <a:gd name="T48" fmla="*/ 6 w 13"/>
                <a:gd name="T49" fmla="*/ 14 h 17"/>
                <a:gd name="T50" fmla="*/ 2 w 13"/>
                <a:gd name="T51" fmla="*/ 6 h 17"/>
                <a:gd name="T52" fmla="*/ 7 w 13"/>
                <a:gd name="T53" fmla="*/ 1 h 17"/>
                <a:gd name="T54" fmla="*/ 11 w 13"/>
                <a:gd name="T55" fmla="*/ 3 h 17"/>
                <a:gd name="T56" fmla="*/ 8 w 13"/>
                <a:gd name="T57" fmla="*/ 13 h 17"/>
                <a:gd name="T58" fmla="*/ 7 w 13"/>
                <a:gd name="T59" fmla="*/ 0 h 17"/>
                <a:gd name="T60" fmla="*/ 1 w 13"/>
                <a:gd name="T61" fmla="*/ 6 h 17"/>
                <a:gd name="T62" fmla="*/ 1 w 13"/>
                <a:gd name="T63" fmla="*/ 9 h 17"/>
                <a:gd name="T64" fmla="*/ 1 w 13"/>
                <a:gd name="T65" fmla="*/ 14 h 17"/>
                <a:gd name="T66" fmla="*/ 6 w 13"/>
                <a:gd name="T67" fmla="*/ 17 h 17"/>
                <a:gd name="T68" fmla="*/ 6 w 13"/>
                <a:gd name="T69" fmla="*/ 17 h 17"/>
                <a:gd name="T70" fmla="*/ 6 w 13"/>
                <a:gd name="T71" fmla="*/ 17 h 17"/>
                <a:gd name="T72" fmla="*/ 12 w 13"/>
                <a:gd name="T73" fmla="*/ 13 h 17"/>
                <a:gd name="T74" fmla="*/ 12 w 13"/>
                <a:gd name="T75" fmla="*/ 6 h 17"/>
                <a:gd name="T76" fmla="*/ 11 w 13"/>
                <a:gd name="T7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 h="17">
                  <a:moveTo>
                    <a:pt x="6" y="16"/>
                  </a:moveTo>
                  <a:cubicBezTo>
                    <a:pt x="5" y="16"/>
                    <a:pt x="5" y="16"/>
                    <a:pt x="5" y="16"/>
                  </a:cubicBezTo>
                  <a:cubicBezTo>
                    <a:pt x="5" y="15"/>
                    <a:pt x="5" y="15"/>
                    <a:pt x="6" y="14"/>
                  </a:cubicBezTo>
                  <a:cubicBezTo>
                    <a:pt x="6" y="15"/>
                    <a:pt x="6" y="15"/>
                    <a:pt x="6" y="15"/>
                  </a:cubicBezTo>
                  <a:cubicBezTo>
                    <a:pt x="7" y="15"/>
                    <a:pt x="7" y="15"/>
                    <a:pt x="7" y="15"/>
                  </a:cubicBezTo>
                  <a:cubicBezTo>
                    <a:pt x="6" y="16"/>
                    <a:pt x="6" y="16"/>
                    <a:pt x="6" y="16"/>
                  </a:cubicBezTo>
                  <a:cubicBezTo>
                    <a:pt x="6" y="16"/>
                    <a:pt x="6" y="16"/>
                    <a:pt x="6" y="16"/>
                  </a:cubicBezTo>
                  <a:moveTo>
                    <a:pt x="4" y="16"/>
                  </a:moveTo>
                  <a:cubicBezTo>
                    <a:pt x="4" y="15"/>
                    <a:pt x="4" y="15"/>
                    <a:pt x="4" y="15"/>
                  </a:cubicBezTo>
                  <a:cubicBezTo>
                    <a:pt x="4" y="15"/>
                    <a:pt x="4" y="15"/>
                    <a:pt x="4" y="15"/>
                  </a:cubicBezTo>
                  <a:cubicBezTo>
                    <a:pt x="4" y="15"/>
                    <a:pt x="4" y="15"/>
                    <a:pt x="4" y="15"/>
                  </a:cubicBezTo>
                  <a:cubicBezTo>
                    <a:pt x="4" y="14"/>
                    <a:pt x="4" y="14"/>
                    <a:pt x="4" y="14"/>
                  </a:cubicBezTo>
                  <a:cubicBezTo>
                    <a:pt x="5" y="14"/>
                    <a:pt x="5" y="14"/>
                    <a:pt x="5" y="14"/>
                  </a:cubicBezTo>
                  <a:cubicBezTo>
                    <a:pt x="5" y="15"/>
                    <a:pt x="4" y="15"/>
                    <a:pt x="4" y="16"/>
                  </a:cubicBezTo>
                  <a:moveTo>
                    <a:pt x="7" y="16"/>
                  </a:moveTo>
                  <a:cubicBezTo>
                    <a:pt x="7" y="15"/>
                    <a:pt x="7" y="15"/>
                    <a:pt x="7" y="15"/>
                  </a:cubicBezTo>
                  <a:cubicBezTo>
                    <a:pt x="7" y="14"/>
                    <a:pt x="7" y="14"/>
                    <a:pt x="7" y="14"/>
                  </a:cubicBezTo>
                  <a:cubicBezTo>
                    <a:pt x="8" y="14"/>
                    <a:pt x="8" y="14"/>
                    <a:pt x="8" y="14"/>
                  </a:cubicBezTo>
                  <a:cubicBezTo>
                    <a:pt x="8" y="14"/>
                    <a:pt x="8" y="14"/>
                    <a:pt x="8" y="14"/>
                  </a:cubicBezTo>
                  <a:cubicBezTo>
                    <a:pt x="8" y="16"/>
                    <a:pt x="8" y="16"/>
                    <a:pt x="8" y="16"/>
                  </a:cubicBezTo>
                  <a:cubicBezTo>
                    <a:pt x="8" y="16"/>
                    <a:pt x="8" y="16"/>
                    <a:pt x="8" y="16"/>
                  </a:cubicBezTo>
                  <a:cubicBezTo>
                    <a:pt x="8" y="16"/>
                    <a:pt x="8" y="16"/>
                    <a:pt x="8" y="16"/>
                  </a:cubicBezTo>
                  <a:cubicBezTo>
                    <a:pt x="7" y="16"/>
                    <a:pt x="7" y="16"/>
                    <a:pt x="7" y="16"/>
                  </a:cubicBezTo>
                  <a:moveTo>
                    <a:pt x="3" y="15"/>
                  </a:moveTo>
                  <a:cubicBezTo>
                    <a:pt x="3" y="15"/>
                    <a:pt x="3" y="15"/>
                    <a:pt x="3" y="15"/>
                  </a:cubicBezTo>
                  <a:cubicBezTo>
                    <a:pt x="3" y="13"/>
                    <a:pt x="3" y="13"/>
                    <a:pt x="3" y="13"/>
                  </a:cubicBezTo>
                  <a:cubicBezTo>
                    <a:pt x="4" y="14"/>
                    <a:pt x="4" y="14"/>
                    <a:pt x="4" y="14"/>
                  </a:cubicBezTo>
                  <a:cubicBezTo>
                    <a:pt x="3" y="15"/>
                    <a:pt x="3" y="15"/>
                    <a:pt x="3" y="15"/>
                  </a:cubicBezTo>
                  <a:moveTo>
                    <a:pt x="9" y="15"/>
                  </a:moveTo>
                  <a:cubicBezTo>
                    <a:pt x="9" y="14"/>
                    <a:pt x="9" y="14"/>
                    <a:pt x="9" y="14"/>
                  </a:cubicBezTo>
                  <a:cubicBezTo>
                    <a:pt x="10" y="13"/>
                    <a:pt x="10" y="13"/>
                    <a:pt x="10" y="13"/>
                  </a:cubicBezTo>
                  <a:cubicBezTo>
                    <a:pt x="9" y="14"/>
                    <a:pt x="9" y="14"/>
                    <a:pt x="9" y="14"/>
                  </a:cubicBezTo>
                  <a:cubicBezTo>
                    <a:pt x="9" y="14"/>
                    <a:pt x="9" y="14"/>
                    <a:pt x="9" y="14"/>
                  </a:cubicBezTo>
                  <a:cubicBezTo>
                    <a:pt x="9" y="15"/>
                    <a:pt x="9" y="15"/>
                    <a:pt x="9" y="15"/>
                  </a:cubicBezTo>
                  <a:moveTo>
                    <a:pt x="2" y="14"/>
                  </a:moveTo>
                  <a:cubicBezTo>
                    <a:pt x="2" y="13"/>
                    <a:pt x="2" y="13"/>
                    <a:pt x="2" y="13"/>
                  </a:cubicBezTo>
                  <a:cubicBezTo>
                    <a:pt x="2" y="12"/>
                    <a:pt x="2" y="12"/>
                    <a:pt x="2" y="12"/>
                  </a:cubicBezTo>
                  <a:cubicBezTo>
                    <a:pt x="2" y="13"/>
                    <a:pt x="2" y="13"/>
                    <a:pt x="2" y="13"/>
                  </a:cubicBezTo>
                  <a:cubicBezTo>
                    <a:pt x="2" y="14"/>
                    <a:pt x="2" y="14"/>
                    <a:pt x="2" y="14"/>
                  </a:cubicBezTo>
                  <a:moveTo>
                    <a:pt x="11" y="13"/>
                  </a:moveTo>
                  <a:cubicBezTo>
                    <a:pt x="11" y="12"/>
                    <a:pt x="11" y="12"/>
                    <a:pt x="11" y="12"/>
                  </a:cubicBezTo>
                  <a:cubicBezTo>
                    <a:pt x="11" y="12"/>
                    <a:pt x="11" y="12"/>
                    <a:pt x="11" y="12"/>
                  </a:cubicBezTo>
                  <a:cubicBezTo>
                    <a:pt x="11" y="12"/>
                    <a:pt x="11" y="12"/>
                    <a:pt x="11" y="12"/>
                  </a:cubicBezTo>
                  <a:cubicBezTo>
                    <a:pt x="11" y="12"/>
                    <a:pt x="11" y="12"/>
                    <a:pt x="11" y="12"/>
                  </a:cubicBezTo>
                  <a:cubicBezTo>
                    <a:pt x="11" y="13"/>
                    <a:pt x="11" y="13"/>
                    <a:pt x="11" y="13"/>
                  </a:cubicBezTo>
                  <a:moveTo>
                    <a:pt x="2" y="12"/>
                  </a:moveTo>
                  <a:cubicBezTo>
                    <a:pt x="2" y="12"/>
                    <a:pt x="2" y="12"/>
                    <a:pt x="2" y="12"/>
                  </a:cubicBezTo>
                  <a:cubicBezTo>
                    <a:pt x="2" y="12"/>
                    <a:pt x="2" y="12"/>
                    <a:pt x="2" y="12"/>
                  </a:cubicBezTo>
                  <a:cubicBezTo>
                    <a:pt x="2" y="12"/>
                    <a:pt x="2" y="12"/>
                    <a:pt x="2" y="12"/>
                  </a:cubicBezTo>
                  <a:moveTo>
                    <a:pt x="6" y="14"/>
                  </a:moveTo>
                  <a:cubicBezTo>
                    <a:pt x="5" y="14"/>
                    <a:pt x="4" y="13"/>
                    <a:pt x="3" y="12"/>
                  </a:cubicBezTo>
                  <a:cubicBezTo>
                    <a:pt x="1" y="11"/>
                    <a:pt x="2" y="8"/>
                    <a:pt x="2" y="6"/>
                  </a:cubicBezTo>
                  <a:cubicBezTo>
                    <a:pt x="3" y="5"/>
                    <a:pt x="4" y="3"/>
                    <a:pt x="5" y="2"/>
                  </a:cubicBezTo>
                  <a:cubicBezTo>
                    <a:pt x="6" y="1"/>
                    <a:pt x="7" y="1"/>
                    <a:pt x="7" y="1"/>
                  </a:cubicBezTo>
                  <a:cubicBezTo>
                    <a:pt x="8" y="1"/>
                    <a:pt x="9" y="2"/>
                    <a:pt x="10" y="2"/>
                  </a:cubicBezTo>
                  <a:cubicBezTo>
                    <a:pt x="10" y="3"/>
                    <a:pt x="10" y="3"/>
                    <a:pt x="11" y="3"/>
                  </a:cubicBezTo>
                  <a:cubicBezTo>
                    <a:pt x="12" y="5"/>
                    <a:pt x="12" y="8"/>
                    <a:pt x="11" y="10"/>
                  </a:cubicBezTo>
                  <a:cubicBezTo>
                    <a:pt x="10" y="12"/>
                    <a:pt x="9" y="13"/>
                    <a:pt x="8" y="13"/>
                  </a:cubicBezTo>
                  <a:cubicBezTo>
                    <a:pt x="7" y="14"/>
                    <a:pt x="7" y="14"/>
                    <a:pt x="6" y="14"/>
                  </a:cubicBezTo>
                  <a:moveTo>
                    <a:pt x="7" y="0"/>
                  </a:moveTo>
                  <a:cubicBezTo>
                    <a:pt x="7" y="0"/>
                    <a:pt x="6" y="1"/>
                    <a:pt x="5" y="1"/>
                  </a:cubicBezTo>
                  <a:cubicBezTo>
                    <a:pt x="3" y="2"/>
                    <a:pt x="2" y="4"/>
                    <a:pt x="1" y="6"/>
                  </a:cubicBezTo>
                  <a:cubicBezTo>
                    <a:pt x="1" y="6"/>
                    <a:pt x="1" y="7"/>
                    <a:pt x="1" y="8"/>
                  </a:cubicBezTo>
                  <a:cubicBezTo>
                    <a:pt x="1" y="9"/>
                    <a:pt x="1" y="9"/>
                    <a:pt x="1" y="9"/>
                  </a:cubicBezTo>
                  <a:cubicBezTo>
                    <a:pt x="1" y="10"/>
                    <a:pt x="0" y="12"/>
                    <a:pt x="1" y="14"/>
                  </a:cubicBezTo>
                  <a:cubicBezTo>
                    <a:pt x="1" y="14"/>
                    <a:pt x="1" y="14"/>
                    <a:pt x="1" y="14"/>
                  </a:cubicBezTo>
                  <a:cubicBezTo>
                    <a:pt x="2" y="15"/>
                    <a:pt x="2" y="15"/>
                    <a:pt x="2" y="15"/>
                  </a:cubicBezTo>
                  <a:cubicBezTo>
                    <a:pt x="3" y="16"/>
                    <a:pt x="4" y="17"/>
                    <a:pt x="6" y="17"/>
                  </a:cubicBezTo>
                  <a:cubicBezTo>
                    <a:pt x="6" y="17"/>
                    <a:pt x="6" y="17"/>
                    <a:pt x="6" y="17"/>
                  </a:cubicBezTo>
                  <a:cubicBezTo>
                    <a:pt x="6" y="17"/>
                    <a:pt x="6" y="17"/>
                    <a:pt x="6" y="17"/>
                  </a:cubicBezTo>
                  <a:cubicBezTo>
                    <a:pt x="6" y="17"/>
                    <a:pt x="6" y="17"/>
                    <a:pt x="6" y="17"/>
                  </a:cubicBezTo>
                  <a:cubicBezTo>
                    <a:pt x="6" y="17"/>
                    <a:pt x="6" y="17"/>
                    <a:pt x="6" y="17"/>
                  </a:cubicBezTo>
                  <a:cubicBezTo>
                    <a:pt x="7" y="17"/>
                    <a:pt x="7" y="17"/>
                    <a:pt x="8" y="17"/>
                  </a:cubicBezTo>
                  <a:cubicBezTo>
                    <a:pt x="10" y="16"/>
                    <a:pt x="11" y="15"/>
                    <a:pt x="12" y="13"/>
                  </a:cubicBezTo>
                  <a:cubicBezTo>
                    <a:pt x="12" y="11"/>
                    <a:pt x="13" y="9"/>
                    <a:pt x="13" y="7"/>
                  </a:cubicBezTo>
                  <a:cubicBezTo>
                    <a:pt x="12" y="6"/>
                    <a:pt x="12" y="6"/>
                    <a:pt x="12" y="6"/>
                  </a:cubicBezTo>
                  <a:cubicBezTo>
                    <a:pt x="12" y="5"/>
                    <a:pt x="12" y="4"/>
                    <a:pt x="12" y="3"/>
                  </a:cubicBezTo>
                  <a:cubicBezTo>
                    <a:pt x="11" y="2"/>
                    <a:pt x="11" y="2"/>
                    <a:pt x="11" y="2"/>
                  </a:cubicBezTo>
                  <a:cubicBezTo>
                    <a:pt x="10" y="1"/>
                    <a:pt x="9"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2" name="Freeform 6"/>
            <p:cNvSpPr>
              <a:spLocks noEditPoints="1"/>
            </p:cNvSpPr>
            <p:nvPr/>
          </p:nvSpPr>
          <p:spPr bwMode="auto">
            <a:xfrm>
              <a:off x="3422" y="1996"/>
              <a:ext cx="69" cy="67"/>
            </a:xfrm>
            <a:custGeom>
              <a:avLst/>
              <a:gdLst>
                <a:gd name="T0" fmla="*/ 14 w 29"/>
                <a:gd name="T1" fmla="*/ 27 h 28"/>
                <a:gd name="T2" fmla="*/ 1 w 29"/>
                <a:gd name="T3" fmla="*/ 14 h 28"/>
                <a:gd name="T4" fmla="*/ 14 w 29"/>
                <a:gd name="T5" fmla="*/ 1 h 28"/>
                <a:gd name="T6" fmla="*/ 23 w 29"/>
                <a:gd name="T7" fmla="*/ 4 h 28"/>
                <a:gd name="T8" fmla="*/ 28 w 29"/>
                <a:gd name="T9" fmla="*/ 14 h 28"/>
                <a:gd name="T10" fmla="*/ 14 w 29"/>
                <a:gd name="T11" fmla="*/ 27 h 28"/>
                <a:gd name="T12" fmla="*/ 14 w 29"/>
                <a:gd name="T13" fmla="*/ 0 h 28"/>
                <a:gd name="T14" fmla="*/ 0 w 29"/>
                <a:gd name="T15" fmla="*/ 14 h 28"/>
                <a:gd name="T16" fmla="*/ 14 w 29"/>
                <a:gd name="T17" fmla="*/ 28 h 28"/>
                <a:gd name="T18" fmla="*/ 29 w 29"/>
                <a:gd name="T19" fmla="*/ 14 h 28"/>
                <a:gd name="T20" fmla="*/ 14 w 29"/>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8">
                  <a:moveTo>
                    <a:pt x="14" y="27"/>
                  </a:moveTo>
                  <a:cubicBezTo>
                    <a:pt x="8" y="27"/>
                    <a:pt x="1" y="23"/>
                    <a:pt x="1" y="14"/>
                  </a:cubicBezTo>
                  <a:cubicBezTo>
                    <a:pt x="1" y="5"/>
                    <a:pt x="8" y="1"/>
                    <a:pt x="14" y="1"/>
                  </a:cubicBezTo>
                  <a:cubicBezTo>
                    <a:pt x="18" y="1"/>
                    <a:pt x="21" y="2"/>
                    <a:pt x="23" y="4"/>
                  </a:cubicBezTo>
                  <a:cubicBezTo>
                    <a:pt x="26" y="7"/>
                    <a:pt x="28" y="10"/>
                    <a:pt x="28" y="14"/>
                  </a:cubicBezTo>
                  <a:cubicBezTo>
                    <a:pt x="28" y="23"/>
                    <a:pt x="21" y="27"/>
                    <a:pt x="14" y="27"/>
                  </a:cubicBezTo>
                  <a:moveTo>
                    <a:pt x="14" y="0"/>
                  </a:moveTo>
                  <a:cubicBezTo>
                    <a:pt x="7" y="0"/>
                    <a:pt x="0" y="5"/>
                    <a:pt x="0" y="14"/>
                  </a:cubicBezTo>
                  <a:cubicBezTo>
                    <a:pt x="0" y="23"/>
                    <a:pt x="7" y="28"/>
                    <a:pt x="14" y="28"/>
                  </a:cubicBezTo>
                  <a:cubicBezTo>
                    <a:pt x="21" y="28"/>
                    <a:pt x="29" y="23"/>
                    <a:pt x="29" y="14"/>
                  </a:cubicBezTo>
                  <a:cubicBezTo>
                    <a:pt x="29" y="5"/>
                    <a:pt x="21"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3" name="Freeform 7"/>
            <p:cNvSpPr>
              <a:spLocks noEditPoints="1"/>
            </p:cNvSpPr>
            <p:nvPr/>
          </p:nvSpPr>
          <p:spPr bwMode="auto">
            <a:xfrm>
              <a:off x="3413" y="1987"/>
              <a:ext cx="86" cy="85"/>
            </a:xfrm>
            <a:custGeom>
              <a:avLst/>
              <a:gdLst>
                <a:gd name="T0" fmla="*/ 18 w 36"/>
                <a:gd name="T1" fmla="*/ 35 h 36"/>
                <a:gd name="T2" fmla="*/ 1 w 36"/>
                <a:gd name="T3" fmla="*/ 18 h 36"/>
                <a:gd name="T4" fmla="*/ 18 w 36"/>
                <a:gd name="T5" fmla="*/ 1 h 36"/>
                <a:gd name="T6" fmla="*/ 35 w 36"/>
                <a:gd name="T7" fmla="*/ 18 h 36"/>
                <a:gd name="T8" fmla="*/ 18 w 36"/>
                <a:gd name="T9" fmla="*/ 35 h 36"/>
                <a:gd name="T10" fmla="*/ 18 w 36"/>
                <a:gd name="T11" fmla="*/ 0 h 36"/>
                <a:gd name="T12" fmla="*/ 6 w 36"/>
                <a:gd name="T13" fmla="*/ 5 h 36"/>
                <a:gd name="T14" fmla="*/ 0 w 36"/>
                <a:gd name="T15" fmla="*/ 18 h 36"/>
                <a:gd name="T16" fmla="*/ 6 w 36"/>
                <a:gd name="T17" fmla="*/ 31 h 36"/>
                <a:gd name="T18" fmla="*/ 18 w 36"/>
                <a:gd name="T19" fmla="*/ 36 h 36"/>
                <a:gd name="T20" fmla="*/ 31 w 36"/>
                <a:gd name="T21" fmla="*/ 31 h 36"/>
                <a:gd name="T22" fmla="*/ 36 w 36"/>
                <a:gd name="T23" fmla="*/ 18 h 36"/>
                <a:gd name="T24" fmla="*/ 31 w 36"/>
                <a:gd name="T25" fmla="*/ 5 h 36"/>
                <a:gd name="T26" fmla="*/ 18 w 36"/>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18" y="35"/>
                  </a:moveTo>
                  <a:cubicBezTo>
                    <a:pt x="10" y="35"/>
                    <a:pt x="1" y="29"/>
                    <a:pt x="1" y="18"/>
                  </a:cubicBezTo>
                  <a:cubicBezTo>
                    <a:pt x="1" y="7"/>
                    <a:pt x="10" y="1"/>
                    <a:pt x="18" y="1"/>
                  </a:cubicBezTo>
                  <a:cubicBezTo>
                    <a:pt x="27" y="1"/>
                    <a:pt x="35" y="7"/>
                    <a:pt x="35" y="18"/>
                  </a:cubicBezTo>
                  <a:cubicBezTo>
                    <a:pt x="35" y="29"/>
                    <a:pt x="27" y="35"/>
                    <a:pt x="18" y="35"/>
                  </a:cubicBezTo>
                  <a:moveTo>
                    <a:pt x="18" y="0"/>
                  </a:moveTo>
                  <a:cubicBezTo>
                    <a:pt x="13" y="0"/>
                    <a:pt x="9" y="2"/>
                    <a:pt x="6" y="5"/>
                  </a:cubicBezTo>
                  <a:cubicBezTo>
                    <a:pt x="2" y="8"/>
                    <a:pt x="0" y="12"/>
                    <a:pt x="0" y="18"/>
                  </a:cubicBezTo>
                  <a:cubicBezTo>
                    <a:pt x="0" y="23"/>
                    <a:pt x="2" y="28"/>
                    <a:pt x="6" y="31"/>
                  </a:cubicBezTo>
                  <a:cubicBezTo>
                    <a:pt x="9" y="34"/>
                    <a:pt x="13" y="36"/>
                    <a:pt x="18" y="36"/>
                  </a:cubicBezTo>
                  <a:cubicBezTo>
                    <a:pt x="23" y="36"/>
                    <a:pt x="27" y="34"/>
                    <a:pt x="31" y="31"/>
                  </a:cubicBezTo>
                  <a:cubicBezTo>
                    <a:pt x="34" y="28"/>
                    <a:pt x="36" y="23"/>
                    <a:pt x="36" y="18"/>
                  </a:cubicBezTo>
                  <a:cubicBezTo>
                    <a:pt x="36" y="12"/>
                    <a:pt x="34" y="8"/>
                    <a:pt x="31" y="5"/>
                  </a:cubicBezTo>
                  <a:cubicBezTo>
                    <a:pt x="27" y="2"/>
                    <a:pt x="23"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4" name="Freeform 8"/>
            <p:cNvSpPr>
              <a:spLocks/>
            </p:cNvSpPr>
            <p:nvPr/>
          </p:nvSpPr>
          <p:spPr bwMode="auto">
            <a:xfrm>
              <a:off x="3453" y="2001"/>
              <a:ext cx="3" cy="7"/>
            </a:xfrm>
            <a:custGeom>
              <a:avLst/>
              <a:gdLst>
                <a:gd name="T0" fmla="*/ 1 w 1"/>
                <a:gd name="T1" fmla="*/ 0 h 3"/>
                <a:gd name="T2" fmla="*/ 0 w 1"/>
                <a:gd name="T3" fmla="*/ 0 h 3"/>
                <a:gd name="T4" fmla="*/ 0 w 1"/>
                <a:gd name="T5" fmla="*/ 3 h 3"/>
                <a:gd name="T6" fmla="*/ 1 w 1"/>
                <a:gd name="T7" fmla="*/ 3 h 3"/>
                <a:gd name="T8" fmla="*/ 1 w 1"/>
                <a:gd name="T9" fmla="*/ 3 h 3"/>
                <a:gd name="T10" fmla="*/ 1 w 1"/>
                <a:gd name="T11" fmla="*/ 3 h 3"/>
                <a:gd name="T12" fmla="*/ 1 w 1"/>
                <a:gd name="T13" fmla="*/ 1 h 3"/>
                <a:gd name="T14" fmla="*/ 1 w 1"/>
                <a:gd name="T15" fmla="*/ 0 h 3"/>
                <a:gd name="T16" fmla="*/ 1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1" y="0"/>
                  </a:moveTo>
                  <a:cubicBezTo>
                    <a:pt x="0" y="0"/>
                    <a:pt x="0" y="0"/>
                    <a:pt x="0" y="0"/>
                  </a:cubicBezTo>
                  <a:cubicBezTo>
                    <a:pt x="0" y="1"/>
                    <a:pt x="0" y="2"/>
                    <a:pt x="0" y="3"/>
                  </a:cubicBezTo>
                  <a:cubicBezTo>
                    <a:pt x="1" y="3"/>
                    <a:pt x="1" y="3"/>
                    <a:pt x="1" y="3"/>
                  </a:cubicBezTo>
                  <a:cubicBezTo>
                    <a:pt x="1" y="3"/>
                    <a:pt x="1" y="3"/>
                    <a:pt x="1" y="3"/>
                  </a:cubicBezTo>
                  <a:cubicBezTo>
                    <a:pt x="1" y="3"/>
                    <a:pt x="1" y="3"/>
                    <a:pt x="1" y="3"/>
                  </a:cubicBezTo>
                  <a:cubicBezTo>
                    <a:pt x="1" y="2"/>
                    <a:pt x="1" y="2"/>
                    <a:pt x="1" y="1"/>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9" name="Freeform 9"/>
            <p:cNvSpPr>
              <a:spLocks/>
            </p:cNvSpPr>
            <p:nvPr/>
          </p:nvSpPr>
          <p:spPr bwMode="auto">
            <a:xfrm>
              <a:off x="3453" y="2048"/>
              <a:ext cx="5" cy="10"/>
            </a:xfrm>
            <a:custGeom>
              <a:avLst/>
              <a:gdLst>
                <a:gd name="T0" fmla="*/ 1 w 2"/>
                <a:gd name="T1" fmla="*/ 0 h 4"/>
                <a:gd name="T2" fmla="*/ 0 w 2"/>
                <a:gd name="T3" fmla="*/ 0 h 4"/>
                <a:gd name="T4" fmla="*/ 0 w 2"/>
                <a:gd name="T5" fmla="*/ 3 h 4"/>
                <a:gd name="T6" fmla="*/ 0 w 2"/>
                <a:gd name="T7" fmla="*/ 4 h 4"/>
                <a:gd name="T8" fmla="*/ 1 w 2"/>
                <a:gd name="T9" fmla="*/ 4 h 4"/>
                <a:gd name="T10" fmla="*/ 1 w 2"/>
                <a:gd name="T11" fmla="*/ 4 h 4"/>
                <a:gd name="T12" fmla="*/ 1 w 2"/>
                <a:gd name="T13" fmla="*/ 0 h 4"/>
                <a:gd name="T14" fmla="*/ 1 w 2"/>
                <a:gd name="T15" fmla="*/ 0 h 4"/>
                <a:gd name="T16" fmla="*/ 1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1" y="0"/>
                  </a:moveTo>
                  <a:cubicBezTo>
                    <a:pt x="0" y="0"/>
                    <a:pt x="0" y="0"/>
                    <a:pt x="0" y="0"/>
                  </a:cubicBezTo>
                  <a:cubicBezTo>
                    <a:pt x="0" y="1"/>
                    <a:pt x="0" y="3"/>
                    <a:pt x="0" y="3"/>
                  </a:cubicBezTo>
                  <a:cubicBezTo>
                    <a:pt x="0" y="4"/>
                    <a:pt x="0" y="4"/>
                    <a:pt x="0" y="4"/>
                  </a:cubicBezTo>
                  <a:cubicBezTo>
                    <a:pt x="1" y="4"/>
                    <a:pt x="1" y="4"/>
                    <a:pt x="1" y="4"/>
                  </a:cubicBezTo>
                  <a:cubicBezTo>
                    <a:pt x="1" y="4"/>
                    <a:pt x="1" y="4"/>
                    <a:pt x="1" y="4"/>
                  </a:cubicBezTo>
                  <a:cubicBezTo>
                    <a:pt x="2" y="3"/>
                    <a:pt x="1" y="1"/>
                    <a:pt x="1"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0" name="Freeform 10"/>
            <p:cNvSpPr>
              <a:spLocks/>
            </p:cNvSpPr>
            <p:nvPr/>
          </p:nvSpPr>
          <p:spPr bwMode="auto">
            <a:xfrm>
              <a:off x="3427" y="2027"/>
              <a:ext cx="10" cy="5"/>
            </a:xfrm>
            <a:custGeom>
              <a:avLst/>
              <a:gdLst>
                <a:gd name="T0" fmla="*/ 2 w 4"/>
                <a:gd name="T1" fmla="*/ 0 h 2"/>
                <a:gd name="T2" fmla="*/ 1 w 4"/>
                <a:gd name="T3" fmla="*/ 0 h 2"/>
                <a:gd name="T4" fmla="*/ 0 w 4"/>
                <a:gd name="T5" fmla="*/ 1 h 2"/>
                <a:gd name="T6" fmla="*/ 0 w 4"/>
                <a:gd name="T7" fmla="*/ 2 h 2"/>
                <a:gd name="T8" fmla="*/ 2 w 4"/>
                <a:gd name="T9" fmla="*/ 2 h 2"/>
                <a:gd name="T10" fmla="*/ 4 w 4"/>
                <a:gd name="T11" fmla="*/ 1 h 2"/>
                <a:gd name="T12" fmla="*/ 4 w 4"/>
                <a:gd name="T13" fmla="*/ 1 h 2"/>
                <a:gd name="T14" fmla="*/ 4 w 4"/>
                <a:gd name="T15" fmla="*/ 1 h 2"/>
                <a:gd name="T16" fmla="*/ 3 w 4"/>
                <a:gd name="T17" fmla="*/ 0 h 2"/>
                <a:gd name="T18" fmla="*/ 2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2" y="0"/>
                  </a:moveTo>
                  <a:cubicBezTo>
                    <a:pt x="1" y="0"/>
                    <a:pt x="1" y="0"/>
                    <a:pt x="1" y="0"/>
                  </a:cubicBezTo>
                  <a:cubicBezTo>
                    <a:pt x="0" y="1"/>
                    <a:pt x="0" y="1"/>
                    <a:pt x="0" y="1"/>
                  </a:cubicBezTo>
                  <a:cubicBezTo>
                    <a:pt x="0" y="2"/>
                    <a:pt x="0" y="2"/>
                    <a:pt x="0" y="2"/>
                  </a:cubicBezTo>
                  <a:cubicBezTo>
                    <a:pt x="0" y="2"/>
                    <a:pt x="0" y="2"/>
                    <a:pt x="2" y="2"/>
                  </a:cubicBezTo>
                  <a:cubicBezTo>
                    <a:pt x="2" y="2"/>
                    <a:pt x="3" y="2"/>
                    <a:pt x="4" y="1"/>
                  </a:cubicBezTo>
                  <a:cubicBezTo>
                    <a:pt x="4" y="1"/>
                    <a:pt x="4" y="1"/>
                    <a:pt x="4" y="1"/>
                  </a:cubicBezTo>
                  <a:cubicBezTo>
                    <a:pt x="4" y="1"/>
                    <a:pt x="4" y="1"/>
                    <a:pt x="4" y="1"/>
                  </a:cubicBezTo>
                  <a:cubicBezTo>
                    <a:pt x="3" y="0"/>
                    <a:pt x="3" y="0"/>
                    <a:pt x="3" y="0"/>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1" name="Freeform 11"/>
            <p:cNvSpPr>
              <a:spLocks/>
            </p:cNvSpPr>
            <p:nvPr/>
          </p:nvSpPr>
          <p:spPr bwMode="auto">
            <a:xfrm>
              <a:off x="3472" y="2027"/>
              <a:ext cx="10" cy="5"/>
            </a:xfrm>
            <a:custGeom>
              <a:avLst/>
              <a:gdLst>
                <a:gd name="T0" fmla="*/ 3 w 4"/>
                <a:gd name="T1" fmla="*/ 0 h 2"/>
                <a:gd name="T2" fmla="*/ 1 w 4"/>
                <a:gd name="T3" fmla="*/ 1 h 2"/>
                <a:gd name="T4" fmla="*/ 0 w 4"/>
                <a:gd name="T5" fmla="*/ 1 h 2"/>
                <a:gd name="T6" fmla="*/ 0 w 4"/>
                <a:gd name="T7" fmla="*/ 1 h 2"/>
                <a:gd name="T8" fmla="*/ 1 w 4"/>
                <a:gd name="T9" fmla="*/ 2 h 2"/>
                <a:gd name="T10" fmla="*/ 2 w 4"/>
                <a:gd name="T11" fmla="*/ 2 h 2"/>
                <a:gd name="T12" fmla="*/ 4 w 4"/>
                <a:gd name="T13" fmla="*/ 2 h 2"/>
                <a:gd name="T14" fmla="*/ 4 w 4"/>
                <a:gd name="T15" fmla="*/ 1 h 2"/>
                <a:gd name="T16" fmla="*/ 4 w 4"/>
                <a:gd name="T17" fmla="*/ 1 h 2"/>
                <a:gd name="T18" fmla="*/ 3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3" y="0"/>
                  </a:moveTo>
                  <a:cubicBezTo>
                    <a:pt x="2" y="0"/>
                    <a:pt x="1" y="0"/>
                    <a:pt x="1" y="1"/>
                  </a:cubicBezTo>
                  <a:cubicBezTo>
                    <a:pt x="0" y="1"/>
                    <a:pt x="0" y="1"/>
                    <a:pt x="0" y="1"/>
                  </a:cubicBezTo>
                  <a:cubicBezTo>
                    <a:pt x="0" y="1"/>
                    <a:pt x="0" y="1"/>
                    <a:pt x="0" y="1"/>
                  </a:cubicBezTo>
                  <a:cubicBezTo>
                    <a:pt x="1" y="2"/>
                    <a:pt x="1" y="2"/>
                    <a:pt x="1" y="2"/>
                  </a:cubicBezTo>
                  <a:cubicBezTo>
                    <a:pt x="1" y="2"/>
                    <a:pt x="2" y="2"/>
                    <a:pt x="2" y="2"/>
                  </a:cubicBezTo>
                  <a:cubicBezTo>
                    <a:pt x="3" y="2"/>
                    <a:pt x="3" y="2"/>
                    <a:pt x="4" y="2"/>
                  </a:cubicBezTo>
                  <a:cubicBezTo>
                    <a:pt x="4" y="1"/>
                    <a:pt x="4" y="1"/>
                    <a:pt x="4" y="1"/>
                  </a:cubicBezTo>
                  <a:cubicBezTo>
                    <a:pt x="4" y="1"/>
                    <a:pt x="4" y="1"/>
                    <a:pt x="4" y="1"/>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2" name="Freeform 12"/>
            <p:cNvSpPr>
              <a:spLocks/>
            </p:cNvSpPr>
            <p:nvPr/>
          </p:nvSpPr>
          <p:spPr bwMode="auto">
            <a:xfrm>
              <a:off x="3432" y="2041"/>
              <a:ext cx="5" cy="3"/>
            </a:xfrm>
            <a:custGeom>
              <a:avLst/>
              <a:gdLst>
                <a:gd name="T0" fmla="*/ 2 w 2"/>
                <a:gd name="T1" fmla="*/ 0 h 1"/>
                <a:gd name="T2" fmla="*/ 1 w 2"/>
                <a:gd name="T3" fmla="*/ 0 h 1"/>
                <a:gd name="T4" fmla="*/ 0 w 2"/>
                <a:gd name="T5" fmla="*/ 1 h 1"/>
                <a:gd name="T6" fmla="*/ 0 w 2"/>
                <a:gd name="T7" fmla="*/ 1 h 1"/>
                <a:gd name="T8" fmla="*/ 0 w 2"/>
                <a:gd name="T9" fmla="*/ 1 h 1"/>
                <a:gd name="T10" fmla="*/ 0 w 2"/>
                <a:gd name="T11" fmla="*/ 1 h 1"/>
                <a:gd name="T12" fmla="*/ 2 w 2"/>
                <a:gd name="T13" fmla="*/ 0 h 1"/>
                <a:gd name="T14" fmla="*/ 2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2" y="0"/>
                  </a:moveTo>
                  <a:cubicBezTo>
                    <a:pt x="1" y="0"/>
                    <a:pt x="1" y="0"/>
                    <a:pt x="1" y="0"/>
                  </a:cubicBezTo>
                  <a:cubicBezTo>
                    <a:pt x="1" y="0"/>
                    <a:pt x="0" y="0"/>
                    <a:pt x="0" y="1"/>
                  </a:cubicBezTo>
                  <a:cubicBezTo>
                    <a:pt x="0" y="1"/>
                    <a:pt x="0" y="1"/>
                    <a:pt x="0" y="1"/>
                  </a:cubicBezTo>
                  <a:cubicBezTo>
                    <a:pt x="0" y="1"/>
                    <a:pt x="0" y="1"/>
                    <a:pt x="0" y="1"/>
                  </a:cubicBezTo>
                  <a:cubicBezTo>
                    <a:pt x="0" y="1"/>
                    <a:pt x="0" y="1"/>
                    <a:pt x="0" y="1"/>
                  </a:cubicBezTo>
                  <a:cubicBezTo>
                    <a:pt x="1" y="1"/>
                    <a:pt x="1" y="1"/>
                    <a:pt x="2" y="0"/>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3" name="Freeform 13"/>
            <p:cNvSpPr>
              <a:spLocks/>
            </p:cNvSpPr>
            <p:nvPr/>
          </p:nvSpPr>
          <p:spPr bwMode="auto">
            <a:xfrm>
              <a:off x="3441" y="2048"/>
              <a:ext cx="5" cy="5"/>
            </a:xfrm>
            <a:custGeom>
              <a:avLst/>
              <a:gdLst>
                <a:gd name="T0" fmla="*/ 5 w 5"/>
                <a:gd name="T1" fmla="*/ 0 h 5"/>
                <a:gd name="T2" fmla="*/ 3 w 5"/>
                <a:gd name="T3" fmla="*/ 0 h 5"/>
                <a:gd name="T4" fmla="*/ 3 w 5"/>
                <a:gd name="T5" fmla="*/ 3 h 5"/>
                <a:gd name="T6" fmla="*/ 0 w 5"/>
                <a:gd name="T7" fmla="*/ 3 h 5"/>
                <a:gd name="T8" fmla="*/ 0 w 5"/>
                <a:gd name="T9" fmla="*/ 5 h 5"/>
                <a:gd name="T10" fmla="*/ 3 w 5"/>
                <a:gd name="T11" fmla="*/ 5 h 5"/>
                <a:gd name="T12" fmla="*/ 3 w 5"/>
                <a:gd name="T13" fmla="*/ 5 h 5"/>
                <a:gd name="T14" fmla="*/ 3 w 5"/>
                <a:gd name="T15" fmla="*/ 3 h 5"/>
                <a:gd name="T16" fmla="*/ 5 w 5"/>
                <a:gd name="T17" fmla="*/ 3 h 5"/>
                <a:gd name="T18" fmla="*/ 5 w 5"/>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0"/>
                  </a:moveTo>
                  <a:lnTo>
                    <a:pt x="3" y="0"/>
                  </a:lnTo>
                  <a:lnTo>
                    <a:pt x="3" y="3"/>
                  </a:lnTo>
                  <a:lnTo>
                    <a:pt x="0" y="3"/>
                  </a:lnTo>
                  <a:lnTo>
                    <a:pt x="0" y="5"/>
                  </a:lnTo>
                  <a:lnTo>
                    <a:pt x="3" y="5"/>
                  </a:lnTo>
                  <a:lnTo>
                    <a:pt x="3" y="5"/>
                  </a:lnTo>
                  <a:lnTo>
                    <a:pt x="3" y="3"/>
                  </a:lnTo>
                  <a:lnTo>
                    <a:pt x="5" y="3"/>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8" name="Freeform 14"/>
            <p:cNvSpPr>
              <a:spLocks/>
            </p:cNvSpPr>
            <p:nvPr/>
          </p:nvSpPr>
          <p:spPr bwMode="auto">
            <a:xfrm>
              <a:off x="3441" y="2048"/>
              <a:ext cx="5" cy="5"/>
            </a:xfrm>
            <a:custGeom>
              <a:avLst/>
              <a:gdLst>
                <a:gd name="T0" fmla="*/ 5 w 5"/>
                <a:gd name="T1" fmla="*/ 0 h 5"/>
                <a:gd name="T2" fmla="*/ 3 w 5"/>
                <a:gd name="T3" fmla="*/ 0 h 5"/>
                <a:gd name="T4" fmla="*/ 3 w 5"/>
                <a:gd name="T5" fmla="*/ 3 h 5"/>
                <a:gd name="T6" fmla="*/ 0 w 5"/>
                <a:gd name="T7" fmla="*/ 3 h 5"/>
                <a:gd name="T8" fmla="*/ 0 w 5"/>
                <a:gd name="T9" fmla="*/ 5 h 5"/>
                <a:gd name="T10" fmla="*/ 3 w 5"/>
                <a:gd name="T11" fmla="*/ 5 h 5"/>
                <a:gd name="T12" fmla="*/ 3 w 5"/>
                <a:gd name="T13" fmla="*/ 5 h 5"/>
                <a:gd name="T14" fmla="*/ 3 w 5"/>
                <a:gd name="T15" fmla="*/ 3 h 5"/>
                <a:gd name="T16" fmla="*/ 5 w 5"/>
                <a:gd name="T17" fmla="*/ 3 h 5"/>
                <a:gd name="T18" fmla="*/ 5 w 5"/>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0"/>
                  </a:moveTo>
                  <a:lnTo>
                    <a:pt x="3" y="0"/>
                  </a:lnTo>
                  <a:lnTo>
                    <a:pt x="3" y="3"/>
                  </a:lnTo>
                  <a:lnTo>
                    <a:pt x="0" y="3"/>
                  </a:lnTo>
                  <a:lnTo>
                    <a:pt x="0" y="5"/>
                  </a:lnTo>
                  <a:lnTo>
                    <a:pt x="3" y="5"/>
                  </a:lnTo>
                  <a:lnTo>
                    <a:pt x="3" y="5"/>
                  </a:lnTo>
                  <a:lnTo>
                    <a:pt x="3" y="3"/>
                  </a:lnTo>
                  <a:lnTo>
                    <a:pt x="5" y="3"/>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9" name="Freeform 15"/>
            <p:cNvSpPr>
              <a:spLocks/>
            </p:cNvSpPr>
            <p:nvPr/>
          </p:nvSpPr>
          <p:spPr bwMode="auto">
            <a:xfrm>
              <a:off x="3465" y="2048"/>
              <a:ext cx="5" cy="5"/>
            </a:xfrm>
            <a:custGeom>
              <a:avLst/>
              <a:gdLst>
                <a:gd name="T0" fmla="*/ 0 w 2"/>
                <a:gd name="T1" fmla="*/ 0 h 2"/>
                <a:gd name="T2" fmla="*/ 0 w 2"/>
                <a:gd name="T3" fmla="*/ 1 h 2"/>
                <a:gd name="T4" fmla="*/ 0 w 2"/>
                <a:gd name="T5" fmla="*/ 1 h 2"/>
                <a:gd name="T6" fmla="*/ 1 w 2"/>
                <a:gd name="T7" fmla="*/ 2 h 2"/>
                <a:gd name="T8" fmla="*/ 1 w 2"/>
                <a:gd name="T9" fmla="*/ 2 h 2"/>
                <a:gd name="T10" fmla="*/ 2 w 2"/>
                <a:gd name="T11" fmla="*/ 2 h 2"/>
                <a:gd name="T12" fmla="*/ 1 w 2"/>
                <a:gd name="T13" fmla="*/ 1 h 2"/>
                <a:gd name="T14" fmla="*/ 1 w 2"/>
                <a:gd name="T15" fmla="*/ 1 h 2"/>
                <a:gd name="T16" fmla="*/ 1 w 2"/>
                <a:gd name="T17" fmla="*/ 0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cubicBezTo>
                    <a:pt x="0" y="1"/>
                    <a:pt x="0" y="1"/>
                    <a:pt x="0" y="1"/>
                  </a:cubicBezTo>
                  <a:cubicBezTo>
                    <a:pt x="0" y="1"/>
                    <a:pt x="0" y="1"/>
                    <a:pt x="0" y="1"/>
                  </a:cubicBezTo>
                  <a:cubicBezTo>
                    <a:pt x="1" y="1"/>
                    <a:pt x="1" y="1"/>
                    <a:pt x="1" y="2"/>
                  </a:cubicBezTo>
                  <a:cubicBezTo>
                    <a:pt x="1" y="2"/>
                    <a:pt x="1" y="2"/>
                    <a:pt x="1" y="2"/>
                  </a:cubicBezTo>
                  <a:cubicBezTo>
                    <a:pt x="2" y="2"/>
                    <a:pt x="2" y="2"/>
                    <a:pt x="2" y="2"/>
                  </a:cubicBezTo>
                  <a:cubicBezTo>
                    <a:pt x="1" y="1"/>
                    <a:pt x="1" y="1"/>
                    <a:pt x="1" y="1"/>
                  </a:cubicBezTo>
                  <a:cubicBezTo>
                    <a:pt x="1" y="1"/>
                    <a:pt x="1" y="1"/>
                    <a:pt x="1" y="1"/>
                  </a:cubicBez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30" name="Freeform 16"/>
            <p:cNvSpPr>
              <a:spLocks/>
            </p:cNvSpPr>
            <p:nvPr/>
          </p:nvSpPr>
          <p:spPr bwMode="auto">
            <a:xfrm>
              <a:off x="3475" y="2041"/>
              <a:ext cx="5" cy="3"/>
            </a:xfrm>
            <a:custGeom>
              <a:avLst/>
              <a:gdLst>
                <a:gd name="T0" fmla="*/ 1 w 2"/>
                <a:gd name="T1" fmla="*/ 0 h 1"/>
                <a:gd name="T2" fmla="*/ 0 w 2"/>
                <a:gd name="T3" fmla="*/ 0 h 1"/>
                <a:gd name="T4" fmla="*/ 0 w 2"/>
                <a:gd name="T5" fmla="*/ 0 h 1"/>
                <a:gd name="T6" fmla="*/ 1 w 2"/>
                <a:gd name="T7" fmla="*/ 1 h 1"/>
                <a:gd name="T8" fmla="*/ 2 w 2"/>
                <a:gd name="T9" fmla="*/ 1 h 1"/>
                <a:gd name="T10" fmla="*/ 2 w 2"/>
                <a:gd name="T11" fmla="*/ 1 h 1"/>
                <a:gd name="T12" fmla="*/ 2 w 2"/>
                <a:gd name="T13" fmla="*/ 1 h 1"/>
                <a:gd name="T14" fmla="*/ 2 w 2"/>
                <a:gd name="T15" fmla="*/ 0 h 1"/>
                <a:gd name="T16" fmla="*/ 1 w 2"/>
                <a:gd name="T17" fmla="*/ 0 h 1"/>
                <a:gd name="T18" fmla="*/ 1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0"/>
                  </a:moveTo>
                  <a:cubicBezTo>
                    <a:pt x="0" y="0"/>
                    <a:pt x="0" y="0"/>
                    <a:pt x="0" y="0"/>
                  </a:cubicBezTo>
                  <a:cubicBezTo>
                    <a:pt x="0" y="0"/>
                    <a:pt x="0" y="0"/>
                    <a:pt x="0" y="0"/>
                  </a:cubicBezTo>
                  <a:cubicBezTo>
                    <a:pt x="1" y="0"/>
                    <a:pt x="1" y="0"/>
                    <a:pt x="1" y="1"/>
                  </a:cubicBezTo>
                  <a:cubicBezTo>
                    <a:pt x="1" y="1"/>
                    <a:pt x="1" y="1"/>
                    <a:pt x="2" y="1"/>
                  </a:cubicBezTo>
                  <a:cubicBezTo>
                    <a:pt x="2" y="1"/>
                    <a:pt x="2" y="1"/>
                    <a:pt x="2" y="1"/>
                  </a:cubicBezTo>
                  <a:cubicBezTo>
                    <a:pt x="2" y="1"/>
                    <a:pt x="2" y="1"/>
                    <a:pt x="2" y="1"/>
                  </a:cubicBezTo>
                  <a:cubicBezTo>
                    <a:pt x="2" y="0"/>
                    <a:pt x="2" y="0"/>
                    <a:pt x="2"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31" name="Freeform 17"/>
            <p:cNvSpPr>
              <a:spLocks/>
            </p:cNvSpPr>
            <p:nvPr/>
          </p:nvSpPr>
          <p:spPr bwMode="auto">
            <a:xfrm>
              <a:off x="3430" y="2015"/>
              <a:ext cx="4" cy="5"/>
            </a:xfrm>
            <a:custGeom>
              <a:avLst/>
              <a:gdLst>
                <a:gd name="T0" fmla="*/ 2 w 4"/>
                <a:gd name="T1" fmla="*/ 0 h 5"/>
                <a:gd name="T2" fmla="*/ 0 w 4"/>
                <a:gd name="T3" fmla="*/ 0 h 5"/>
                <a:gd name="T4" fmla="*/ 0 w 4"/>
                <a:gd name="T5" fmla="*/ 2 h 5"/>
                <a:gd name="T6" fmla="*/ 2 w 4"/>
                <a:gd name="T7" fmla="*/ 5 h 5"/>
                <a:gd name="T8" fmla="*/ 4 w 4"/>
                <a:gd name="T9" fmla="*/ 5 h 5"/>
                <a:gd name="T10" fmla="*/ 4 w 4"/>
                <a:gd name="T11" fmla="*/ 5 h 5"/>
                <a:gd name="T12" fmla="*/ 4 w 4"/>
                <a:gd name="T13" fmla="*/ 5 h 5"/>
                <a:gd name="T14" fmla="*/ 4 w 4"/>
                <a:gd name="T15" fmla="*/ 2 h 5"/>
                <a:gd name="T16" fmla="*/ 2 w 4"/>
                <a:gd name="T17" fmla="*/ 2 h 5"/>
                <a:gd name="T18" fmla="*/ 2 w 4"/>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2" y="0"/>
                  </a:moveTo>
                  <a:lnTo>
                    <a:pt x="0" y="0"/>
                  </a:lnTo>
                  <a:lnTo>
                    <a:pt x="0" y="2"/>
                  </a:lnTo>
                  <a:lnTo>
                    <a:pt x="2" y="5"/>
                  </a:lnTo>
                  <a:lnTo>
                    <a:pt x="4" y="5"/>
                  </a:lnTo>
                  <a:lnTo>
                    <a:pt x="4" y="5"/>
                  </a:lnTo>
                  <a:lnTo>
                    <a:pt x="4" y="5"/>
                  </a:lnTo>
                  <a:lnTo>
                    <a:pt x="4" y="2"/>
                  </a:lnTo>
                  <a:lnTo>
                    <a:pt x="2"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32" name="Freeform 18"/>
            <p:cNvSpPr>
              <a:spLocks/>
            </p:cNvSpPr>
            <p:nvPr/>
          </p:nvSpPr>
          <p:spPr bwMode="auto">
            <a:xfrm>
              <a:off x="3430" y="2015"/>
              <a:ext cx="4" cy="5"/>
            </a:xfrm>
            <a:custGeom>
              <a:avLst/>
              <a:gdLst>
                <a:gd name="T0" fmla="*/ 2 w 4"/>
                <a:gd name="T1" fmla="*/ 0 h 5"/>
                <a:gd name="T2" fmla="*/ 0 w 4"/>
                <a:gd name="T3" fmla="*/ 0 h 5"/>
                <a:gd name="T4" fmla="*/ 0 w 4"/>
                <a:gd name="T5" fmla="*/ 2 h 5"/>
                <a:gd name="T6" fmla="*/ 2 w 4"/>
                <a:gd name="T7" fmla="*/ 5 h 5"/>
                <a:gd name="T8" fmla="*/ 4 w 4"/>
                <a:gd name="T9" fmla="*/ 5 h 5"/>
                <a:gd name="T10" fmla="*/ 4 w 4"/>
                <a:gd name="T11" fmla="*/ 5 h 5"/>
                <a:gd name="T12" fmla="*/ 4 w 4"/>
                <a:gd name="T13" fmla="*/ 5 h 5"/>
                <a:gd name="T14" fmla="*/ 4 w 4"/>
                <a:gd name="T15" fmla="*/ 2 h 5"/>
                <a:gd name="T16" fmla="*/ 2 w 4"/>
                <a:gd name="T17" fmla="*/ 2 h 5"/>
                <a:gd name="T18" fmla="*/ 2 w 4"/>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2" y="0"/>
                  </a:moveTo>
                  <a:lnTo>
                    <a:pt x="0" y="0"/>
                  </a:lnTo>
                  <a:lnTo>
                    <a:pt x="0" y="2"/>
                  </a:lnTo>
                  <a:lnTo>
                    <a:pt x="2" y="5"/>
                  </a:lnTo>
                  <a:lnTo>
                    <a:pt x="4" y="5"/>
                  </a:lnTo>
                  <a:lnTo>
                    <a:pt x="4" y="5"/>
                  </a:lnTo>
                  <a:lnTo>
                    <a:pt x="4" y="5"/>
                  </a:lnTo>
                  <a:lnTo>
                    <a:pt x="4" y="2"/>
                  </a:lnTo>
                  <a:lnTo>
                    <a:pt x="2" y="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33" name="Freeform 19"/>
            <p:cNvSpPr>
              <a:spLocks/>
            </p:cNvSpPr>
            <p:nvPr/>
          </p:nvSpPr>
          <p:spPr bwMode="auto">
            <a:xfrm>
              <a:off x="3465" y="2003"/>
              <a:ext cx="5" cy="5"/>
            </a:xfrm>
            <a:custGeom>
              <a:avLst/>
              <a:gdLst>
                <a:gd name="T0" fmla="*/ 2 w 2"/>
                <a:gd name="T1" fmla="*/ 0 h 2"/>
                <a:gd name="T2" fmla="*/ 1 w 2"/>
                <a:gd name="T3" fmla="*/ 0 h 2"/>
                <a:gd name="T4" fmla="*/ 1 w 2"/>
                <a:gd name="T5" fmla="*/ 1 h 2"/>
                <a:gd name="T6" fmla="*/ 0 w 2"/>
                <a:gd name="T7" fmla="*/ 2 h 2"/>
                <a:gd name="T8" fmla="*/ 0 w 2"/>
                <a:gd name="T9" fmla="*/ 2 h 2"/>
                <a:gd name="T10" fmla="*/ 0 w 2"/>
                <a:gd name="T11" fmla="*/ 2 h 2"/>
                <a:gd name="T12" fmla="*/ 1 w 2"/>
                <a:gd name="T13" fmla="*/ 2 h 2"/>
                <a:gd name="T14" fmla="*/ 1 w 2"/>
                <a:gd name="T15" fmla="*/ 1 h 2"/>
                <a:gd name="T16" fmla="*/ 2 w 2"/>
                <a:gd name="T17" fmla="*/ 1 h 2"/>
                <a:gd name="T18" fmla="*/ 2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0"/>
                  </a:moveTo>
                  <a:cubicBezTo>
                    <a:pt x="1" y="0"/>
                    <a:pt x="1" y="0"/>
                    <a:pt x="1" y="0"/>
                  </a:cubicBezTo>
                  <a:cubicBezTo>
                    <a:pt x="1" y="1"/>
                    <a:pt x="1" y="1"/>
                    <a:pt x="1" y="1"/>
                  </a:cubicBezTo>
                  <a:cubicBezTo>
                    <a:pt x="0" y="1"/>
                    <a:pt x="0" y="1"/>
                    <a:pt x="0" y="2"/>
                  </a:cubicBezTo>
                  <a:cubicBezTo>
                    <a:pt x="0" y="2"/>
                    <a:pt x="0" y="2"/>
                    <a:pt x="0" y="2"/>
                  </a:cubicBezTo>
                  <a:cubicBezTo>
                    <a:pt x="0" y="2"/>
                    <a:pt x="0" y="2"/>
                    <a:pt x="0" y="2"/>
                  </a:cubicBezTo>
                  <a:cubicBezTo>
                    <a:pt x="1" y="2"/>
                    <a:pt x="1" y="2"/>
                    <a:pt x="1" y="2"/>
                  </a:cubicBezTo>
                  <a:cubicBezTo>
                    <a:pt x="1" y="1"/>
                    <a:pt x="1" y="1"/>
                    <a:pt x="1" y="1"/>
                  </a:cubicBezTo>
                  <a:cubicBezTo>
                    <a:pt x="1" y="1"/>
                    <a:pt x="1" y="1"/>
                    <a:pt x="2"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34" name="Freeform 20"/>
            <p:cNvSpPr>
              <a:spLocks/>
            </p:cNvSpPr>
            <p:nvPr/>
          </p:nvSpPr>
          <p:spPr bwMode="auto">
            <a:xfrm>
              <a:off x="3475" y="2010"/>
              <a:ext cx="5" cy="5"/>
            </a:xfrm>
            <a:custGeom>
              <a:avLst/>
              <a:gdLst>
                <a:gd name="T0" fmla="*/ 2 w 2"/>
                <a:gd name="T1" fmla="*/ 0 h 2"/>
                <a:gd name="T2" fmla="*/ 1 w 2"/>
                <a:gd name="T3" fmla="*/ 1 h 2"/>
                <a:gd name="T4" fmla="*/ 0 w 2"/>
                <a:gd name="T5" fmla="*/ 1 h 2"/>
                <a:gd name="T6" fmla="*/ 0 w 2"/>
                <a:gd name="T7" fmla="*/ 2 h 2"/>
                <a:gd name="T8" fmla="*/ 0 w 2"/>
                <a:gd name="T9" fmla="*/ 2 h 2"/>
                <a:gd name="T10" fmla="*/ 1 w 2"/>
                <a:gd name="T11" fmla="*/ 2 h 2"/>
                <a:gd name="T12" fmla="*/ 2 w 2"/>
                <a:gd name="T13" fmla="*/ 1 h 2"/>
                <a:gd name="T14" fmla="*/ 2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0"/>
                  </a:moveTo>
                  <a:cubicBezTo>
                    <a:pt x="1" y="1"/>
                    <a:pt x="1" y="1"/>
                    <a:pt x="1" y="1"/>
                  </a:cubicBezTo>
                  <a:cubicBezTo>
                    <a:pt x="0" y="1"/>
                    <a:pt x="0" y="1"/>
                    <a:pt x="0" y="1"/>
                  </a:cubicBezTo>
                  <a:cubicBezTo>
                    <a:pt x="0" y="2"/>
                    <a:pt x="0" y="2"/>
                    <a:pt x="0" y="2"/>
                  </a:cubicBezTo>
                  <a:cubicBezTo>
                    <a:pt x="0" y="2"/>
                    <a:pt x="0" y="2"/>
                    <a:pt x="0" y="2"/>
                  </a:cubicBezTo>
                  <a:cubicBezTo>
                    <a:pt x="1" y="2"/>
                    <a:pt x="1" y="2"/>
                    <a:pt x="1" y="2"/>
                  </a:cubicBezTo>
                  <a:cubicBezTo>
                    <a:pt x="1" y="2"/>
                    <a:pt x="2" y="1"/>
                    <a:pt x="2"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35" name="Freeform 21"/>
            <p:cNvSpPr>
              <a:spLocks noEditPoints="1"/>
            </p:cNvSpPr>
            <p:nvPr/>
          </p:nvSpPr>
          <p:spPr bwMode="auto">
            <a:xfrm>
              <a:off x="3822" y="1799"/>
              <a:ext cx="83" cy="80"/>
            </a:xfrm>
            <a:custGeom>
              <a:avLst/>
              <a:gdLst>
                <a:gd name="T0" fmla="*/ 22 w 35"/>
                <a:gd name="T1" fmla="*/ 25 h 34"/>
                <a:gd name="T2" fmla="*/ 19 w 35"/>
                <a:gd name="T3" fmla="*/ 32 h 34"/>
                <a:gd name="T4" fmla="*/ 22 w 35"/>
                <a:gd name="T5" fmla="*/ 25 h 34"/>
                <a:gd name="T6" fmla="*/ 18 w 35"/>
                <a:gd name="T7" fmla="*/ 24 h 34"/>
                <a:gd name="T8" fmla="*/ 16 w 35"/>
                <a:gd name="T9" fmla="*/ 22 h 34"/>
                <a:gd name="T10" fmla="*/ 13 w 35"/>
                <a:gd name="T11" fmla="*/ 18 h 34"/>
                <a:gd name="T12" fmla="*/ 13 w 35"/>
                <a:gd name="T13" fmla="*/ 18 h 34"/>
                <a:gd name="T14" fmla="*/ 15 w 35"/>
                <a:gd name="T15" fmla="*/ 22 h 34"/>
                <a:gd name="T16" fmla="*/ 14 w 35"/>
                <a:gd name="T17" fmla="*/ 22 h 34"/>
                <a:gd name="T18" fmla="*/ 13 w 35"/>
                <a:gd name="T19" fmla="*/ 19 h 34"/>
                <a:gd name="T20" fmla="*/ 31 w 35"/>
                <a:gd name="T21" fmla="*/ 20 h 34"/>
                <a:gd name="T22" fmla="*/ 31 w 35"/>
                <a:gd name="T23" fmla="*/ 20 h 34"/>
                <a:gd name="T24" fmla="*/ 31 w 35"/>
                <a:gd name="T25" fmla="*/ 14 h 34"/>
                <a:gd name="T26" fmla="*/ 31 w 35"/>
                <a:gd name="T27" fmla="*/ 14 h 34"/>
                <a:gd name="T28" fmla="*/ 30 w 35"/>
                <a:gd name="T29" fmla="*/ 20 h 34"/>
                <a:gd name="T30" fmla="*/ 21 w 35"/>
                <a:gd name="T31" fmla="*/ 9 h 34"/>
                <a:gd name="T32" fmla="*/ 8 w 35"/>
                <a:gd name="T33" fmla="*/ 18 h 34"/>
                <a:gd name="T34" fmla="*/ 11 w 35"/>
                <a:gd name="T35" fmla="*/ 18 h 34"/>
                <a:gd name="T36" fmla="*/ 30 w 35"/>
                <a:gd name="T37" fmla="*/ 9 h 34"/>
                <a:gd name="T38" fmla="*/ 12 w 35"/>
                <a:gd name="T39" fmla="*/ 8 h 34"/>
                <a:gd name="T40" fmla="*/ 18 w 35"/>
                <a:gd name="T41" fmla="*/ 8 h 34"/>
                <a:gd name="T42" fmla="*/ 14 w 35"/>
                <a:gd name="T43" fmla="*/ 8 h 34"/>
                <a:gd name="T44" fmla="*/ 15 w 35"/>
                <a:gd name="T45" fmla="*/ 9 h 34"/>
                <a:gd name="T46" fmla="*/ 12 w 35"/>
                <a:gd name="T47" fmla="*/ 16 h 34"/>
                <a:gd name="T48" fmla="*/ 6 w 35"/>
                <a:gd name="T49" fmla="*/ 11 h 34"/>
                <a:gd name="T50" fmla="*/ 7 w 35"/>
                <a:gd name="T51" fmla="*/ 15 h 34"/>
                <a:gd name="T52" fmla="*/ 13 w 35"/>
                <a:gd name="T53" fmla="*/ 5 h 34"/>
                <a:gd name="T54" fmla="*/ 9 w 35"/>
                <a:gd name="T55" fmla="*/ 12 h 34"/>
                <a:gd name="T56" fmla="*/ 29 w 35"/>
                <a:gd name="T57" fmla="*/ 6 h 34"/>
                <a:gd name="T58" fmla="*/ 20 w 35"/>
                <a:gd name="T59" fmla="*/ 4 h 34"/>
                <a:gd name="T60" fmla="*/ 20 w 35"/>
                <a:gd name="T61" fmla="*/ 4 h 34"/>
                <a:gd name="T62" fmla="*/ 24 w 35"/>
                <a:gd name="T63" fmla="*/ 5 h 34"/>
                <a:gd name="T64" fmla="*/ 27 w 35"/>
                <a:gd name="T65" fmla="*/ 7 h 34"/>
                <a:gd name="T66" fmla="*/ 29 w 35"/>
                <a:gd name="T67" fmla="*/ 11 h 34"/>
                <a:gd name="T68" fmla="*/ 33 w 35"/>
                <a:gd name="T69" fmla="*/ 12 h 34"/>
                <a:gd name="T70" fmla="*/ 28 w 35"/>
                <a:gd name="T71" fmla="*/ 15 h 34"/>
                <a:gd name="T72" fmla="*/ 32 w 35"/>
                <a:gd name="T73" fmla="*/ 21 h 34"/>
                <a:gd name="T74" fmla="*/ 27 w 35"/>
                <a:gd name="T75" fmla="*/ 27 h 34"/>
                <a:gd name="T76" fmla="*/ 22 w 35"/>
                <a:gd name="T77" fmla="*/ 24 h 34"/>
                <a:gd name="T78" fmla="*/ 14 w 35"/>
                <a:gd name="T79" fmla="*/ 19 h 34"/>
                <a:gd name="T80" fmla="*/ 18 w 35"/>
                <a:gd name="T81" fmla="*/ 13 h 34"/>
                <a:gd name="T82" fmla="*/ 22 w 35"/>
                <a:gd name="T83" fmla="*/ 10 h 34"/>
                <a:gd name="T84" fmla="*/ 18 w 35"/>
                <a:gd name="T85" fmla="*/ 6 h 34"/>
                <a:gd name="T86" fmla="*/ 14 w 35"/>
                <a:gd name="T87" fmla="*/ 5 h 34"/>
                <a:gd name="T88" fmla="*/ 5 w 35"/>
                <a:gd name="T89" fmla="*/ 10 h 34"/>
                <a:gd name="T90" fmla="*/ 6 w 35"/>
                <a:gd name="T91" fmla="*/ 16 h 34"/>
                <a:gd name="T92" fmla="*/ 6 w 35"/>
                <a:gd name="T93" fmla="*/ 17 h 34"/>
                <a:gd name="T94" fmla="*/ 13 w 35"/>
                <a:gd name="T95" fmla="*/ 23 h 34"/>
                <a:gd name="T96" fmla="*/ 13 w 35"/>
                <a:gd name="T97" fmla="*/ 29 h 34"/>
                <a:gd name="T98" fmla="*/ 15 w 35"/>
                <a:gd name="T99" fmla="*/ 30 h 34"/>
                <a:gd name="T100" fmla="*/ 7 w 35"/>
                <a:gd name="T101" fmla="*/ 4 h 34"/>
                <a:gd name="T102" fmla="*/ 23 w 35"/>
                <a:gd name="T103" fmla="*/ 2 h 34"/>
                <a:gd name="T104" fmla="*/ 11 w 35"/>
                <a:gd name="T105" fmla="*/ 2 h 34"/>
                <a:gd name="T106" fmla="*/ 21 w 35"/>
                <a:gd name="T107" fmla="*/ 3 h 34"/>
                <a:gd name="T108" fmla="*/ 12 w 35"/>
                <a:gd name="T109" fmla="*/ 2 h 34"/>
                <a:gd name="T110" fmla="*/ 18 w 35"/>
                <a:gd name="T111" fmla="*/ 2 h 34"/>
                <a:gd name="T112" fmla="*/ 15 w 35"/>
                <a:gd name="T113" fmla="*/ 1 h 34"/>
                <a:gd name="T114" fmla="*/ 17 w 35"/>
                <a:gd name="T115" fmla="*/ 0 h 34"/>
                <a:gd name="T116" fmla="*/ 0 w 35"/>
                <a:gd name="T117" fmla="*/ 17 h 34"/>
                <a:gd name="T118" fmla="*/ 34 w 35"/>
                <a:gd name="T119" fmla="*/ 22 h 34"/>
                <a:gd name="T120" fmla="*/ 29 w 35"/>
                <a:gd name="T121"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 h="34">
                  <a:moveTo>
                    <a:pt x="22" y="32"/>
                  </a:moveTo>
                  <a:cubicBezTo>
                    <a:pt x="25" y="25"/>
                    <a:pt x="25" y="25"/>
                    <a:pt x="25" y="25"/>
                  </a:cubicBezTo>
                  <a:cubicBezTo>
                    <a:pt x="27" y="27"/>
                    <a:pt x="23" y="31"/>
                    <a:pt x="22" y="32"/>
                  </a:cubicBezTo>
                  <a:cubicBezTo>
                    <a:pt x="22" y="32"/>
                    <a:pt x="22" y="32"/>
                    <a:pt x="22" y="32"/>
                  </a:cubicBezTo>
                  <a:moveTo>
                    <a:pt x="19" y="32"/>
                  </a:moveTo>
                  <a:cubicBezTo>
                    <a:pt x="22" y="25"/>
                    <a:pt x="22" y="25"/>
                    <a:pt x="22" y="25"/>
                  </a:cubicBezTo>
                  <a:cubicBezTo>
                    <a:pt x="23" y="25"/>
                    <a:pt x="24" y="25"/>
                    <a:pt x="24" y="25"/>
                  </a:cubicBezTo>
                  <a:cubicBezTo>
                    <a:pt x="24" y="25"/>
                    <a:pt x="24" y="25"/>
                    <a:pt x="24" y="25"/>
                  </a:cubicBezTo>
                  <a:cubicBezTo>
                    <a:pt x="21" y="32"/>
                    <a:pt x="21" y="32"/>
                    <a:pt x="21" y="32"/>
                  </a:cubicBezTo>
                  <a:cubicBezTo>
                    <a:pt x="21" y="32"/>
                    <a:pt x="21" y="32"/>
                    <a:pt x="21" y="32"/>
                  </a:cubicBezTo>
                  <a:cubicBezTo>
                    <a:pt x="21" y="32"/>
                    <a:pt x="21" y="32"/>
                    <a:pt x="21" y="32"/>
                  </a:cubicBezTo>
                  <a:cubicBezTo>
                    <a:pt x="20" y="32"/>
                    <a:pt x="20" y="32"/>
                    <a:pt x="19" y="32"/>
                  </a:cubicBezTo>
                  <a:moveTo>
                    <a:pt x="17" y="33"/>
                  </a:moveTo>
                  <a:cubicBezTo>
                    <a:pt x="16" y="33"/>
                    <a:pt x="16" y="33"/>
                    <a:pt x="16" y="33"/>
                  </a:cubicBezTo>
                  <a:cubicBezTo>
                    <a:pt x="20" y="24"/>
                    <a:pt x="20" y="24"/>
                    <a:pt x="20" y="24"/>
                  </a:cubicBezTo>
                  <a:cubicBezTo>
                    <a:pt x="21" y="24"/>
                    <a:pt x="21" y="24"/>
                    <a:pt x="20" y="25"/>
                  </a:cubicBezTo>
                  <a:cubicBezTo>
                    <a:pt x="21" y="25"/>
                    <a:pt x="21" y="25"/>
                    <a:pt x="21" y="25"/>
                  </a:cubicBezTo>
                  <a:cubicBezTo>
                    <a:pt x="22" y="25"/>
                    <a:pt x="22" y="25"/>
                    <a:pt x="22" y="25"/>
                  </a:cubicBezTo>
                  <a:cubicBezTo>
                    <a:pt x="19" y="32"/>
                    <a:pt x="19" y="32"/>
                    <a:pt x="19" y="32"/>
                  </a:cubicBezTo>
                  <a:cubicBezTo>
                    <a:pt x="18" y="32"/>
                    <a:pt x="18" y="33"/>
                    <a:pt x="17" y="33"/>
                  </a:cubicBezTo>
                  <a:moveTo>
                    <a:pt x="16" y="32"/>
                  </a:moveTo>
                  <a:cubicBezTo>
                    <a:pt x="15" y="32"/>
                    <a:pt x="15" y="32"/>
                    <a:pt x="15" y="32"/>
                  </a:cubicBezTo>
                  <a:cubicBezTo>
                    <a:pt x="16" y="31"/>
                    <a:pt x="17" y="29"/>
                    <a:pt x="15" y="28"/>
                  </a:cubicBezTo>
                  <a:cubicBezTo>
                    <a:pt x="16" y="27"/>
                    <a:pt x="17" y="25"/>
                    <a:pt x="18" y="24"/>
                  </a:cubicBezTo>
                  <a:cubicBezTo>
                    <a:pt x="18" y="24"/>
                    <a:pt x="19" y="23"/>
                    <a:pt x="19" y="23"/>
                  </a:cubicBezTo>
                  <a:cubicBezTo>
                    <a:pt x="20" y="23"/>
                    <a:pt x="20" y="23"/>
                    <a:pt x="20" y="23"/>
                  </a:cubicBezTo>
                  <a:cubicBezTo>
                    <a:pt x="16" y="32"/>
                    <a:pt x="16" y="32"/>
                    <a:pt x="16" y="32"/>
                  </a:cubicBezTo>
                  <a:moveTo>
                    <a:pt x="15" y="28"/>
                  </a:moveTo>
                  <a:cubicBezTo>
                    <a:pt x="15" y="28"/>
                    <a:pt x="14" y="27"/>
                    <a:pt x="14" y="27"/>
                  </a:cubicBezTo>
                  <a:cubicBezTo>
                    <a:pt x="16" y="22"/>
                    <a:pt x="16" y="22"/>
                    <a:pt x="16" y="22"/>
                  </a:cubicBezTo>
                  <a:cubicBezTo>
                    <a:pt x="16" y="22"/>
                    <a:pt x="16" y="22"/>
                    <a:pt x="16" y="22"/>
                  </a:cubicBezTo>
                  <a:cubicBezTo>
                    <a:pt x="16" y="22"/>
                    <a:pt x="16" y="22"/>
                    <a:pt x="16" y="22"/>
                  </a:cubicBezTo>
                  <a:cubicBezTo>
                    <a:pt x="17" y="22"/>
                    <a:pt x="18" y="22"/>
                    <a:pt x="19" y="22"/>
                  </a:cubicBezTo>
                  <a:cubicBezTo>
                    <a:pt x="18" y="23"/>
                    <a:pt x="18" y="23"/>
                    <a:pt x="18" y="24"/>
                  </a:cubicBezTo>
                  <a:cubicBezTo>
                    <a:pt x="17" y="25"/>
                    <a:pt x="16" y="27"/>
                    <a:pt x="15" y="28"/>
                  </a:cubicBezTo>
                  <a:moveTo>
                    <a:pt x="13" y="18"/>
                  </a:moveTo>
                  <a:cubicBezTo>
                    <a:pt x="13" y="18"/>
                    <a:pt x="13" y="18"/>
                    <a:pt x="13" y="18"/>
                  </a:cubicBezTo>
                  <a:cubicBezTo>
                    <a:pt x="13" y="18"/>
                    <a:pt x="13" y="18"/>
                    <a:pt x="13" y="18"/>
                  </a:cubicBezTo>
                  <a:moveTo>
                    <a:pt x="12" y="18"/>
                  </a:moveTo>
                  <a:cubicBezTo>
                    <a:pt x="12" y="18"/>
                    <a:pt x="12" y="18"/>
                    <a:pt x="12" y="18"/>
                  </a:cubicBezTo>
                  <a:cubicBezTo>
                    <a:pt x="13" y="18"/>
                    <a:pt x="13" y="18"/>
                    <a:pt x="13" y="18"/>
                  </a:cubicBezTo>
                  <a:cubicBezTo>
                    <a:pt x="13" y="18"/>
                    <a:pt x="13" y="18"/>
                    <a:pt x="13" y="18"/>
                  </a:cubicBezTo>
                  <a:cubicBezTo>
                    <a:pt x="13" y="18"/>
                    <a:pt x="13" y="18"/>
                    <a:pt x="13" y="18"/>
                  </a:cubicBezTo>
                  <a:cubicBezTo>
                    <a:pt x="13" y="18"/>
                    <a:pt x="13" y="18"/>
                    <a:pt x="13" y="18"/>
                  </a:cubicBezTo>
                  <a:cubicBezTo>
                    <a:pt x="13" y="19"/>
                    <a:pt x="14" y="19"/>
                    <a:pt x="13" y="20"/>
                  </a:cubicBezTo>
                  <a:cubicBezTo>
                    <a:pt x="13" y="20"/>
                    <a:pt x="14" y="21"/>
                    <a:pt x="14" y="21"/>
                  </a:cubicBezTo>
                  <a:cubicBezTo>
                    <a:pt x="15" y="21"/>
                    <a:pt x="15" y="21"/>
                    <a:pt x="15" y="21"/>
                  </a:cubicBezTo>
                  <a:cubicBezTo>
                    <a:pt x="15" y="22"/>
                    <a:pt x="15" y="22"/>
                    <a:pt x="15" y="22"/>
                  </a:cubicBezTo>
                  <a:cubicBezTo>
                    <a:pt x="15" y="22"/>
                    <a:pt x="15" y="22"/>
                    <a:pt x="15" y="22"/>
                  </a:cubicBezTo>
                  <a:cubicBezTo>
                    <a:pt x="16" y="22"/>
                    <a:pt x="16" y="22"/>
                    <a:pt x="16" y="22"/>
                  </a:cubicBezTo>
                  <a:cubicBezTo>
                    <a:pt x="14" y="26"/>
                    <a:pt x="14" y="26"/>
                    <a:pt x="14" y="26"/>
                  </a:cubicBezTo>
                  <a:cubicBezTo>
                    <a:pt x="14" y="26"/>
                    <a:pt x="14" y="25"/>
                    <a:pt x="14" y="24"/>
                  </a:cubicBezTo>
                  <a:cubicBezTo>
                    <a:pt x="14" y="23"/>
                    <a:pt x="14" y="23"/>
                    <a:pt x="15" y="22"/>
                  </a:cubicBezTo>
                  <a:cubicBezTo>
                    <a:pt x="14" y="22"/>
                    <a:pt x="14" y="22"/>
                    <a:pt x="14" y="22"/>
                  </a:cubicBezTo>
                  <a:cubicBezTo>
                    <a:pt x="14" y="22"/>
                    <a:pt x="14" y="22"/>
                    <a:pt x="14" y="22"/>
                  </a:cubicBezTo>
                  <a:cubicBezTo>
                    <a:pt x="14" y="21"/>
                    <a:pt x="14" y="21"/>
                    <a:pt x="14" y="21"/>
                  </a:cubicBezTo>
                  <a:cubicBezTo>
                    <a:pt x="13" y="20"/>
                    <a:pt x="13" y="20"/>
                    <a:pt x="13" y="20"/>
                  </a:cubicBezTo>
                  <a:cubicBezTo>
                    <a:pt x="13" y="19"/>
                    <a:pt x="13" y="19"/>
                    <a:pt x="13" y="19"/>
                  </a:cubicBezTo>
                  <a:cubicBezTo>
                    <a:pt x="13" y="19"/>
                    <a:pt x="13" y="19"/>
                    <a:pt x="13" y="19"/>
                  </a:cubicBezTo>
                  <a:cubicBezTo>
                    <a:pt x="13" y="19"/>
                    <a:pt x="13" y="19"/>
                    <a:pt x="13" y="19"/>
                  </a:cubicBezTo>
                  <a:cubicBezTo>
                    <a:pt x="12" y="20"/>
                    <a:pt x="12" y="20"/>
                    <a:pt x="12" y="20"/>
                  </a:cubicBezTo>
                  <a:cubicBezTo>
                    <a:pt x="12" y="20"/>
                    <a:pt x="11" y="20"/>
                    <a:pt x="11" y="20"/>
                  </a:cubicBezTo>
                  <a:cubicBezTo>
                    <a:pt x="11" y="19"/>
                    <a:pt x="12" y="19"/>
                    <a:pt x="12" y="18"/>
                  </a:cubicBezTo>
                  <a:cubicBezTo>
                    <a:pt x="12" y="18"/>
                    <a:pt x="12" y="18"/>
                    <a:pt x="12" y="18"/>
                  </a:cubicBezTo>
                  <a:moveTo>
                    <a:pt x="31" y="20"/>
                  </a:moveTo>
                  <a:cubicBezTo>
                    <a:pt x="31" y="20"/>
                    <a:pt x="31" y="20"/>
                    <a:pt x="31" y="20"/>
                  </a:cubicBezTo>
                  <a:cubicBezTo>
                    <a:pt x="33" y="15"/>
                    <a:pt x="33" y="15"/>
                    <a:pt x="33" y="15"/>
                  </a:cubicBezTo>
                  <a:cubicBezTo>
                    <a:pt x="33" y="16"/>
                    <a:pt x="33" y="16"/>
                    <a:pt x="33" y="17"/>
                  </a:cubicBezTo>
                  <a:cubicBezTo>
                    <a:pt x="33" y="18"/>
                    <a:pt x="33" y="19"/>
                    <a:pt x="33" y="20"/>
                  </a:cubicBezTo>
                  <a:cubicBezTo>
                    <a:pt x="33" y="21"/>
                    <a:pt x="33" y="21"/>
                    <a:pt x="33" y="21"/>
                  </a:cubicBezTo>
                  <a:cubicBezTo>
                    <a:pt x="33" y="21"/>
                    <a:pt x="33" y="20"/>
                    <a:pt x="32" y="20"/>
                  </a:cubicBezTo>
                  <a:cubicBezTo>
                    <a:pt x="32" y="20"/>
                    <a:pt x="32" y="20"/>
                    <a:pt x="31" y="20"/>
                  </a:cubicBezTo>
                  <a:cubicBezTo>
                    <a:pt x="31" y="20"/>
                    <a:pt x="31" y="20"/>
                    <a:pt x="31" y="20"/>
                  </a:cubicBezTo>
                  <a:moveTo>
                    <a:pt x="29" y="19"/>
                  </a:moveTo>
                  <a:cubicBezTo>
                    <a:pt x="29" y="18"/>
                    <a:pt x="29" y="16"/>
                    <a:pt x="29" y="16"/>
                  </a:cubicBezTo>
                  <a:cubicBezTo>
                    <a:pt x="30" y="14"/>
                    <a:pt x="30" y="14"/>
                    <a:pt x="31" y="14"/>
                  </a:cubicBezTo>
                  <a:cubicBezTo>
                    <a:pt x="31" y="14"/>
                    <a:pt x="31" y="14"/>
                    <a:pt x="31" y="14"/>
                  </a:cubicBezTo>
                  <a:cubicBezTo>
                    <a:pt x="31" y="14"/>
                    <a:pt x="31" y="14"/>
                    <a:pt x="31" y="14"/>
                  </a:cubicBezTo>
                  <a:cubicBezTo>
                    <a:pt x="30" y="15"/>
                    <a:pt x="30" y="17"/>
                    <a:pt x="29" y="19"/>
                  </a:cubicBezTo>
                  <a:moveTo>
                    <a:pt x="30" y="20"/>
                  </a:moveTo>
                  <a:cubicBezTo>
                    <a:pt x="29" y="20"/>
                    <a:pt x="29" y="20"/>
                    <a:pt x="29" y="20"/>
                  </a:cubicBezTo>
                  <a:cubicBezTo>
                    <a:pt x="29" y="20"/>
                    <a:pt x="29" y="20"/>
                    <a:pt x="29" y="20"/>
                  </a:cubicBezTo>
                  <a:cubicBezTo>
                    <a:pt x="30" y="18"/>
                    <a:pt x="31" y="16"/>
                    <a:pt x="32" y="14"/>
                  </a:cubicBezTo>
                  <a:cubicBezTo>
                    <a:pt x="31" y="14"/>
                    <a:pt x="31" y="14"/>
                    <a:pt x="31" y="14"/>
                  </a:cubicBezTo>
                  <a:cubicBezTo>
                    <a:pt x="32" y="14"/>
                    <a:pt x="32" y="14"/>
                    <a:pt x="32" y="14"/>
                  </a:cubicBezTo>
                  <a:cubicBezTo>
                    <a:pt x="32" y="14"/>
                    <a:pt x="32" y="14"/>
                    <a:pt x="32" y="14"/>
                  </a:cubicBezTo>
                  <a:cubicBezTo>
                    <a:pt x="32" y="14"/>
                    <a:pt x="32" y="14"/>
                    <a:pt x="32" y="14"/>
                  </a:cubicBezTo>
                  <a:cubicBezTo>
                    <a:pt x="33" y="15"/>
                    <a:pt x="33" y="15"/>
                    <a:pt x="33" y="15"/>
                  </a:cubicBezTo>
                  <a:cubicBezTo>
                    <a:pt x="30" y="20"/>
                    <a:pt x="30" y="20"/>
                    <a:pt x="30" y="20"/>
                  </a:cubicBezTo>
                  <a:cubicBezTo>
                    <a:pt x="30" y="20"/>
                    <a:pt x="30" y="20"/>
                    <a:pt x="30" y="20"/>
                  </a:cubicBezTo>
                  <a:cubicBezTo>
                    <a:pt x="30" y="20"/>
                    <a:pt x="30" y="20"/>
                    <a:pt x="30" y="20"/>
                  </a:cubicBezTo>
                  <a:moveTo>
                    <a:pt x="18" y="12"/>
                  </a:moveTo>
                  <a:cubicBezTo>
                    <a:pt x="19" y="11"/>
                    <a:pt x="19" y="10"/>
                    <a:pt x="20" y="9"/>
                  </a:cubicBezTo>
                  <a:cubicBezTo>
                    <a:pt x="20" y="9"/>
                    <a:pt x="20" y="9"/>
                    <a:pt x="20" y="9"/>
                  </a:cubicBezTo>
                  <a:cubicBezTo>
                    <a:pt x="20" y="9"/>
                    <a:pt x="20" y="9"/>
                    <a:pt x="20" y="9"/>
                  </a:cubicBezTo>
                  <a:cubicBezTo>
                    <a:pt x="21" y="9"/>
                    <a:pt x="21" y="9"/>
                    <a:pt x="21" y="9"/>
                  </a:cubicBezTo>
                  <a:cubicBezTo>
                    <a:pt x="20" y="12"/>
                    <a:pt x="20" y="12"/>
                    <a:pt x="20" y="12"/>
                  </a:cubicBezTo>
                  <a:cubicBezTo>
                    <a:pt x="20" y="12"/>
                    <a:pt x="19" y="12"/>
                    <a:pt x="18" y="12"/>
                  </a:cubicBezTo>
                  <a:cubicBezTo>
                    <a:pt x="18" y="12"/>
                    <a:pt x="18" y="12"/>
                    <a:pt x="18" y="12"/>
                  </a:cubicBezTo>
                  <a:moveTo>
                    <a:pt x="11" y="20"/>
                  </a:moveTo>
                  <a:cubicBezTo>
                    <a:pt x="10" y="19"/>
                    <a:pt x="10" y="19"/>
                    <a:pt x="9" y="19"/>
                  </a:cubicBezTo>
                  <a:cubicBezTo>
                    <a:pt x="9" y="19"/>
                    <a:pt x="8" y="18"/>
                    <a:pt x="8" y="18"/>
                  </a:cubicBezTo>
                  <a:cubicBezTo>
                    <a:pt x="10" y="14"/>
                    <a:pt x="11" y="11"/>
                    <a:pt x="13" y="9"/>
                  </a:cubicBezTo>
                  <a:cubicBezTo>
                    <a:pt x="13" y="8"/>
                    <a:pt x="13" y="8"/>
                    <a:pt x="13" y="8"/>
                  </a:cubicBezTo>
                  <a:cubicBezTo>
                    <a:pt x="14" y="9"/>
                    <a:pt x="14" y="9"/>
                    <a:pt x="15" y="9"/>
                  </a:cubicBezTo>
                  <a:cubicBezTo>
                    <a:pt x="13" y="11"/>
                    <a:pt x="12" y="14"/>
                    <a:pt x="11" y="16"/>
                  </a:cubicBezTo>
                  <a:cubicBezTo>
                    <a:pt x="11" y="16"/>
                    <a:pt x="11" y="16"/>
                    <a:pt x="11" y="16"/>
                  </a:cubicBezTo>
                  <a:cubicBezTo>
                    <a:pt x="10" y="17"/>
                    <a:pt x="11" y="17"/>
                    <a:pt x="11" y="18"/>
                  </a:cubicBezTo>
                  <a:cubicBezTo>
                    <a:pt x="11" y="18"/>
                    <a:pt x="11" y="19"/>
                    <a:pt x="11" y="20"/>
                  </a:cubicBezTo>
                  <a:moveTo>
                    <a:pt x="30" y="9"/>
                  </a:moveTo>
                  <a:cubicBezTo>
                    <a:pt x="30" y="9"/>
                    <a:pt x="30" y="8"/>
                    <a:pt x="30" y="8"/>
                  </a:cubicBezTo>
                  <a:cubicBezTo>
                    <a:pt x="31" y="8"/>
                    <a:pt x="31" y="9"/>
                    <a:pt x="31" y="9"/>
                  </a:cubicBezTo>
                  <a:cubicBezTo>
                    <a:pt x="30" y="9"/>
                    <a:pt x="30" y="9"/>
                    <a:pt x="30" y="9"/>
                  </a:cubicBezTo>
                  <a:cubicBezTo>
                    <a:pt x="30" y="9"/>
                    <a:pt x="30" y="9"/>
                    <a:pt x="30" y="9"/>
                  </a:cubicBezTo>
                  <a:cubicBezTo>
                    <a:pt x="30" y="9"/>
                    <a:pt x="30" y="9"/>
                    <a:pt x="30" y="9"/>
                  </a:cubicBezTo>
                  <a:moveTo>
                    <a:pt x="8" y="17"/>
                  </a:moveTo>
                  <a:cubicBezTo>
                    <a:pt x="7" y="17"/>
                    <a:pt x="7" y="16"/>
                    <a:pt x="7" y="16"/>
                  </a:cubicBezTo>
                  <a:cubicBezTo>
                    <a:pt x="7" y="14"/>
                    <a:pt x="8" y="13"/>
                    <a:pt x="9" y="12"/>
                  </a:cubicBezTo>
                  <a:cubicBezTo>
                    <a:pt x="10" y="11"/>
                    <a:pt x="11" y="9"/>
                    <a:pt x="12" y="8"/>
                  </a:cubicBezTo>
                  <a:cubicBezTo>
                    <a:pt x="12" y="8"/>
                    <a:pt x="12" y="8"/>
                    <a:pt x="12" y="8"/>
                  </a:cubicBezTo>
                  <a:cubicBezTo>
                    <a:pt x="12" y="8"/>
                    <a:pt x="13" y="8"/>
                    <a:pt x="13" y="8"/>
                  </a:cubicBezTo>
                  <a:cubicBezTo>
                    <a:pt x="11" y="11"/>
                    <a:pt x="9" y="14"/>
                    <a:pt x="8" y="17"/>
                  </a:cubicBezTo>
                  <a:moveTo>
                    <a:pt x="14" y="17"/>
                  </a:moveTo>
                  <a:cubicBezTo>
                    <a:pt x="14" y="16"/>
                    <a:pt x="14" y="16"/>
                    <a:pt x="14" y="16"/>
                  </a:cubicBezTo>
                  <a:cubicBezTo>
                    <a:pt x="15" y="13"/>
                    <a:pt x="16" y="10"/>
                    <a:pt x="18" y="8"/>
                  </a:cubicBezTo>
                  <a:cubicBezTo>
                    <a:pt x="18" y="8"/>
                    <a:pt x="18" y="8"/>
                    <a:pt x="18" y="8"/>
                  </a:cubicBezTo>
                  <a:cubicBezTo>
                    <a:pt x="19" y="8"/>
                    <a:pt x="19" y="8"/>
                    <a:pt x="20" y="8"/>
                  </a:cubicBezTo>
                  <a:cubicBezTo>
                    <a:pt x="19" y="9"/>
                    <a:pt x="18" y="11"/>
                    <a:pt x="17" y="12"/>
                  </a:cubicBezTo>
                  <a:cubicBezTo>
                    <a:pt x="17" y="12"/>
                    <a:pt x="17" y="12"/>
                    <a:pt x="17" y="12"/>
                  </a:cubicBezTo>
                  <a:cubicBezTo>
                    <a:pt x="14" y="17"/>
                    <a:pt x="14" y="17"/>
                    <a:pt x="14" y="17"/>
                  </a:cubicBezTo>
                  <a:moveTo>
                    <a:pt x="15" y="8"/>
                  </a:moveTo>
                  <a:cubicBezTo>
                    <a:pt x="14" y="8"/>
                    <a:pt x="14" y="8"/>
                    <a:pt x="14" y="8"/>
                  </a:cubicBezTo>
                  <a:cubicBezTo>
                    <a:pt x="14" y="7"/>
                    <a:pt x="14" y="7"/>
                    <a:pt x="14" y="7"/>
                  </a:cubicBezTo>
                  <a:cubicBezTo>
                    <a:pt x="15" y="7"/>
                    <a:pt x="15" y="7"/>
                    <a:pt x="15" y="7"/>
                  </a:cubicBezTo>
                  <a:cubicBezTo>
                    <a:pt x="15" y="8"/>
                    <a:pt x="15" y="8"/>
                    <a:pt x="15" y="8"/>
                  </a:cubicBezTo>
                  <a:moveTo>
                    <a:pt x="12" y="16"/>
                  </a:moveTo>
                  <a:cubicBezTo>
                    <a:pt x="12" y="16"/>
                    <a:pt x="12" y="16"/>
                    <a:pt x="12" y="16"/>
                  </a:cubicBezTo>
                  <a:cubicBezTo>
                    <a:pt x="13" y="14"/>
                    <a:pt x="14" y="11"/>
                    <a:pt x="15" y="9"/>
                  </a:cubicBezTo>
                  <a:cubicBezTo>
                    <a:pt x="16" y="9"/>
                    <a:pt x="16" y="9"/>
                    <a:pt x="16" y="8"/>
                  </a:cubicBezTo>
                  <a:cubicBezTo>
                    <a:pt x="16" y="7"/>
                    <a:pt x="16" y="7"/>
                    <a:pt x="16" y="7"/>
                  </a:cubicBezTo>
                  <a:cubicBezTo>
                    <a:pt x="16" y="7"/>
                    <a:pt x="17" y="7"/>
                    <a:pt x="17" y="7"/>
                  </a:cubicBezTo>
                  <a:cubicBezTo>
                    <a:pt x="16" y="10"/>
                    <a:pt x="14" y="13"/>
                    <a:pt x="13" y="16"/>
                  </a:cubicBezTo>
                  <a:cubicBezTo>
                    <a:pt x="13" y="16"/>
                    <a:pt x="13" y="16"/>
                    <a:pt x="13" y="16"/>
                  </a:cubicBezTo>
                  <a:cubicBezTo>
                    <a:pt x="12" y="16"/>
                    <a:pt x="12" y="16"/>
                    <a:pt x="12" y="16"/>
                  </a:cubicBezTo>
                  <a:cubicBezTo>
                    <a:pt x="12" y="16"/>
                    <a:pt x="12" y="16"/>
                    <a:pt x="12" y="16"/>
                  </a:cubicBezTo>
                  <a:moveTo>
                    <a:pt x="6" y="11"/>
                  </a:moveTo>
                  <a:cubicBezTo>
                    <a:pt x="6" y="11"/>
                    <a:pt x="6" y="10"/>
                    <a:pt x="6" y="10"/>
                  </a:cubicBezTo>
                  <a:cubicBezTo>
                    <a:pt x="6" y="9"/>
                    <a:pt x="8" y="6"/>
                    <a:pt x="9" y="6"/>
                  </a:cubicBezTo>
                  <a:cubicBezTo>
                    <a:pt x="9" y="6"/>
                    <a:pt x="9" y="6"/>
                    <a:pt x="9" y="6"/>
                  </a:cubicBezTo>
                  <a:cubicBezTo>
                    <a:pt x="6" y="11"/>
                    <a:pt x="6" y="11"/>
                    <a:pt x="6" y="11"/>
                  </a:cubicBezTo>
                  <a:moveTo>
                    <a:pt x="29" y="10"/>
                  </a:moveTo>
                  <a:cubicBezTo>
                    <a:pt x="29" y="9"/>
                    <a:pt x="29" y="9"/>
                    <a:pt x="29" y="9"/>
                  </a:cubicBezTo>
                  <a:cubicBezTo>
                    <a:pt x="29" y="8"/>
                    <a:pt x="29" y="7"/>
                    <a:pt x="29" y="6"/>
                  </a:cubicBezTo>
                  <a:cubicBezTo>
                    <a:pt x="29" y="6"/>
                    <a:pt x="30" y="7"/>
                    <a:pt x="30" y="7"/>
                  </a:cubicBezTo>
                  <a:cubicBezTo>
                    <a:pt x="30" y="8"/>
                    <a:pt x="30" y="9"/>
                    <a:pt x="29" y="10"/>
                  </a:cubicBezTo>
                  <a:moveTo>
                    <a:pt x="7" y="15"/>
                  </a:moveTo>
                  <a:cubicBezTo>
                    <a:pt x="6" y="14"/>
                    <a:pt x="6" y="14"/>
                    <a:pt x="6" y="13"/>
                  </a:cubicBezTo>
                  <a:cubicBezTo>
                    <a:pt x="6" y="13"/>
                    <a:pt x="6" y="13"/>
                    <a:pt x="6" y="12"/>
                  </a:cubicBezTo>
                  <a:cubicBezTo>
                    <a:pt x="10" y="7"/>
                    <a:pt x="10" y="7"/>
                    <a:pt x="10" y="7"/>
                  </a:cubicBezTo>
                  <a:cubicBezTo>
                    <a:pt x="10" y="6"/>
                    <a:pt x="10" y="6"/>
                    <a:pt x="10" y="6"/>
                  </a:cubicBezTo>
                  <a:cubicBezTo>
                    <a:pt x="11" y="6"/>
                    <a:pt x="12" y="5"/>
                    <a:pt x="13" y="5"/>
                  </a:cubicBezTo>
                  <a:cubicBezTo>
                    <a:pt x="13" y="5"/>
                    <a:pt x="13" y="5"/>
                    <a:pt x="13" y="5"/>
                  </a:cubicBezTo>
                  <a:cubicBezTo>
                    <a:pt x="14" y="6"/>
                    <a:pt x="14" y="6"/>
                    <a:pt x="14" y="6"/>
                  </a:cubicBezTo>
                  <a:cubicBezTo>
                    <a:pt x="14" y="6"/>
                    <a:pt x="12" y="7"/>
                    <a:pt x="12" y="7"/>
                  </a:cubicBezTo>
                  <a:cubicBezTo>
                    <a:pt x="12" y="7"/>
                    <a:pt x="12" y="7"/>
                    <a:pt x="12" y="7"/>
                  </a:cubicBezTo>
                  <a:cubicBezTo>
                    <a:pt x="12" y="7"/>
                    <a:pt x="12" y="7"/>
                    <a:pt x="12" y="7"/>
                  </a:cubicBezTo>
                  <a:cubicBezTo>
                    <a:pt x="11" y="7"/>
                    <a:pt x="11" y="7"/>
                    <a:pt x="11" y="7"/>
                  </a:cubicBezTo>
                  <a:cubicBezTo>
                    <a:pt x="11" y="9"/>
                    <a:pt x="10" y="10"/>
                    <a:pt x="9" y="12"/>
                  </a:cubicBezTo>
                  <a:cubicBezTo>
                    <a:pt x="8" y="13"/>
                    <a:pt x="7" y="14"/>
                    <a:pt x="7" y="15"/>
                  </a:cubicBezTo>
                  <a:moveTo>
                    <a:pt x="28" y="8"/>
                  </a:moveTo>
                  <a:cubicBezTo>
                    <a:pt x="28" y="8"/>
                    <a:pt x="28" y="8"/>
                    <a:pt x="28" y="8"/>
                  </a:cubicBezTo>
                  <a:cubicBezTo>
                    <a:pt x="28" y="7"/>
                    <a:pt x="28" y="7"/>
                    <a:pt x="28" y="7"/>
                  </a:cubicBezTo>
                  <a:cubicBezTo>
                    <a:pt x="28" y="6"/>
                    <a:pt x="28" y="5"/>
                    <a:pt x="28" y="5"/>
                  </a:cubicBezTo>
                  <a:cubicBezTo>
                    <a:pt x="28" y="5"/>
                    <a:pt x="29" y="5"/>
                    <a:pt x="29" y="6"/>
                  </a:cubicBezTo>
                  <a:cubicBezTo>
                    <a:pt x="29" y="6"/>
                    <a:pt x="29" y="6"/>
                    <a:pt x="29" y="6"/>
                  </a:cubicBezTo>
                  <a:cubicBezTo>
                    <a:pt x="29" y="6"/>
                    <a:pt x="28" y="7"/>
                    <a:pt x="28" y="8"/>
                  </a:cubicBezTo>
                  <a:moveTo>
                    <a:pt x="9" y="5"/>
                  </a:moveTo>
                  <a:cubicBezTo>
                    <a:pt x="10" y="5"/>
                    <a:pt x="11" y="5"/>
                    <a:pt x="11" y="4"/>
                  </a:cubicBezTo>
                  <a:cubicBezTo>
                    <a:pt x="13" y="3"/>
                    <a:pt x="14" y="3"/>
                    <a:pt x="16" y="3"/>
                  </a:cubicBezTo>
                  <a:cubicBezTo>
                    <a:pt x="17" y="3"/>
                    <a:pt x="18" y="3"/>
                    <a:pt x="20" y="4"/>
                  </a:cubicBezTo>
                  <a:cubicBezTo>
                    <a:pt x="19" y="4"/>
                    <a:pt x="19" y="4"/>
                    <a:pt x="19"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1" y="4"/>
                    <a:pt x="21" y="4"/>
                    <a:pt x="22" y="5"/>
                  </a:cubicBezTo>
                  <a:cubicBezTo>
                    <a:pt x="22" y="5"/>
                    <a:pt x="23" y="5"/>
                    <a:pt x="23" y="5"/>
                  </a:cubicBezTo>
                  <a:cubicBezTo>
                    <a:pt x="23" y="6"/>
                    <a:pt x="23" y="6"/>
                    <a:pt x="23" y="6"/>
                  </a:cubicBezTo>
                  <a:cubicBezTo>
                    <a:pt x="24" y="6"/>
                    <a:pt x="24" y="6"/>
                    <a:pt x="24" y="6"/>
                  </a:cubicBezTo>
                  <a:cubicBezTo>
                    <a:pt x="24" y="5"/>
                    <a:pt x="24" y="5"/>
                    <a:pt x="24" y="5"/>
                  </a:cubicBezTo>
                  <a:cubicBezTo>
                    <a:pt x="24" y="5"/>
                    <a:pt x="25" y="4"/>
                    <a:pt x="26" y="4"/>
                  </a:cubicBezTo>
                  <a:cubicBezTo>
                    <a:pt x="26" y="4"/>
                    <a:pt x="26" y="4"/>
                    <a:pt x="26" y="4"/>
                  </a:cubicBezTo>
                  <a:cubicBezTo>
                    <a:pt x="27" y="4"/>
                    <a:pt x="27" y="4"/>
                    <a:pt x="27" y="4"/>
                  </a:cubicBezTo>
                  <a:cubicBezTo>
                    <a:pt x="27" y="5"/>
                    <a:pt x="27" y="5"/>
                    <a:pt x="27" y="5"/>
                  </a:cubicBezTo>
                  <a:cubicBezTo>
                    <a:pt x="27" y="5"/>
                    <a:pt x="27" y="6"/>
                    <a:pt x="27" y="7"/>
                  </a:cubicBezTo>
                  <a:cubicBezTo>
                    <a:pt x="27" y="7"/>
                    <a:pt x="27" y="7"/>
                    <a:pt x="27" y="7"/>
                  </a:cubicBezTo>
                  <a:cubicBezTo>
                    <a:pt x="27" y="7"/>
                    <a:pt x="27" y="8"/>
                    <a:pt x="27" y="8"/>
                  </a:cubicBezTo>
                  <a:cubicBezTo>
                    <a:pt x="28" y="9"/>
                    <a:pt x="28" y="10"/>
                    <a:pt x="29" y="11"/>
                  </a:cubicBezTo>
                  <a:cubicBezTo>
                    <a:pt x="29" y="11"/>
                    <a:pt x="29" y="11"/>
                    <a:pt x="29" y="11"/>
                  </a:cubicBezTo>
                  <a:cubicBezTo>
                    <a:pt x="29" y="11"/>
                    <a:pt x="29" y="11"/>
                    <a:pt x="29" y="11"/>
                  </a:cubicBezTo>
                  <a:cubicBezTo>
                    <a:pt x="29" y="11"/>
                    <a:pt x="29" y="11"/>
                    <a:pt x="29" y="11"/>
                  </a:cubicBezTo>
                  <a:cubicBezTo>
                    <a:pt x="29" y="11"/>
                    <a:pt x="29" y="11"/>
                    <a:pt x="29" y="11"/>
                  </a:cubicBezTo>
                  <a:cubicBezTo>
                    <a:pt x="30" y="11"/>
                    <a:pt x="30" y="11"/>
                    <a:pt x="30" y="11"/>
                  </a:cubicBezTo>
                  <a:cubicBezTo>
                    <a:pt x="30" y="11"/>
                    <a:pt x="30" y="11"/>
                    <a:pt x="31" y="10"/>
                  </a:cubicBezTo>
                  <a:cubicBezTo>
                    <a:pt x="31" y="10"/>
                    <a:pt x="31" y="10"/>
                    <a:pt x="31" y="10"/>
                  </a:cubicBezTo>
                  <a:cubicBezTo>
                    <a:pt x="31" y="10"/>
                    <a:pt x="32" y="11"/>
                    <a:pt x="32" y="11"/>
                  </a:cubicBezTo>
                  <a:cubicBezTo>
                    <a:pt x="32" y="12"/>
                    <a:pt x="32" y="12"/>
                    <a:pt x="32" y="12"/>
                  </a:cubicBezTo>
                  <a:cubicBezTo>
                    <a:pt x="33" y="12"/>
                    <a:pt x="33" y="12"/>
                    <a:pt x="33" y="12"/>
                  </a:cubicBezTo>
                  <a:cubicBezTo>
                    <a:pt x="33" y="12"/>
                    <a:pt x="33" y="12"/>
                    <a:pt x="33" y="13"/>
                  </a:cubicBezTo>
                  <a:cubicBezTo>
                    <a:pt x="33" y="13"/>
                    <a:pt x="32" y="13"/>
                    <a:pt x="32" y="13"/>
                  </a:cubicBezTo>
                  <a:cubicBezTo>
                    <a:pt x="32" y="13"/>
                    <a:pt x="32" y="13"/>
                    <a:pt x="32" y="13"/>
                  </a:cubicBezTo>
                  <a:cubicBezTo>
                    <a:pt x="31" y="13"/>
                    <a:pt x="31" y="13"/>
                    <a:pt x="31" y="13"/>
                  </a:cubicBezTo>
                  <a:cubicBezTo>
                    <a:pt x="31" y="13"/>
                    <a:pt x="31" y="13"/>
                    <a:pt x="31" y="13"/>
                  </a:cubicBezTo>
                  <a:cubicBezTo>
                    <a:pt x="30" y="13"/>
                    <a:pt x="29" y="14"/>
                    <a:pt x="28" y="15"/>
                  </a:cubicBezTo>
                  <a:cubicBezTo>
                    <a:pt x="28" y="16"/>
                    <a:pt x="27" y="19"/>
                    <a:pt x="28" y="21"/>
                  </a:cubicBezTo>
                  <a:cubicBezTo>
                    <a:pt x="29" y="21"/>
                    <a:pt x="29" y="21"/>
                    <a:pt x="30" y="21"/>
                  </a:cubicBezTo>
                  <a:cubicBezTo>
                    <a:pt x="30" y="21"/>
                    <a:pt x="30" y="21"/>
                    <a:pt x="30" y="21"/>
                  </a:cubicBezTo>
                  <a:cubicBezTo>
                    <a:pt x="31" y="21"/>
                    <a:pt x="31" y="21"/>
                    <a:pt x="31" y="21"/>
                  </a:cubicBezTo>
                  <a:cubicBezTo>
                    <a:pt x="31" y="21"/>
                    <a:pt x="31" y="21"/>
                    <a:pt x="31" y="21"/>
                  </a:cubicBezTo>
                  <a:cubicBezTo>
                    <a:pt x="32" y="21"/>
                    <a:pt x="32" y="21"/>
                    <a:pt x="32" y="21"/>
                  </a:cubicBezTo>
                  <a:cubicBezTo>
                    <a:pt x="32" y="21"/>
                    <a:pt x="32" y="22"/>
                    <a:pt x="31" y="25"/>
                  </a:cubicBezTo>
                  <a:cubicBezTo>
                    <a:pt x="31" y="25"/>
                    <a:pt x="31" y="25"/>
                    <a:pt x="31" y="25"/>
                  </a:cubicBezTo>
                  <a:cubicBezTo>
                    <a:pt x="31" y="25"/>
                    <a:pt x="31" y="25"/>
                    <a:pt x="31" y="25"/>
                  </a:cubicBezTo>
                  <a:cubicBezTo>
                    <a:pt x="31" y="25"/>
                    <a:pt x="31" y="25"/>
                    <a:pt x="31" y="25"/>
                  </a:cubicBezTo>
                  <a:cubicBezTo>
                    <a:pt x="30" y="28"/>
                    <a:pt x="27" y="30"/>
                    <a:pt x="25" y="31"/>
                  </a:cubicBezTo>
                  <a:cubicBezTo>
                    <a:pt x="26" y="30"/>
                    <a:pt x="27" y="28"/>
                    <a:pt x="27" y="27"/>
                  </a:cubicBezTo>
                  <a:cubicBezTo>
                    <a:pt x="27" y="26"/>
                    <a:pt x="26" y="25"/>
                    <a:pt x="26" y="24"/>
                  </a:cubicBezTo>
                  <a:cubicBezTo>
                    <a:pt x="25" y="24"/>
                    <a:pt x="25" y="24"/>
                    <a:pt x="25" y="24"/>
                  </a:cubicBezTo>
                  <a:cubicBezTo>
                    <a:pt x="25" y="24"/>
                    <a:pt x="25" y="24"/>
                    <a:pt x="25" y="24"/>
                  </a:cubicBezTo>
                  <a:cubicBezTo>
                    <a:pt x="24" y="24"/>
                    <a:pt x="24" y="24"/>
                    <a:pt x="24" y="24"/>
                  </a:cubicBezTo>
                  <a:cubicBezTo>
                    <a:pt x="24" y="24"/>
                    <a:pt x="23" y="24"/>
                    <a:pt x="23" y="24"/>
                  </a:cubicBezTo>
                  <a:cubicBezTo>
                    <a:pt x="22" y="24"/>
                    <a:pt x="22" y="24"/>
                    <a:pt x="22" y="24"/>
                  </a:cubicBezTo>
                  <a:cubicBezTo>
                    <a:pt x="21" y="22"/>
                    <a:pt x="18" y="21"/>
                    <a:pt x="16" y="21"/>
                  </a:cubicBezTo>
                  <a:cubicBezTo>
                    <a:pt x="16" y="21"/>
                    <a:pt x="16" y="21"/>
                    <a:pt x="16" y="21"/>
                  </a:cubicBezTo>
                  <a:cubicBezTo>
                    <a:pt x="16" y="20"/>
                    <a:pt x="16" y="20"/>
                    <a:pt x="15" y="20"/>
                  </a:cubicBezTo>
                  <a:cubicBezTo>
                    <a:pt x="15" y="20"/>
                    <a:pt x="15" y="20"/>
                    <a:pt x="15" y="20"/>
                  </a:cubicBezTo>
                  <a:cubicBezTo>
                    <a:pt x="15" y="20"/>
                    <a:pt x="15" y="20"/>
                    <a:pt x="15" y="20"/>
                  </a:cubicBezTo>
                  <a:cubicBezTo>
                    <a:pt x="14" y="19"/>
                    <a:pt x="14" y="19"/>
                    <a:pt x="14" y="19"/>
                  </a:cubicBezTo>
                  <a:cubicBezTo>
                    <a:pt x="14" y="19"/>
                    <a:pt x="14" y="18"/>
                    <a:pt x="14" y="18"/>
                  </a:cubicBezTo>
                  <a:cubicBezTo>
                    <a:pt x="14" y="18"/>
                    <a:pt x="14" y="18"/>
                    <a:pt x="14" y="18"/>
                  </a:cubicBezTo>
                  <a:cubicBezTo>
                    <a:pt x="15" y="18"/>
                    <a:pt x="15" y="18"/>
                    <a:pt x="15" y="17"/>
                  </a:cubicBezTo>
                  <a:cubicBezTo>
                    <a:pt x="16" y="17"/>
                    <a:pt x="16" y="15"/>
                    <a:pt x="17" y="15"/>
                  </a:cubicBezTo>
                  <a:cubicBezTo>
                    <a:pt x="17" y="14"/>
                    <a:pt x="18" y="13"/>
                    <a:pt x="18" y="13"/>
                  </a:cubicBezTo>
                  <a:cubicBezTo>
                    <a:pt x="18" y="13"/>
                    <a:pt x="18" y="13"/>
                    <a:pt x="18" y="13"/>
                  </a:cubicBezTo>
                  <a:cubicBezTo>
                    <a:pt x="19" y="13"/>
                    <a:pt x="20" y="13"/>
                    <a:pt x="20" y="13"/>
                  </a:cubicBezTo>
                  <a:cubicBezTo>
                    <a:pt x="20" y="13"/>
                    <a:pt x="20" y="13"/>
                    <a:pt x="20" y="13"/>
                  </a:cubicBezTo>
                  <a:cubicBezTo>
                    <a:pt x="21" y="13"/>
                    <a:pt x="21" y="13"/>
                    <a:pt x="21" y="12"/>
                  </a:cubicBezTo>
                  <a:cubicBezTo>
                    <a:pt x="21" y="12"/>
                    <a:pt x="21" y="12"/>
                    <a:pt x="21" y="12"/>
                  </a:cubicBezTo>
                  <a:cubicBezTo>
                    <a:pt x="21" y="11"/>
                    <a:pt x="21" y="11"/>
                    <a:pt x="22" y="10"/>
                  </a:cubicBezTo>
                  <a:cubicBezTo>
                    <a:pt x="22" y="10"/>
                    <a:pt x="22" y="10"/>
                    <a:pt x="22" y="10"/>
                  </a:cubicBezTo>
                  <a:cubicBezTo>
                    <a:pt x="22" y="10"/>
                    <a:pt x="22" y="9"/>
                    <a:pt x="22" y="9"/>
                  </a:cubicBezTo>
                  <a:cubicBezTo>
                    <a:pt x="21" y="8"/>
                    <a:pt x="21" y="8"/>
                    <a:pt x="21" y="8"/>
                  </a:cubicBezTo>
                  <a:cubicBezTo>
                    <a:pt x="21" y="8"/>
                    <a:pt x="21" y="8"/>
                    <a:pt x="21" y="8"/>
                  </a:cubicBezTo>
                  <a:cubicBezTo>
                    <a:pt x="21" y="8"/>
                    <a:pt x="21" y="8"/>
                    <a:pt x="21" y="8"/>
                  </a:cubicBezTo>
                  <a:cubicBezTo>
                    <a:pt x="20" y="7"/>
                    <a:pt x="19" y="7"/>
                    <a:pt x="18" y="7"/>
                  </a:cubicBezTo>
                  <a:cubicBezTo>
                    <a:pt x="18" y="6"/>
                    <a:pt x="18" y="6"/>
                    <a:pt x="18" y="6"/>
                  </a:cubicBezTo>
                  <a:cubicBezTo>
                    <a:pt x="17" y="6"/>
                    <a:pt x="17" y="6"/>
                    <a:pt x="17" y="6"/>
                  </a:cubicBezTo>
                  <a:cubicBezTo>
                    <a:pt x="17" y="6"/>
                    <a:pt x="16" y="6"/>
                    <a:pt x="16" y="6"/>
                  </a:cubicBezTo>
                  <a:cubicBezTo>
                    <a:pt x="15" y="6"/>
                    <a:pt x="15" y="6"/>
                    <a:pt x="15" y="6"/>
                  </a:cubicBezTo>
                  <a:cubicBezTo>
                    <a:pt x="15" y="6"/>
                    <a:pt x="15" y="6"/>
                    <a:pt x="15" y="6"/>
                  </a:cubicBezTo>
                  <a:cubicBezTo>
                    <a:pt x="15" y="5"/>
                    <a:pt x="15" y="5"/>
                    <a:pt x="15" y="5"/>
                  </a:cubicBezTo>
                  <a:cubicBezTo>
                    <a:pt x="14" y="5"/>
                    <a:pt x="14" y="5"/>
                    <a:pt x="14" y="5"/>
                  </a:cubicBezTo>
                  <a:cubicBezTo>
                    <a:pt x="14" y="4"/>
                    <a:pt x="14" y="4"/>
                    <a:pt x="14" y="4"/>
                  </a:cubicBezTo>
                  <a:cubicBezTo>
                    <a:pt x="13" y="4"/>
                    <a:pt x="13" y="4"/>
                    <a:pt x="13" y="4"/>
                  </a:cubicBezTo>
                  <a:cubicBezTo>
                    <a:pt x="12" y="4"/>
                    <a:pt x="12" y="4"/>
                    <a:pt x="12" y="4"/>
                  </a:cubicBezTo>
                  <a:cubicBezTo>
                    <a:pt x="12" y="5"/>
                    <a:pt x="10" y="5"/>
                    <a:pt x="9" y="5"/>
                  </a:cubicBezTo>
                  <a:cubicBezTo>
                    <a:pt x="8" y="5"/>
                    <a:pt x="6" y="7"/>
                    <a:pt x="5" y="10"/>
                  </a:cubicBezTo>
                  <a:cubicBezTo>
                    <a:pt x="5" y="10"/>
                    <a:pt x="5" y="10"/>
                    <a:pt x="5" y="10"/>
                  </a:cubicBezTo>
                  <a:cubicBezTo>
                    <a:pt x="4" y="11"/>
                    <a:pt x="5" y="11"/>
                    <a:pt x="5" y="12"/>
                  </a:cubicBezTo>
                  <a:cubicBezTo>
                    <a:pt x="5" y="13"/>
                    <a:pt x="5" y="13"/>
                    <a:pt x="5" y="13"/>
                  </a:cubicBezTo>
                  <a:cubicBezTo>
                    <a:pt x="5" y="13"/>
                    <a:pt x="5" y="13"/>
                    <a:pt x="5" y="13"/>
                  </a:cubicBezTo>
                  <a:cubicBezTo>
                    <a:pt x="5" y="13"/>
                    <a:pt x="5" y="13"/>
                    <a:pt x="5" y="13"/>
                  </a:cubicBezTo>
                  <a:cubicBezTo>
                    <a:pt x="5" y="13"/>
                    <a:pt x="5" y="13"/>
                    <a:pt x="5" y="13"/>
                  </a:cubicBezTo>
                  <a:cubicBezTo>
                    <a:pt x="5" y="14"/>
                    <a:pt x="5" y="15"/>
                    <a:pt x="6" y="16"/>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7" y="17"/>
                    <a:pt x="8" y="19"/>
                    <a:pt x="9" y="20"/>
                  </a:cubicBezTo>
                  <a:cubicBezTo>
                    <a:pt x="9" y="20"/>
                    <a:pt x="11" y="21"/>
                    <a:pt x="12" y="21"/>
                  </a:cubicBezTo>
                  <a:cubicBezTo>
                    <a:pt x="12" y="21"/>
                    <a:pt x="12" y="21"/>
                    <a:pt x="12" y="21"/>
                  </a:cubicBezTo>
                  <a:cubicBezTo>
                    <a:pt x="13" y="22"/>
                    <a:pt x="13" y="22"/>
                    <a:pt x="13" y="22"/>
                  </a:cubicBezTo>
                  <a:cubicBezTo>
                    <a:pt x="13" y="22"/>
                    <a:pt x="13" y="22"/>
                    <a:pt x="13" y="22"/>
                  </a:cubicBezTo>
                  <a:cubicBezTo>
                    <a:pt x="13" y="23"/>
                    <a:pt x="13" y="23"/>
                    <a:pt x="13" y="23"/>
                  </a:cubicBezTo>
                  <a:cubicBezTo>
                    <a:pt x="13" y="24"/>
                    <a:pt x="13" y="24"/>
                    <a:pt x="13" y="24"/>
                  </a:cubicBezTo>
                  <a:cubicBezTo>
                    <a:pt x="13" y="24"/>
                    <a:pt x="13" y="24"/>
                    <a:pt x="13" y="24"/>
                  </a:cubicBezTo>
                  <a:cubicBezTo>
                    <a:pt x="13" y="25"/>
                    <a:pt x="12" y="26"/>
                    <a:pt x="13" y="28"/>
                  </a:cubicBezTo>
                  <a:cubicBezTo>
                    <a:pt x="13" y="28"/>
                    <a:pt x="13" y="28"/>
                    <a:pt x="13" y="28"/>
                  </a:cubicBezTo>
                  <a:cubicBezTo>
                    <a:pt x="13" y="28"/>
                    <a:pt x="13" y="29"/>
                    <a:pt x="13" y="29"/>
                  </a:cubicBezTo>
                  <a:cubicBezTo>
                    <a:pt x="13" y="29"/>
                    <a:pt x="13" y="29"/>
                    <a:pt x="13" y="29"/>
                  </a:cubicBezTo>
                  <a:cubicBezTo>
                    <a:pt x="14" y="29"/>
                    <a:pt x="14" y="29"/>
                    <a:pt x="14" y="29"/>
                  </a:cubicBezTo>
                  <a:cubicBezTo>
                    <a:pt x="14" y="28"/>
                    <a:pt x="14" y="28"/>
                    <a:pt x="14" y="28"/>
                  </a:cubicBezTo>
                  <a:cubicBezTo>
                    <a:pt x="15" y="29"/>
                    <a:pt x="15" y="29"/>
                    <a:pt x="15" y="29"/>
                  </a:cubicBezTo>
                  <a:cubicBezTo>
                    <a:pt x="14" y="29"/>
                    <a:pt x="14" y="29"/>
                    <a:pt x="14" y="29"/>
                  </a:cubicBezTo>
                  <a:cubicBezTo>
                    <a:pt x="14" y="30"/>
                    <a:pt x="14" y="30"/>
                    <a:pt x="14" y="30"/>
                  </a:cubicBezTo>
                  <a:cubicBezTo>
                    <a:pt x="15" y="30"/>
                    <a:pt x="15" y="30"/>
                    <a:pt x="15" y="30"/>
                  </a:cubicBezTo>
                  <a:cubicBezTo>
                    <a:pt x="15" y="30"/>
                    <a:pt x="15" y="30"/>
                    <a:pt x="15" y="30"/>
                  </a:cubicBezTo>
                  <a:cubicBezTo>
                    <a:pt x="15" y="30"/>
                    <a:pt x="15" y="30"/>
                    <a:pt x="15" y="30"/>
                  </a:cubicBezTo>
                  <a:cubicBezTo>
                    <a:pt x="15" y="30"/>
                    <a:pt x="15" y="30"/>
                    <a:pt x="15" y="31"/>
                  </a:cubicBezTo>
                  <a:cubicBezTo>
                    <a:pt x="15" y="32"/>
                    <a:pt x="14" y="32"/>
                    <a:pt x="14" y="32"/>
                  </a:cubicBezTo>
                  <a:cubicBezTo>
                    <a:pt x="7" y="31"/>
                    <a:pt x="1" y="26"/>
                    <a:pt x="1" y="17"/>
                  </a:cubicBezTo>
                  <a:cubicBezTo>
                    <a:pt x="1" y="11"/>
                    <a:pt x="3" y="7"/>
                    <a:pt x="7" y="4"/>
                  </a:cubicBezTo>
                  <a:cubicBezTo>
                    <a:pt x="8" y="5"/>
                    <a:pt x="8" y="5"/>
                    <a:pt x="8" y="5"/>
                  </a:cubicBezTo>
                  <a:cubicBezTo>
                    <a:pt x="8" y="5"/>
                    <a:pt x="8" y="5"/>
                    <a:pt x="8" y="5"/>
                  </a:cubicBezTo>
                  <a:cubicBezTo>
                    <a:pt x="9" y="5"/>
                    <a:pt x="9" y="5"/>
                    <a:pt x="9" y="5"/>
                  </a:cubicBezTo>
                  <a:moveTo>
                    <a:pt x="23" y="4"/>
                  </a:moveTo>
                  <a:cubicBezTo>
                    <a:pt x="22" y="4"/>
                    <a:pt x="22" y="4"/>
                    <a:pt x="22" y="4"/>
                  </a:cubicBezTo>
                  <a:cubicBezTo>
                    <a:pt x="23" y="3"/>
                    <a:pt x="23" y="3"/>
                    <a:pt x="23" y="2"/>
                  </a:cubicBezTo>
                  <a:cubicBezTo>
                    <a:pt x="24" y="3"/>
                    <a:pt x="24" y="3"/>
                    <a:pt x="25" y="3"/>
                  </a:cubicBezTo>
                  <a:cubicBezTo>
                    <a:pt x="24" y="3"/>
                    <a:pt x="24" y="4"/>
                    <a:pt x="23" y="4"/>
                  </a:cubicBezTo>
                  <a:moveTo>
                    <a:pt x="9" y="4"/>
                  </a:moveTo>
                  <a:cubicBezTo>
                    <a:pt x="9" y="4"/>
                    <a:pt x="9" y="4"/>
                    <a:pt x="9" y="4"/>
                  </a:cubicBezTo>
                  <a:cubicBezTo>
                    <a:pt x="8" y="4"/>
                    <a:pt x="8" y="4"/>
                    <a:pt x="8" y="4"/>
                  </a:cubicBezTo>
                  <a:cubicBezTo>
                    <a:pt x="9" y="3"/>
                    <a:pt x="10" y="3"/>
                    <a:pt x="11" y="2"/>
                  </a:cubicBezTo>
                  <a:cubicBezTo>
                    <a:pt x="11" y="3"/>
                    <a:pt x="11" y="3"/>
                    <a:pt x="11" y="3"/>
                  </a:cubicBezTo>
                  <a:cubicBezTo>
                    <a:pt x="11" y="3"/>
                    <a:pt x="11" y="3"/>
                    <a:pt x="11" y="3"/>
                  </a:cubicBezTo>
                  <a:cubicBezTo>
                    <a:pt x="10" y="4"/>
                    <a:pt x="10" y="4"/>
                    <a:pt x="9" y="4"/>
                  </a:cubicBezTo>
                  <a:moveTo>
                    <a:pt x="22" y="4"/>
                  </a:moveTo>
                  <a:cubicBezTo>
                    <a:pt x="21" y="3"/>
                    <a:pt x="21" y="3"/>
                    <a:pt x="21" y="3"/>
                  </a:cubicBezTo>
                  <a:cubicBezTo>
                    <a:pt x="21" y="3"/>
                    <a:pt x="21" y="3"/>
                    <a:pt x="21" y="3"/>
                  </a:cubicBezTo>
                  <a:cubicBezTo>
                    <a:pt x="21" y="3"/>
                    <a:pt x="21" y="3"/>
                    <a:pt x="21" y="3"/>
                  </a:cubicBezTo>
                  <a:cubicBezTo>
                    <a:pt x="21" y="2"/>
                    <a:pt x="21" y="2"/>
                    <a:pt x="21" y="2"/>
                  </a:cubicBezTo>
                  <a:cubicBezTo>
                    <a:pt x="22" y="2"/>
                    <a:pt x="22" y="2"/>
                    <a:pt x="23" y="2"/>
                  </a:cubicBezTo>
                  <a:cubicBezTo>
                    <a:pt x="22" y="3"/>
                    <a:pt x="22" y="3"/>
                    <a:pt x="22" y="4"/>
                  </a:cubicBezTo>
                  <a:moveTo>
                    <a:pt x="12" y="3"/>
                  </a:moveTo>
                  <a:cubicBezTo>
                    <a:pt x="12" y="2"/>
                    <a:pt x="12" y="2"/>
                    <a:pt x="12" y="2"/>
                  </a:cubicBezTo>
                  <a:cubicBezTo>
                    <a:pt x="12" y="2"/>
                    <a:pt x="13" y="2"/>
                    <a:pt x="14" y="1"/>
                  </a:cubicBezTo>
                  <a:cubicBezTo>
                    <a:pt x="14" y="2"/>
                    <a:pt x="14" y="2"/>
                    <a:pt x="14" y="2"/>
                  </a:cubicBezTo>
                  <a:cubicBezTo>
                    <a:pt x="14" y="2"/>
                    <a:pt x="14" y="2"/>
                    <a:pt x="14" y="2"/>
                  </a:cubicBezTo>
                  <a:cubicBezTo>
                    <a:pt x="13" y="2"/>
                    <a:pt x="12" y="2"/>
                    <a:pt x="12" y="3"/>
                  </a:cubicBezTo>
                  <a:moveTo>
                    <a:pt x="20" y="3"/>
                  </a:moveTo>
                  <a:cubicBezTo>
                    <a:pt x="19" y="2"/>
                    <a:pt x="19" y="2"/>
                    <a:pt x="18" y="2"/>
                  </a:cubicBezTo>
                  <a:cubicBezTo>
                    <a:pt x="18" y="1"/>
                    <a:pt x="18" y="1"/>
                    <a:pt x="18" y="1"/>
                  </a:cubicBezTo>
                  <a:cubicBezTo>
                    <a:pt x="19" y="1"/>
                    <a:pt x="20" y="1"/>
                    <a:pt x="20" y="2"/>
                  </a:cubicBezTo>
                  <a:cubicBezTo>
                    <a:pt x="21" y="2"/>
                    <a:pt x="21" y="2"/>
                    <a:pt x="21" y="2"/>
                  </a:cubicBezTo>
                  <a:cubicBezTo>
                    <a:pt x="20" y="3"/>
                    <a:pt x="20" y="3"/>
                    <a:pt x="20" y="3"/>
                  </a:cubicBezTo>
                  <a:moveTo>
                    <a:pt x="15" y="2"/>
                  </a:moveTo>
                  <a:cubicBezTo>
                    <a:pt x="15" y="1"/>
                    <a:pt x="15" y="1"/>
                    <a:pt x="15" y="1"/>
                  </a:cubicBezTo>
                  <a:cubicBezTo>
                    <a:pt x="15" y="1"/>
                    <a:pt x="16" y="1"/>
                    <a:pt x="17" y="1"/>
                  </a:cubicBezTo>
                  <a:cubicBezTo>
                    <a:pt x="17" y="1"/>
                    <a:pt x="17" y="1"/>
                    <a:pt x="18" y="1"/>
                  </a:cubicBezTo>
                  <a:cubicBezTo>
                    <a:pt x="17" y="2"/>
                    <a:pt x="17" y="2"/>
                    <a:pt x="17" y="2"/>
                  </a:cubicBezTo>
                  <a:cubicBezTo>
                    <a:pt x="17" y="2"/>
                    <a:pt x="16" y="2"/>
                    <a:pt x="16" y="2"/>
                  </a:cubicBezTo>
                  <a:cubicBezTo>
                    <a:pt x="15" y="2"/>
                    <a:pt x="15" y="2"/>
                    <a:pt x="15" y="2"/>
                  </a:cubicBezTo>
                  <a:moveTo>
                    <a:pt x="17" y="0"/>
                  </a:moveTo>
                  <a:cubicBezTo>
                    <a:pt x="17" y="0"/>
                    <a:pt x="17" y="0"/>
                    <a:pt x="17" y="0"/>
                  </a:cubicBezTo>
                  <a:cubicBezTo>
                    <a:pt x="17" y="0"/>
                    <a:pt x="17" y="0"/>
                    <a:pt x="17" y="0"/>
                  </a:cubicBezTo>
                  <a:cubicBezTo>
                    <a:pt x="13" y="0"/>
                    <a:pt x="10" y="1"/>
                    <a:pt x="6" y="3"/>
                  </a:cubicBezTo>
                  <a:cubicBezTo>
                    <a:pt x="6" y="4"/>
                    <a:pt x="6" y="4"/>
                    <a:pt x="6" y="4"/>
                  </a:cubicBezTo>
                  <a:cubicBezTo>
                    <a:pt x="5" y="4"/>
                    <a:pt x="5" y="4"/>
                    <a:pt x="5" y="4"/>
                  </a:cubicBezTo>
                  <a:cubicBezTo>
                    <a:pt x="2" y="7"/>
                    <a:pt x="0" y="12"/>
                    <a:pt x="0" y="17"/>
                  </a:cubicBezTo>
                  <a:cubicBezTo>
                    <a:pt x="0" y="27"/>
                    <a:pt x="7" y="33"/>
                    <a:pt x="15" y="33"/>
                  </a:cubicBezTo>
                  <a:cubicBezTo>
                    <a:pt x="15" y="34"/>
                    <a:pt x="15" y="34"/>
                    <a:pt x="15" y="34"/>
                  </a:cubicBezTo>
                  <a:cubicBezTo>
                    <a:pt x="15" y="34"/>
                    <a:pt x="16" y="34"/>
                    <a:pt x="17" y="34"/>
                  </a:cubicBezTo>
                  <a:cubicBezTo>
                    <a:pt x="21" y="34"/>
                    <a:pt x="22" y="33"/>
                    <a:pt x="22" y="33"/>
                  </a:cubicBezTo>
                  <a:cubicBezTo>
                    <a:pt x="25" y="32"/>
                    <a:pt x="27" y="31"/>
                    <a:pt x="29" y="29"/>
                  </a:cubicBezTo>
                  <a:cubicBezTo>
                    <a:pt x="31" y="27"/>
                    <a:pt x="33" y="25"/>
                    <a:pt x="34" y="22"/>
                  </a:cubicBezTo>
                  <a:cubicBezTo>
                    <a:pt x="34" y="21"/>
                    <a:pt x="34" y="21"/>
                    <a:pt x="34" y="21"/>
                  </a:cubicBezTo>
                  <a:cubicBezTo>
                    <a:pt x="34" y="21"/>
                    <a:pt x="34" y="21"/>
                    <a:pt x="34" y="20"/>
                  </a:cubicBezTo>
                  <a:cubicBezTo>
                    <a:pt x="34" y="19"/>
                    <a:pt x="35" y="18"/>
                    <a:pt x="34" y="17"/>
                  </a:cubicBezTo>
                  <a:cubicBezTo>
                    <a:pt x="34" y="17"/>
                    <a:pt x="34" y="17"/>
                    <a:pt x="34" y="17"/>
                  </a:cubicBezTo>
                  <a:cubicBezTo>
                    <a:pt x="34" y="12"/>
                    <a:pt x="33" y="8"/>
                    <a:pt x="30" y="5"/>
                  </a:cubicBezTo>
                  <a:cubicBezTo>
                    <a:pt x="29" y="4"/>
                    <a:pt x="29" y="4"/>
                    <a:pt x="29" y="4"/>
                  </a:cubicBezTo>
                  <a:cubicBezTo>
                    <a:pt x="29" y="4"/>
                    <a:pt x="29" y="4"/>
                    <a:pt x="29" y="4"/>
                  </a:cubicBezTo>
                  <a:cubicBezTo>
                    <a:pt x="29" y="4"/>
                    <a:pt x="29" y="4"/>
                    <a:pt x="29" y="4"/>
                  </a:cubicBezTo>
                  <a:cubicBezTo>
                    <a:pt x="28" y="4"/>
                    <a:pt x="28" y="4"/>
                    <a:pt x="28" y="4"/>
                  </a:cubicBezTo>
                  <a:cubicBezTo>
                    <a:pt x="25" y="1"/>
                    <a:pt x="21"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36" name="Freeform 22"/>
            <p:cNvSpPr>
              <a:spLocks noEditPoints="1"/>
            </p:cNvSpPr>
            <p:nvPr/>
          </p:nvSpPr>
          <p:spPr bwMode="auto">
            <a:xfrm>
              <a:off x="3706" y="1963"/>
              <a:ext cx="38" cy="38"/>
            </a:xfrm>
            <a:custGeom>
              <a:avLst/>
              <a:gdLst>
                <a:gd name="T0" fmla="*/ 8 w 16"/>
                <a:gd name="T1" fmla="*/ 15 h 16"/>
                <a:gd name="T2" fmla="*/ 2 w 16"/>
                <a:gd name="T3" fmla="*/ 6 h 16"/>
                <a:gd name="T4" fmla="*/ 8 w 16"/>
                <a:gd name="T5" fmla="*/ 1 h 16"/>
                <a:gd name="T6" fmla="*/ 14 w 16"/>
                <a:gd name="T7" fmla="*/ 10 h 16"/>
                <a:gd name="T8" fmla="*/ 8 w 16"/>
                <a:gd name="T9" fmla="*/ 15 h 16"/>
                <a:gd name="T10" fmla="*/ 8 w 16"/>
                <a:gd name="T11" fmla="*/ 0 h 16"/>
                <a:gd name="T12" fmla="*/ 1 w 16"/>
                <a:gd name="T13" fmla="*/ 6 h 16"/>
                <a:gd name="T14" fmla="*/ 2 w 16"/>
                <a:gd name="T15" fmla="*/ 12 h 16"/>
                <a:gd name="T16" fmla="*/ 8 w 16"/>
                <a:gd name="T17" fmla="*/ 16 h 16"/>
                <a:gd name="T18" fmla="*/ 15 w 16"/>
                <a:gd name="T19" fmla="*/ 10 h 16"/>
                <a:gd name="T20" fmla="*/ 14 w 16"/>
                <a:gd name="T21" fmla="*/ 4 h 16"/>
                <a:gd name="T22" fmla="*/ 8 w 1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6">
                  <a:moveTo>
                    <a:pt x="8" y="15"/>
                  </a:moveTo>
                  <a:cubicBezTo>
                    <a:pt x="4" y="15"/>
                    <a:pt x="0" y="11"/>
                    <a:pt x="2" y="6"/>
                  </a:cubicBezTo>
                  <a:cubicBezTo>
                    <a:pt x="3" y="3"/>
                    <a:pt x="5" y="1"/>
                    <a:pt x="8" y="1"/>
                  </a:cubicBezTo>
                  <a:cubicBezTo>
                    <a:pt x="12" y="1"/>
                    <a:pt x="16" y="5"/>
                    <a:pt x="14" y="10"/>
                  </a:cubicBezTo>
                  <a:cubicBezTo>
                    <a:pt x="13" y="13"/>
                    <a:pt x="11" y="15"/>
                    <a:pt x="8" y="15"/>
                  </a:cubicBezTo>
                  <a:moveTo>
                    <a:pt x="8" y="0"/>
                  </a:moveTo>
                  <a:cubicBezTo>
                    <a:pt x="4" y="0"/>
                    <a:pt x="2" y="2"/>
                    <a:pt x="1" y="6"/>
                  </a:cubicBezTo>
                  <a:cubicBezTo>
                    <a:pt x="0" y="8"/>
                    <a:pt x="0" y="11"/>
                    <a:pt x="2" y="12"/>
                  </a:cubicBezTo>
                  <a:cubicBezTo>
                    <a:pt x="3" y="14"/>
                    <a:pt x="5" y="16"/>
                    <a:pt x="8" y="16"/>
                  </a:cubicBezTo>
                  <a:cubicBezTo>
                    <a:pt x="11" y="16"/>
                    <a:pt x="14" y="14"/>
                    <a:pt x="15" y="10"/>
                  </a:cubicBezTo>
                  <a:cubicBezTo>
                    <a:pt x="16" y="8"/>
                    <a:pt x="15" y="6"/>
                    <a:pt x="14" y="4"/>
                  </a:cubicBezTo>
                  <a:cubicBezTo>
                    <a:pt x="13" y="2"/>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37" name="Freeform 23"/>
            <p:cNvSpPr>
              <a:spLocks noEditPoints="1"/>
            </p:cNvSpPr>
            <p:nvPr/>
          </p:nvSpPr>
          <p:spPr bwMode="auto">
            <a:xfrm>
              <a:off x="3694" y="1958"/>
              <a:ext cx="57" cy="76"/>
            </a:xfrm>
            <a:custGeom>
              <a:avLst/>
              <a:gdLst>
                <a:gd name="T0" fmla="*/ 1 w 24"/>
                <a:gd name="T1" fmla="*/ 30 h 32"/>
                <a:gd name="T2" fmla="*/ 2 w 24"/>
                <a:gd name="T3" fmla="*/ 30 h 32"/>
                <a:gd name="T4" fmla="*/ 0 w 24"/>
                <a:gd name="T5" fmla="*/ 29 h 32"/>
                <a:gd name="T6" fmla="*/ 1 w 24"/>
                <a:gd name="T7" fmla="*/ 29 h 32"/>
                <a:gd name="T8" fmla="*/ 1 w 24"/>
                <a:gd name="T9" fmla="*/ 29 h 32"/>
                <a:gd name="T10" fmla="*/ 5 w 24"/>
                <a:gd name="T11" fmla="*/ 22 h 32"/>
                <a:gd name="T12" fmla="*/ 6 w 24"/>
                <a:gd name="T13" fmla="*/ 23 h 32"/>
                <a:gd name="T14" fmla="*/ 6 w 24"/>
                <a:gd name="T15" fmla="*/ 23 h 32"/>
                <a:gd name="T16" fmla="*/ 7 w 24"/>
                <a:gd name="T17" fmla="*/ 23 h 32"/>
                <a:gd name="T18" fmla="*/ 7 w 24"/>
                <a:gd name="T19" fmla="*/ 24 h 32"/>
                <a:gd name="T20" fmla="*/ 5 w 24"/>
                <a:gd name="T21" fmla="*/ 24 h 32"/>
                <a:gd name="T22" fmla="*/ 7 w 24"/>
                <a:gd name="T23" fmla="*/ 24 h 32"/>
                <a:gd name="T24" fmla="*/ 7 w 24"/>
                <a:gd name="T25" fmla="*/ 25 h 32"/>
                <a:gd name="T26" fmla="*/ 5 w 24"/>
                <a:gd name="T27" fmla="*/ 26 h 32"/>
                <a:gd name="T28" fmla="*/ 6 w 24"/>
                <a:gd name="T29" fmla="*/ 26 h 32"/>
                <a:gd name="T30" fmla="*/ 4 w 24"/>
                <a:gd name="T31" fmla="*/ 26 h 32"/>
                <a:gd name="T32" fmla="*/ 6 w 24"/>
                <a:gd name="T33" fmla="*/ 26 h 32"/>
                <a:gd name="T34" fmla="*/ 5 w 24"/>
                <a:gd name="T35" fmla="*/ 27 h 32"/>
                <a:gd name="T36" fmla="*/ 4 w 24"/>
                <a:gd name="T37" fmla="*/ 28 h 32"/>
                <a:gd name="T38" fmla="*/ 5 w 24"/>
                <a:gd name="T39" fmla="*/ 28 h 32"/>
                <a:gd name="T40" fmla="*/ 3 w 24"/>
                <a:gd name="T41" fmla="*/ 29 h 32"/>
                <a:gd name="T42" fmla="*/ 5 w 24"/>
                <a:gd name="T43" fmla="*/ 29 h 32"/>
                <a:gd name="T44" fmla="*/ 4 w 24"/>
                <a:gd name="T45" fmla="*/ 29 h 32"/>
                <a:gd name="T46" fmla="*/ 3 w 24"/>
                <a:gd name="T47" fmla="*/ 30 h 32"/>
                <a:gd name="T48" fmla="*/ 3 w 24"/>
                <a:gd name="T49" fmla="*/ 31 h 32"/>
                <a:gd name="T50" fmla="*/ 3 w 24"/>
                <a:gd name="T51" fmla="*/ 30 h 32"/>
                <a:gd name="T52" fmla="*/ 1 w 24"/>
                <a:gd name="T53" fmla="*/ 30 h 32"/>
                <a:gd name="T54" fmla="*/ 1 w 24"/>
                <a:gd name="T55" fmla="*/ 30 h 32"/>
                <a:gd name="T56" fmla="*/ 1 w 24"/>
                <a:gd name="T57" fmla="*/ 29 h 32"/>
                <a:gd name="T58" fmla="*/ 7 w 24"/>
                <a:gd name="T59" fmla="*/ 22 h 32"/>
                <a:gd name="T60" fmla="*/ 6 w 24"/>
                <a:gd name="T61" fmla="*/ 22 h 32"/>
                <a:gd name="T62" fmla="*/ 9 w 24"/>
                <a:gd name="T63" fmla="*/ 19 h 32"/>
                <a:gd name="T64" fmla="*/ 13 w 24"/>
                <a:gd name="T65" fmla="*/ 19 h 32"/>
                <a:gd name="T66" fmla="*/ 13 w 24"/>
                <a:gd name="T67" fmla="*/ 1 h 32"/>
                <a:gd name="T68" fmla="*/ 13 w 24"/>
                <a:gd name="T69" fmla="*/ 19 h 32"/>
                <a:gd name="T70" fmla="*/ 4 w 24"/>
                <a:gd name="T71" fmla="*/ 6 h 32"/>
                <a:gd name="T72" fmla="*/ 7 w 24"/>
                <a:gd name="T73" fmla="*/ 18 h 32"/>
                <a:gd name="T74" fmla="*/ 4 w 24"/>
                <a:gd name="T75" fmla="*/ 22 h 32"/>
                <a:gd name="T76" fmla="*/ 4 w 24"/>
                <a:gd name="T77" fmla="*/ 22 h 32"/>
                <a:gd name="T78" fmla="*/ 4 w 24"/>
                <a:gd name="T79" fmla="*/ 22 h 32"/>
                <a:gd name="T80" fmla="*/ 0 w 24"/>
                <a:gd name="T81" fmla="*/ 29 h 32"/>
                <a:gd name="T82" fmla="*/ 0 w 24"/>
                <a:gd name="T83" fmla="*/ 30 h 32"/>
                <a:gd name="T84" fmla="*/ 4 w 24"/>
                <a:gd name="T85" fmla="*/ 32 h 32"/>
                <a:gd name="T86" fmla="*/ 8 w 24"/>
                <a:gd name="T87" fmla="*/ 24 h 32"/>
                <a:gd name="T88" fmla="*/ 8 w 24"/>
                <a:gd name="T89" fmla="*/ 24 h 32"/>
                <a:gd name="T90" fmla="*/ 8 w 24"/>
                <a:gd name="T91" fmla="*/ 24 h 32"/>
                <a:gd name="T92" fmla="*/ 10 w 24"/>
                <a:gd name="T93" fmla="*/ 20 h 32"/>
                <a:gd name="T94" fmla="*/ 22 w 24"/>
                <a:gd name="T95" fmla="*/ 14 h 32"/>
                <a:gd name="T96" fmla="*/ 13 w 24"/>
                <a:gd name="T9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 h="32">
                  <a:moveTo>
                    <a:pt x="3" y="31"/>
                  </a:moveTo>
                  <a:cubicBezTo>
                    <a:pt x="2" y="31"/>
                    <a:pt x="2" y="31"/>
                    <a:pt x="1" y="30"/>
                  </a:cubicBezTo>
                  <a:cubicBezTo>
                    <a:pt x="2" y="30"/>
                    <a:pt x="2" y="30"/>
                    <a:pt x="2" y="30"/>
                  </a:cubicBezTo>
                  <a:cubicBezTo>
                    <a:pt x="2" y="30"/>
                    <a:pt x="2" y="30"/>
                    <a:pt x="2" y="30"/>
                  </a:cubicBezTo>
                  <a:cubicBezTo>
                    <a:pt x="3" y="31"/>
                    <a:pt x="3" y="31"/>
                    <a:pt x="3" y="31"/>
                  </a:cubicBezTo>
                  <a:moveTo>
                    <a:pt x="0" y="29"/>
                  </a:moveTo>
                  <a:cubicBezTo>
                    <a:pt x="0" y="29"/>
                    <a:pt x="0" y="29"/>
                    <a:pt x="0" y="29"/>
                  </a:cubicBezTo>
                  <a:cubicBezTo>
                    <a:pt x="1" y="29"/>
                    <a:pt x="1" y="29"/>
                    <a:pt x="1" y="29"/>
                  </a:cubicBezTo>
                  <a:cubicBezTo>
                    <a:pt x="0" y="29"/>
                    <a:pt x="0" y="29"/>
                    <a:pt x="0" y="29"/>
                  </a:cubicBezTo>
                  <a:moveTo>
                    <a:pt x="1" y="29"/>
                  </a:moveTo>
                  <a:cubicBezTo>
                    <a:pt x="1" y="28"/>
                    <a:pt x="1" y="28"/>
                    <a:pt x="1" y="28"/>
                  </a:cubicBezTo>
                  <a:cubicBezTo>
                    <a:pt x="3" y="26"/>
                    <a:pt x="3" y="25"/>
                    <a:pt x="5" y="22"/>
                  </a:cubicBezTo>
                  <a:cubicBezTo>
                    <a:pt x="5" y="22"/>
                    <a:pt x="5" y="22"/>
                    <a:pt x="5" y="22"/>
                  </a:cubicBezTo>
                  <a:cubicBezTo>
                    <a:pt x="5" y="22"/>
                    <a:pt x="5" y="23"/>
                    <a:pt x="6" y="23"/>
                  </a:cubicBezTo>
                  <a:cubicBezTo>
                    <a:pt x="6" y="23"/>
                    <a:pt x="6" y="23"/>
                    <a:pt x="6" y="23"/>
                  </a:cubicBezTo>
                  <a:cubicBezTo>
                    <a:pt x="6" y="23"/>
                    <a:pt x="6" y="23"/>
                    <a:pt x="6" y="23"/>
                  </a:cubicBezTo>
                  <a:cubicBezTo>
                    <a:pt x="6" y="24"/>
                    <a:pt x="6" y="24"/>
                    <a:pt x="6" y="24"/>
                  </a:cubicBezTo>
                  <a:cubicBezTo>
                    <a:pt x="7" y="23"/>
                    <a:pt x="7" y="23"/>
                    <a:pt x="7" y="23"/>
                  </a:cubicBezTo>
                  <a:cubicBezTo>
                    <a:pt x="7" y="24"/>
                    <a:pt x="7" y="24"/>
                    <a:pt x="7" y="24"/>
                  </a:cubicBezTo>
                  <a:cubicBezTo>
                    <a:pt x="7" y="24"/>
                    <a:pt x="7" y="24"/>
                    <a:pt x="7" y="24"/>
                  </a:cubicBezTo>
                  <a:cubicBezTo>
                    <a:pt x="7" y="24"/>
                    <a:pt x="7" y="24"/>
                    <a:pt x="7" y="24"/>
                  </a:cubicBezTo>
                  <a:cubicBezTo>
                    <a:pt x="7" y="24"/>
                    <a:pt x="6" y="24"/>
                    <a:pt x="5" y="24"/>
                  </a:cubicBezTo>
                  <a:cubicBezTo>
                    <a:pt x="6" y="25"/>
                    <a:pt x="6" y="25"/>
                    <a:pt x="6" y="25"/>
                  </a:cubicBezTo>
                  <a:cubicBezTo>
                    <a:pt x="6" y="25"/>
                    <a:pt x="6" y="24"/>
                    <a:pt x="7" y="24"/>
                  </a:cubicBezTo>
                  <a:cubicBezTo>
                    <a:pt x="7" y="25"/>
                    <a:pt x="7" y="25"/>
                    <a:pt x="7" y="25"/>
                  </a:cubicBezTo>
                  <a:cubicBezTo>
                    <a:pt x="7" y="25"/>
                    <a:pt x="7" y="25"/>
                    <a:pt x="7" y="25"/>
                  </a:cubicBezTo>
                  <a:cubicBezTo>
                    <a:pt x="5" y="25"/>
                    <a:pt x="5" y="25"/>
                    <a:pt x="5" y="25"/>
                  </a:cubicBezTo>
                  <a:cubicBezTo>
                    <a:pt x="5" y="26"/>
                    <a:pt x="5" y="26"/>
                    <a:pt x="5" y="26"/>
                  </a:cubicBezTo>
                  <a:cubicBezTo>
                    <a:pt x="6" y="25"/>
                    <a:pt x="6" y="25"/>
                    <a:pt x="6" y="25"/>
                  </a:cubicBezTo>
                  <a:cubicBezTo>
                    <a:pt x="6" y="26"/>
                    <a:pt x="6" y="26"/>
                    <a:pt x="6" y="26"/>
                  </a:cubicBezTo>
                  <a:cubicBezTo>
                    <a:pt x="6" y="26"/>
                    <a:pt x="6" y="26"/>
                    <a:pt x="6" y="26"/>
                  </a:cubicBezTo>
                  <a:cubicBezTo>
                    <a:pt x="5" y="26"/>
                    <a:pt x="5" y="26"/>
                    <a:pt x="4" y="26"/>
                  </a:cubicBezTo>
                  <a:cubicBezTo>
                    <a:pt x="4" y="27"/>
                    <a:pt x="4" y="27"/>
                    <a:pt x="4" y="27"/>
                  </a:cubicBezTo>
                  <a:cubicBezTo>
                    <a:pt x="5" y="27"/>
                    <a:pt x="5" y="26"/>
                    <a:pt x="6" y="26"/>
                  </a:cubicBezTo>
                  <a:cubicBezTo>
                    <a:pt x="6" y="27"/>
                    <a:pt x="6" y="27"/>
                    <a:pt x="6" y="27"/>
                  </a:cubicBezTo>
                  <a:cubicBezTo>
                    <a:pt x="5" y="27"/>
                    <a:pt x="5" y="27"/>
                    <a:pt x="5" y="27"/>
                  </a:cubicBezTo>
                  <a:cubicBezTo>
                    <a:pt x="5" y="27"/>
                    <a:pt x="4" y="27"/>
                    <a:pt x="4" y="28"/>
                  </a:cubicBezTo>
                  <a:cubicBezTo>
                    <a:pt x="4" y="28"/>
                    <a:pt x="4" y="28"/>
                    <a:pt x="4" y="28"/>
                  </a:cubicBezTo>
                  <a:cubicBezTo>
                    <a:pt x="4" y="28"/>
                    <a:pt x="5" y="27"/>
                    <a:pt x="5" y="27"/>
                  </a:cubicBezTo>
                  <a:cubicBezTo>
                    <a:pt x="5" y="28"/>
                    <a:pt x="5" y="28"/>
                    <a:pt x="5" y="28"/>
                  </a:cubicBezTo>
                  <a:cubicBezTo>
                    <a:pt x="5" y="28"/>
                    <a:pt x="5" y="28"/>
                    <a:pt x="5" y="28"/>
                  </a:cubicBezTo>
                  <a:cubicBezTo>
                    <a:pt x="3" y="29"/>
                    <a:pt x="3" y="29"/>
                    <a:pt x="3" y="29"/>
                  </a:cubicBezTo>
                  <a:cubicBezTo>
                    <a:pt x="4" y="29"/>
                    <a:pt x="4" y="29"/>
                    <a:pt x="4" y="29"/>
                  </a:cubicBezTo>
                  <a:cubicBezTo>
                    <a:pt x="5" y="29"/>
                    <a:pt x="5" y="29"/>
                    <a:pt x="5" y="29"/>
                  </a:cubicBezTo>
                  <a:cubicBezTo>
                    <a:pt x="4" y="29"/>
                    <a:pt x="4" y="29"/>
                    <a:pt x="4" y="29"/>
                  </a:cubicBezTo>
                  <a:cubicBezTo>
                    <a:pt x="4" y="29"/>
                    <a:pt x="4" y="29"/>
                    <a:pt x="4" y="29"/>
                  </a:cubicBezTo>
                  <a:cubicBezTo>
                    <a:pt x="4" y="29"/>
                    <a:pt x="3" y="29"/>
                    <a:pt x="3" y="30"/>
                  </a:cubicBezTo>
                  <a:cubicBezTo>
                    <a:pt x="3" y="30"/>
                    <a:pt x="3" y="30"/>
                    <a:pt x="3" y="30"/>
                  </a:cubicBezTo>
                  <a:cubicBezTo>
                    <a:pt x="3" y="30"/>
                    <a:pt x="4" y="30"/>
                    <a:pt x="4" y="30"/>
                  </a:cubicBezTo>
                  <a:cubicBezTo>
                    <a:pt x="4" y="30"/>
                    <a:pt x="4" y="31"/>
                    <a:pt x="3" y="31"/>
                  </a:cubicBezTo>
                  <a:cubicBezTo>
                    <a:pt x="3" y="31"/>
                    <a:pt x="3" y="31"/>
                    <a:pt x="3" y="31"/>
                  </a:cubicBezTo>
                  <a:cubicBezTo>
                    <a:pt x="3" y="30"/>
                    <a:pt x="3" y="30"/>
                    <a:pt x="3" y="30"/>
                  </a:cubicBezTo>
                  <a:cubicBezTo>
                    <a:pt x="2" y="30"/>
                    <a:pt x="2" y="30"/>
                    <a:pt x="2" y="30"/>
                  </a:cubicBezTo>
                  <a:cubicBezTo>
                    <a:pt x="1" y="30"/>
                    <a:pt x="1" y="30"/>
                    <a:pt x="1" y="30"/>
                  </a:cubicBezTo>
                  <a:cubicBezTo>
                    <a:pt x="1" y="30"/>
                    <a:pt x="1" y="30"/>
                    <a:pt x="1" y="30"/>
                  </a:cubicBezTo>
                  <a:cubicBezTo>
                    <a:pt x="1" y="30"/>
                    <a:pt x="1" y="30"/>
                    <a:pt x="1" y="30"/>
                  </a:cubicBezTo>
                  <a:cubicBezTo>
                    <a:pt x="0" y="30"/>
                    <a:pt x="0" y="30"/>
                    <a:pt x="0" y="30"/>
                  </a:cubicBezTo>
                  <a:cubicBezTo>
                    <a:pt x="1" y="29"/>
                    <a:pt x="1" y="29"/>
                    <a:pt x="1" y="29"/>
                  </a:cubicBezTo>
                  <a:cubicBezTo>
                    <a:pt x="1" y="29"/>
                    <a:pt x="1" y="29"/>
                    <a:pt x="1" y="29"/>
                  </a:cubicBezTo>
                  <a:moveTo>
                    <a:pt x="7" y="22"/>
                  </a:moveTo>
                  <a:cubicBezTo>
                    <a:pt x="7" y="22"/>
                    <a:pt x="6" y="22"/>
                    <a:pt x="6" y="22"/>
                  </a:cubicBezTo>
                  <a:cubicBezTo>
                    <a:pt x="6" y="22"/>
                    <a:pt x="6" y="22"/>
                    <a:pt x="6" y="22"/>
                  </a:cubicBezTo>
                  <a:cubicBezTo>
                    <a:pt x="6" y="21"/>
                    <a:pt x="7" y="19"/>
                    <a:pt x="7" y="18"/>
                  </a:cubicBezTo>
                  <a:cubicBezTo>
                    <a:pt x="8" y="19"/>
                    <a:pt x="8" y="19"/>
                    <a:pt x="9" y="19"/>
                  </a:cubicBezTo>
                  <a:cubicBezTo>
                    <a:pt x="8" y="20"/>
                    <a:pt x="8" y="21"/>
                    <a:pt x="7" y="22"/>
                  </a:cubicBezTo>
                  <a:moveTo>
                    <a:pt x="13" y="19"/>
                  </a:moveTo>
                  <a:cubicBezTo>
                    <a:pt x="7" y="19"/>
                    <a:pt x="1" y="13"/>
                    <a:pt x="5" y="6"/>
                  </a:cubicBezTo>
                  <a:cubicBezTo>
                    <a:pt x="7" y="3"/>
                    <a:pt x="10" y="1"/>
                    <a:pt x="13" y="1"/>
                  </a:cubicBezTo>
                  <a:cubicBezTo>
                    <a:pt x="18" y="1"/>
                    <a:pt x="24" y="7"/>
                    <a:pt x="21" y="14"/>
                  </a:cubicBezTo>
                  <a:cubicBezTo>
                    <a:pt x="19" y="18"/>
                    <a:pt x="16" y="19"/>
                    <a:pt x="13" y="19"/>
                  </a:cubicBezTo>
                  <a:moveTo>
                    <a:pt x="13" y="0"/>
                  </a:moveTo>
                  <a:cubicBezTo>
                    <a:pt x="9" y="0"/>
                    <a:pt x="6" y="2"/>
                    <a:pt x="4" y="6"/>
                  </a:cubicBezTo>
                  <a:cubicBezTo>
                    <a:pt x="2" y="9"/>
                    <a:pt x="2" y="12"/>
                    <a:pt x="4" y="15"/>
                  </a:cubicBezTo>
                  <a:cubicBezTo>
                    <a:pt x="5" y="16"/>
                    <a:pt x="6" y="17"/>
                    <a:pt x="7" y="18"/>
                  </a:cubicBezTo>
                  <a:cubicBezTo>
                    <a:pt x="6" y="18"/>
                    <a:pt x="5" y="20"/>
                    <a:pt x="5" y="21"/>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3" y="24"/>
                    <a:pt x="2" y="26"/>
                    <a:pt x="1" y="28"/>
                  </a:cubicBezTo>
                  <a:cubicBezTo>
                    <a:pt x="0" y="29"/>
                    <a:pt x="0" y="29"/>
                    <a:pt x="0" y="29"/>
                  </a:cubicBezTo>
                  <a:cubicBezTo>
                    <a:pt x="0" y="29"/>
                    <a:pt x="0" y="29"/>
                    <a:pt x="0" y="29"/>
                  </a:cubicBezTo>
                  <a:cubicBezTo>
                    <a:pt x="0" y="30"/>
                    <a:pt x="0" y="30"/>
                    <a:pt x="0" y="30"/>
                  </a:cubicBezTo>
                  <a:cubicBezTo>
                    <a:pt x="0" y="31"/>
                    <a:pt x="2" y="32"/>
                    <a:pt x="3" y="32"/>
                  </a:cubicBezTo>
                  <a:cubicBezTo>
                    <a:pt x="4" y="32"/>
                    <a:pt x="4" y="32"/>
                    <a:pt x="4" y="32"/>
                  </a:cubicBezTo>
                  <a:cubicBezTo>
                    <a:pt x="4" y="31"/>
                    <a:pt x="5" y="30"/>
                    <a:pt x="7" y="27"/>
                  </a:cubicBezTo>
                  <a:cubicBezTo>
                    <a:pt x="7" y="26"/>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9" y="22"/>
                    <a:pt x="9" y="21"/>
                    <a:pt x="10" y="20"/>
                  </a:cubicBezTo>
                  <a:cubicBezTo>
                    <a:pt x="11" y="20"/>
                    <a:pt x="12" y="20"/>
                    <a:pt x="13" y="20"/>
                  </a:cubicBezTo>
                  <a:cubicBezTo>
                    <a:pt x="17" y="20"/>
                    <a:pt x="20" y="18"/>
                    <a:pt x="22" y="14"/>
                  </a:cubicBezTo>
                  <a:cubicBezTo>
                    <a:pt x="23" y="11"/>
                    <a:pt x="23" y="8"/>
                    <a:pt x="21" y="5"/>
                  </a:cubicBezTo>
                  <a:cubicBezTo>
                    <a:pt x="20" y="2"/>
                    <a:pt x="16"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38" name="Freeform 24"/>
            <p:cNvSpPr>
              <a:spLocks noEditPoints="1"/>
            </p:cNvSpPr>
            <p:nvPr/>
          </p:nvSpPr>
          <p:spPr bwMode="auto">
            <a:xfrm>
              <a:off x="3713" y="1970"/>
              <a:ext cx="16" cy="9"/>
            </a:xfrm>
            <a:custGeom>
              <a:avLst/>
              <a:gdLst>
                <a:gd name="T0" fmla="*/ 1 w 7"/>
                <a:gd name="T1" fmla="*/ 4 h 4"/>
                <a:gd name="T2" fmla="*/ 1 w 7"/>
                <a:gd name="T3" fmla="*/ 4 h 4"/>
                <a:gd name="T4" fmla="*/ 1 w 7"/>
                <a:gd name="T5" fmla="*/ 3 h 4"/>
                <a:gd name="T6" fmla="*/ 2 w 7"/>
                <a:gd name="T7" fmla="*/ 1 h 4"/>
                <a:gd name="T8" fmla="*/ 5 w 7"/>
                <a:gd name="T9" fmla="*/ 0 h 4"/>
                <a:gd name="T10" fmla="*/ 7 w 7"/>
                <a:gd name="T11" fmla="*/ 1 h 4"/>
                <a:gd name="T12" fmla="*/ 7 w 7"/>
                <a:gd name="T13" fmla="*/ 2 h 4"/>
                <a:gd name="T14" fmla="*/ 7 w 7"/>
                <a:gd name="T15" fmla="*/ 2 h 4"/>
                <a:gd name="T16" fmla="*/ 7 w 7"/>
                <a:gd name="T17" fmla="*/ 2 h 4"/>
                <a:gd name="T18" fmla="*/ 6 w 7"/>
                <a:gd name="T19" fmla="*/ 2 h 4"/>
                <a:gd name="T20" fmla="*/ 5 w 7"/>
                <a:gd name="T21" fmla="*/ 2 h 4"/>
                <a:gd name="T22" fmla="*/ 3 w 7"/>
                <a:gd name="T23" fmla="*/ 2 h 4"/>
                <a:gd name="T24" fmla="*/ 2 w 7"/>
                <a:gd name="T25" fmla="*/ 3 h 4"/>
                <a:gd name="T26" fmla="*/ 2 w 7"/>
                <a:gd name="T27" fmla="*/ 3 h 4"/>
                <a:gd name="T28" fmla="*/ 1 w 7"/>
                <a:gd name="T29" fmla="*/ 4 h 4"/>
                <a:gd name="T30" fmla="*/ 5 w 7"/>
                <a:gd name="T31" fmla="*/ 0 h 4"/>
                <a:gd name="T32" fmla="*/ 5 w 7"/>
                <a:gd name="T33" fmla="*/ 0 h 4"/>
                <a:gd name="T34" fmla="*/ 2 w 7"/>
                <a:gd name="T35" fmla="*/ 0 h 4"/>
                <a:gd name="T36" fmla="*/ 0 w 7"/>
                <a:gd name="T37" fmla="*/ 3 h 4"/>
                <a:gd name="T38" fmla="*/ 1 w 7"/>
                <a:gd name="T39" fmla="*/ 4 h 4"/>
                <a:gd name="T40" fmla="*/ 1 w 7"/>
                <a:gd name="T41" fmla="*/ 4 h 4"/>
                <a:gd name="T42" fmla="*/ 2 w 7"/>
                <a:gd name="T43" fmla="*/ 4 h 4"/>
                <a:gd name="T44" fmla="*/ 3 w 7"/>
                <a:gd name="T45" fmla="*/ 3 h 4"/>
                <a:gd name="T46" fmla="*/ 3 w 7"/>
                <a:gd name="T47" fmla="*/ 3 h 4"/>
                <a:gd name="T48" fmla="*/ 5 w 7"/>
                <a:gd name="T49" fmla="*/ 2 h 4"/>
                <a:gd name="T50" fmla="*/ 6 w 7"/>
                <a:gd name="T51" fmla="*/ 2 h 4"/>
                <a:gd name="T52" fmla="*/ 7 w 7"/>
                <a:gd name="T53" fmla="*/ 3 h 4"/>
                <a:gd name="T54" fmla="*/ 7 w 7"/>
                <a:gd name="T55" fmla="*/ 2 h 4"/>
                <a:gd name="T56" fmla="*/ 7 w 7"/>
                <a:gd name="T57" fmla="*/ 2 h 4"/>
                <a:gd name="T58" fmla="*/ 7 w 7"/>
                <a:gd name="T59" fmla="*/ 1 h 4"/>
                <a:gd name="T60" fmla="*/ 5 w 7"/>
                <a:gd name="T6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 h="4">
                  <a:moveTo>
                    <a:pt x="1" y="4"/>
                  </a:moveTo>
                  <a:cubicBezTo>
                    <a:pt x="1" y="4"/>
                    <a:pt x="1" y="4"/>
                    <a:pt x="1" y="4"/>
                  </a:cubicBezTo>
                  <a:cubicBezTo>
                    <a:pt x="1" y="3"/>
                    <a:pt x="1" y="3"/>
                    <a:pt x="1" y="3"/>
                  </a:cubicBezTo>
                  <a:cubicBezTo>
                    <a:pt x="1" y="2"/>
                    <a:pt x="2" y="1"/>
                    <a:pt x="2" y="1"/>
                  </a:cubicBezTo>
                  <a:cubicBezTo>
                    <a:pt x="3" y="1"/>
                    <a:pt x="4" y="0"/>
                    <a:pt x="5" y="0"/>
                  </a:cubicBezTo>
                  <a:cubicBezTo>
                    <a:pt x="5" y="0"/>
                    <a:pt x="6" y="1"/>
                    <a:pt x="7" y="1"/>
                  </a:cubicBezTo>
                  <a:cubicBezTo>
                    <a:pt x="7" y="2"/>
                    <a:pt x="7" y="2"/>
                    <a:pt x="7" y="2"/>
                  </a:cubicBezTo>
                  <a:cubicBezTo>
                    <a:pt x="7" y="2"/>
                    <a:pt x="7" y="2"/>
                    <a:pt x="7" y="2"/>
                  </a:cubicBezTo>
                  <a:cubicBezTo>
                    <a:pt x="7" y="2"/>
                    <a:pt x="7" y="2"/>
                    <a:pt x="7" y="2"/>
                  </a:cubicBezTo>
                  <a:cubicBezTo>
                    <a:pt x="6" y="2"/>
                    <a:pt x="6" y="2"/>
                    <a:pt x="6" y="2"/>
                  </a:cubicBezTo>
                  <a:cubicBezTo>
                    <a:pt x="6" y="2"/>
                    <a:pt x="6" y="2"/>
                    <a:pt x="5" y="2"/>
                  </a:cubicBezTo>
                  <a:cubicBezTo>
                    <a:pt x="4" y="2"/>
                    <a:pt x="3" y="2"/>
                    <a:pt x="3" y="2"/>
                  </a:cubicBezTo>
                  <a:cubicBezTo>
                    <a:pt x="2" y="3"/>
                    <a:pt x="2" y="3"/>
                    <a:pt x="2" y="3"/>
                  </a:cubicBezTo>
                  <a:cubicBezTo>
                    <a:pt x="2" y="3"/>
                    <a:pt x="2" y="3"/>
                    <a:pt x="2" y="3"/>
                  </a:cubicBezTo>
                  <a:cubicBezTo>
                    <a:pt x="2" y="4"/>
                    <a:pt x="1" y="4"/>
                    <a:pt x="1" y="4"/>
                  </a:cubicBezTo>
                  <a:moveTo>
                    <a:pt x="5" y="0"/>
                  </a:moveTo>
                  <a:cubicBezTo>
                    <a:pt x="5" y="0"/>
                    <a:pt x="5" y="0"/>
                    <a:pt x="5" y="0"/>
                  </a:cubicBezTo>
                  <a:cubicBezTo>
                    <a:pt x="4" y="0"/>
                    <a:pt x="3" y="0"/>
                    <a:pt x="2" y="0"/>
                  </a:cubicBezTo>
                  <a:cubicBezTo>
                    <a:pt x="2" y="1"/>
                    <a:pt x="0" y="2"/>
                    <a:pt x="0" y="3"/>
                  </a:cubicBezTo>
                  <a:cubicBezTo>
                    <a:pt x="0" y="3"/>
                    <a:pt x="0" y="4"/>
                    <a:pt x="1" y="4"/>
                  </a:cubicBezTo>
                  <a:cubicBezTo>
                    <a:pt x="1" y="4"/>
                    <a:pt x="1" y="4"/>
                    <a:pt x="1" y="4"/>
                  </a:cubicBezTo>
                  <a:cubicBezTo>
                    <a:pt x="2" y="4"/>
                    <a:pt x="2" y="4"/>
                    <a:pt x="2" y="4"/>
                  </a:cubicBezTo>
                  <a:cubicBezTo>
                    <a:pt x="3" y="3"/>
                    <a:pt x="3" y="3"/>
                    <a:pt x="3" y="3"/>
                  </a:cubicBezTo>
                  <a:cubicBezTo>
                    <a:pt x="3" y="3"/>
                    <a:pt x="3" y="3"/>
                    <a:pt x="3" y="3"/>
                  </a:cubicBezTo>
                  <a:cubicBezTo>
                    <a:pt x="4" y="2"/>
                    <a:pt x="4" y="2"/>
                    <a:pt x="5" y="2"/>
                  </a:cubicBezTo>
                  <a:cubicBezTo>
                    <a:pt x="5" y="2"/>
                    <a:pt x="6" y="2"/>
                    <a:pt x="6" y="2"/>
                  </a:cubicBezTo>
                  <a:cubicBezTo>
                    <a:pt x="7" y="3"/>
                    <a:pt x="7" y="3"/>
                    <a:pt x="7" y="3"/>
                  </a:cubicBezTo>
                  <a:cubicBezTo>
                    <a:pt x="7" y="2"/>
                    <a:pt x="7" y="2"/>
                    <a:pt x="7" y="2"/>
                  </a:cubicBezTo>
                  <a:cubicBezTo>
                    <a:pt x="7" y="2"/>
                    <a:pt x="7" y="2"/>
                    <a:pt x="7" y="2"/>
                  </a:cubicBezTo>
                  <a:cubicBezTo>
                    <a:pt x="7" y="1"/>
                    <a:pt x="7" y="1"/>
                    <a:pt x="7" y="1"/>
                  </a:cubicBezTo>
                  <a:cubicBezTo>
                    <a:pt x="6" y="0"/>
                    <a:pt x="6"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39" name="Freeform 25"/>
            <p:cNvSpPr>
              <a:spLocks noEditPoints="1"/>
            </p:cNvSpPr>
            <p:nvPr/>
          </p:nvSpPr>
          <p:spPr bwMode="auto">
            <a:xfrm>
              <a:off x="3729" y="1975"/>
              <a:ext cx="8" cy="4"/>
            </a:xfrm>
            <a:custGeom>
              <a:avLst/>
              <a:gdLst>
                <a:gd name="T0" fmla="*/ 1 w 3"/>
                <a:gd name="T1" fmla="*/ 2 h 2"/>
                <a:gd name="T2" fmla="*/ 1 w 3"/>
                <a:gd name="T3" fmla="*/ 1 h 2"/>
                <a:gd name="T4" fmla="*/ 2 w 3"/>
                <a:gd name="T5" fmla="*/ 1 h 2"/>
                <a:gd name="T6" fmla="*/ 2 w 3"/>
                <a:gd name="T7" fmla="*/ 1 h 2"/>
                <a:gd name="T8" fmla="*/ 2 w 3"/>
                <a:gd name="T9" fmla="*/ 1 h 2"/>
                <a:gd name="T10" fmla="*/ 2 w 3"/>
                <a:gd name="T11" fmla="*/ 2 h 2"/>
                <a:gd name="T12" fmla="*/ 1 w 3"/>
                <a:gd name="T13" fmla="*/ 2 h 2"/>
                <a:gd name="T14" fmla="*/ 2 w 3"/>
                <a:gd name="T15" fmla="*/ 0 h 2"/>
                <a:gd name="T16" fmla="*/ 1 w 3"/>
                <a:gd name="T17" fmla="*/ 1 h 2"/>
                <a:gd name="T18" fmla="*/ 1 w 3"/>
                <a:gd name="T19" fmla="*/ 2 h 2"/>
                <a:gd name="T20" fmla="*/ 2 w 3"/>
                <a:gd name="T21" fmla="*/ 2 h 2"/>
                <a:gd name="T22" fmla="*/ 2 w 3"/>
                <a:gd name="T23" fmla="*/ 2 h 2"/>
                <a:gd name="T24" fmla="*/ 3 w 3"/>
                <a:gd name="T25" fmla="*/ 1 h 2"/>
                <a:gd name="T26" fmla="*/ 3 w 3"/>
                <a:gd name="T27" fmla="*/ 1 h 2"/>
                <a:gd name="T28" fmla="*/ 2 w 3"/>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1" y="2"/>
                  </a:moveTo>
                  <a:cubicBezTo>
                    <a:pt x="1" y="1"/>
                    <a:pt x="1" y="1"/>
                    <a:pt x="1" y="1"/>
                  </a:cubicBezTo>
                  <a:cubicBezTo>
                    <a:pt x="2" y="1"/>
                    <a:pt x="2" y="1"/>
                    <a:pt x="2" y="1"/>
                  </a:cubicBezTo>
                  <a:cubicBezTo>
                    <a:pt x="2" y="1"/>
                    <a:pt x="2" y="1"/>
                    <a:pt x="2" y="1"/>
                  </a:cubicBezTo>
                  <a:cubicBezTo>
                    <a:pt x="2" y="1"/>
                    <a:pt x="2" y="1"/>
                    <a:pt x="2" y="1"/>
                  </a:cubicBezTo>
                  <a:cubicBezTo>
                    <a:pt x="2" y="2"/>
                    <a:pt x="2" y="2"/>
                    <a:pt x="2" y="2"/>
                  </a:cubicBezTo>
                  <a:cubicBezTo>
                    <a:pt x="1" y="2"/>
                    <a:pt x="1" y="2"/>
                    <a:pt x="1" y="2"/>
                  </a:cubicBezTo>
                  <a:moveTo>
                    <a:pt x="2" y="0"/>
                  </a:moveTo>
                  <a:cubicBezTo>
                    <a:pt x="1" y="0"/>
                    <a:pt x="1" y="0"/>
                    <a:pt x="1" y="1"/>
                  </a:cubicBezTo>
                  <a:cubicBezTo>
                    <a:pt x="0" y="1"/>
                    <a:pt x="1" y="2"/>
                    <a:pt x="1" y="2"/>
                  </a:cubicBezTo>
                  <a:cubicBezTo>
                    <a:pt x="2" y="2"/>
                    <a:pt x="2" y="2"/>
                    <a:pt x="2" y="2"/>
                  </a:cubicBezTo>
                  <a:cubicBezTo>
                    <a:pt x="2" y="2"/>
                    <a:pt x="2" y="2"/>
                    <a:pt x="2" y="2"/>
                  </a:cubicBezTo>
                  <a:cubicBezTo>
                    <a:pt x="3" y="1"/>
                    <a:pt x="3" y="1"/>
                    <a:pt x="3" y="1"/>
                  </a:cubicBezTo>
                  <a:cubicBezTo>
                    <a:pt x="3" y="1"/>
                    <a:pt x="3" y="1"/>
                    <a:pt x="3"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40" name="Freeform 26"/>
            <p:cNvSpPr>
              <a:spLocks noEditPoints="1"/>
            </p:cNvSpPr>
            <p:nvPr/>
          </p:nvSpPr>
          <p:spPr bwMode="auto">
            <a:xfrm>
              <a:off x="3820" y="2305"/>
              <a:ext cx="83" cy="55"/>
            </a:xfrm>
            <a:custGeom>
              <a:avLst/>
              <a:gdLst>
                <a:gd name="T0" fmla="*/ 3 w 35"/>
                <a:gd name="T1" fmla="*/ 23 h 23"/>
                <a:gd name="T2" fmla="*/ 3 w 35"/>
                <a:gd name="T3" fmla="*/ 22 h 23"/>
                <a:gd name="T4" fmla="*/ 1 w 35"/>
                <a:gd name="T5" fmla="*/ 20 h 23"/>
                <a:gd name="T6" fmla="*/ 1 w 35"/>
                <a:gd name="T7" fmla="*/ 3 h 23"/>
                <a:gd name="T8" fmla="*/ 26 w 35"/>
                <a:gd name="T9" fmla="*/ 2 h 23"/>
                <a:gd name="T10" fmla="*/ 27 w 35"/>
                <a:gd name="T11" fmla="*/ 2 h 23"/>
                <a:gd name="T12" fmla="*/ 34 w 35"/>
                <a:gd name="T13" fmla="*/ 3 h 23"/>
                <a:gd name="T14" fmla="*/ 34 w 35"/>
                <a:gd name="T15" fmla="*/ 19 h 23"/>
                <a:gd name="T16" fmla="*/ 31 w 35"/>
                <a:gd name="T17" fmla="*/ 22 h 23"/>
                <a:gd name="T18" fmla="*/ 3 w 35"/>
                <a:gd name="T19" fmla="*/ 22 h 23"/>
                <a:gd name="T20" fmla="*/ 3 w 35"/>
                <a:gd name="T21" fmla="*/ 23 h 23"/>
                <a:gd name="T22" fmla="*/ 27 w 35"/>
                <a:gd name="T23" fmla="*/ 0 h 23"/>
                <a:gd name="T24" fmla="*/ 26 w 35"/>
                <a:gd name="T25" fmla="*/ 0 h 23"/>
                <a:gd name="T26" fmla="*/ 0 w 35"/>
                <a:gd name="T27" fmla="*/ 2 h 23"/>
                <a:gd name="T28" fmla="*/ 0 w 35"/>
                <a:gd name="T29" fmla="*/ 3 h 23"/>
                <a:gd name="T30" fmla="*/ 0 w 35"/>
                <a:gd name="T31" fmla="*/ 20 h 23"/>
                <a:gd name="T32" fmla="*/ 3 w 35"/>
                <a:gd name="T33" fmla="*/ 23 h 23"/>
                <a:gd name="T34" fmla="*/ 31 w 35"/>
                <a:gd name="T35" fmla="*/ 23 h 23"/>
                <a:gd name="T36" fmla="*/ 35 w 35"/>
                <a:gd name="T37" fmla="*/ 19 h 23"/>
                <a:gd name="T38" fmla="*/ 35 w 35"/>
                <a:gd name="T39" fmla="*/ 2 h 23"/>
                <a:gd name="T40" fmla="*/ 34 w 35"/>
                <a:gd name="T41" fmla="*/ 2 h 23"/>
                <a:gd name="T42" fmla="*/ 27 w 35"/>
                <a:gd name="T4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23">
                  <a:moveTo>
                    <a:pt x="3" y="23"/>
                  </a:moveTo>
                  <a:cubicBezTo>
                    <a:pt x="3" y="22"/>
                    <a:pt x="3" y="22"/>
                    <a:pt x="3" y="22"/>
                  </a:cubicBezTo>
                  <a:cubicBezTo>
                    <a:pt x="2" y="22"/>
                    <a:pt x="1" y="21"/>
                    <a:pt x="1" y="20"/>
                  </a:cubicBezTo>
                  <a:cubicBezTo>
                    <a:pt x="1" y="15"/>
                    <a:pt x="1" y="9"/>
                    <a:pt x="1" y="3"/>
                  </a:cubicBezTo>
                  <a:cubicBezTo>
                    <a:pt x="9" y="2"/>
                    <a:pt x="18" y="2"/>
                    <a:pt x="26" y="2"/>
                  </a:cubicBezTo>
                  <a:cubicBezTo>
                    <a:pt x="27" y="2"/>
                    <a:pt x="27" y="2"/>
                    <a:pt x="27" y="2"/>
                  </a:cubicBezTo>
                  <a:cubicBezTo>
                    <a:pt x="29" y="2"/>
                    <a:pt x="31" y="2"/>
                    <a:pt x="34" y="3"/>
                  </a:cubicBezTo>
                  <a:cubicBezTo>
                    <a:pt x="34" y="8"/>
                    <a:pt x="34" y="14"/>
                    <a:pt x="34" y="19"/>
                  </a:cubicBezTo>
                  <a:cubicBezTo>
                    <a:pt x="33" y="21"/>
                    <a:pt x="32" y="22"/>
                    <a:pt x="31" y="22"/>
                  </a:cubicBezTo>
                  <a:cubicBezTo>
                    <a:pt x="22" y="22"/>
                    <a:pt x="12" y="22"/>
                    <a:pt x="3" y="22"/>
                  </a:cubicBezTo>
                  <a:cubicBezTo>
                    <a:pt x="3" y="23"/>
                    <a:pt x="3" y="23"/>
                    <a:pt x="3" y="23"/>
                  </a:cubicBezTo>
                  <a:moveTo>
                    <a:pt x="27" y="0"/>
                  </a:moveTo>
                  <a:cubicBezTo>
                    <a:pt x="26" y="0"/>
                    <a:pt x="26" y="0"/>
                    <a:pt x="26" y="0"/>
                  </a:cubicBezTo>
                  <a:cubicBezTo>
                    <a:pt x="17" y="0"/>
                    <a:pt x="9" y="1"/>
                    <a:pt x="0" y="2"/>
                  </a:cubicBezTo>
                  <a:cubicBezTo>
                    <a:pt x="0" y="3"/>
                    <a:pt x="0" y="3"/>
                    <a:pt x="0" y="3"/>
                  </a:cubicBezTo>
                  <a:cubicBezTo>
                    <a:pt x="0" y="8"/>
                    <a:pt x="0" y="14"/>
                    <a:pt x="0" y="20"/>
                  </a:cubicBezTo>
                  <a:cubicBezTo>
                    <a:pt x="0" y="22"/>
                    <a:pt x="1" y="23"/>
                    <a:pt x="3" y="23"/>
                  </a:cubicBezTo>
                  <a:cubicBezTo>
                    <a:pt x="12" y="23"/>
                    <a:pt x="22" y="23"/>
                    <a:pt x="31" y="23"/>
                  </a:cubicBezTo>
                  <a:cubicBezTo>
                    <a:pt x="33" y="23"/>
                    <a:pt x="34" y="21"/>
                    <a:pt x="35" y="19"/>
                  </a:cubicBezTo>
                  <a:cubicBezTo>
                    <a:pt x="35" y="14"/>
                    <a:pt x="35" y="8"/>
                    <a:pt x="35" y="2"/>
                  </a:cubicBezTo>
                  <a:cubicBezTo>
                    <a:pt x="34" y="2"/>
                    <a:pt x="34" y="2"/>
                    <a:pt x="34" y="2"/>
                  </a:cubicBezTo>
                  <a:cubicBezTo>
                    <a:pt x="32" y="1"/>
                    <a:pt x="29"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41" name="Freeform 27"/>
            <p:cNvSpPr>
              <a:spLocks/>
            </p:cNvSpPr>
            <p:nvPr/>
          </p:nvSpPr>
          <p:spPr bwMode="auto">
            <a:xfrm>
              <a:off x="3822" y="2315"/>
              <a:ext cx="76" cy="40"/>
            </a:xfrm>
            <a:custGeom>
              <a:avLst/>
              <a:gdLst>
                <a:gd name="T0" fmla="*/ 30 w 32"/>
                <a:gd name="T1" fmla="*/ 0 h 17"/>
                <a:gd name="T2" fmla="*/ 19 w 32"/>
                <a:gd name="T3" fmla="*/ 9 h 17"/>
                <a:gd name="T4" fmla="*/ 19 w 32"/>
                <a:gd name="T5" fmla="*/ 9 h 17"/>
                <a:gd name="T6" fmla="*/ 18 w 32"/>
                <a:gd name="T7" fmla="*/ 10 h 17"/>
                <a:gd name="T8" fmla="*/ 17 w 32"/>
                <a:gd name="T9" fmla="*/ 10 h 17"/>
                <a:gd name="T10" fmla="*/ 13 w 32"/>
                <a:gd name="T11" fmla="*/ 8 h 17"/>
                <a:gd name="T12" fmla="*/ 1 w 32"/>
                <a:gd name="T13" fmla="*/ 0 h 17"/>
                <a:gd name="T14" fmla="*/ 0 w 32"/>
                <a:gd name="T15" fmla="*/ 1 h 17"/>
                <a:gd name="T16" fmla="*/ 1 w 32"/>
                <a:gd name="T17" fmla="*/ 1 h 17"/>
                <a:gd name="T18" fmla="*/ 10 w 32"/>
                <a:gd name="T19" fmla="*/ 7 h 17"/>
                <a:gd name="T20" fmla="*/ 3 w 32"/>
                <a:gd name="T21" fmla="*/ 14 h 17"/>
                <a:gd name="T22" fmla="*/ 1 w 32"/>
                <a:gd name="T23" fmla="*/ 16 h 17"/>
                <a:gd name="T24" fmla="*/ 1 w 32"/>
                <a:gd name="T25" fmla="*/ 16 h 17"/>
                <a:gd name="T26" fmla="*/ 2 w 32"/>
                <a:gd name="T27" fmla="*/ 17 h 17"/>
                <a:gd name="T28" fmla="*/ 2 w 32"/>
                <a:gd name="T29" fmla="*/ 16 h 17"/>
                <a:gd name="T30" fmla="*/ 4 w 32"/>
                <a:gd name="T31" fmla="*/ 15 h 17"/>
                <a:gd name="T32" fmla="*/ 11 w 32"/>
                <a:gd name="T33" fmla="*/ 8 h 17"/>
                <a:gd name="T34" fmla="*/ 13 w 32"/>
                <a:gd name="T35" fmla="*/ 9 h 17"/>
                <a:gd name="T36" fmla="*/ 17 w 32"/>
                <a:gd name="T37" fmla="*/ 11 h 17"/>
                <a:gd name="T38" fmla="*/ 18 w 32"/>
                <a:gd name="T39" fmla="*/ 11 h 17"/>
                <a:gd name="T40" fmla="*/ 20 w 32"/>
                <a:gd name="T41" fmla="*/ 10 h 17"/>
                <a:gd name="T42" fmla="*/ 20 w 32"/>
                <a:gd name="T43" fmla="*/ 10 h 17"/>
                <a:gd name="T44" fmla="*/ 22 w 32"/>
                <a:gd name="T45" fmla="*/ 8 h 17"/>
                <a:gd name="T46" fmla="*/ 31 w 32"/>
                <a:gd name="T47" fmla="*/ 16 h 17"/>
                <a:gd name="T48" fmla="*/ 31 w 32"/>
                <a:gd name="T49" fmla="*/ 16 h 17"/>
                <a:gd name="T50" fmla="*/ 32 w 32"/>
                <a:gd name="T51" fmla="*/ 16 h 17"/>
                <a:gd name="T52" fmla="*/ 32 w 32"/>
                <a:gd name="T53" fmla="*/ 15 h 17"/>
                <a:gd name="T54" fmla="*/ 23 w 32"/>
                <a:gd name="T55" fmla="*/ 7 h 17"/>
                <a:gd name="T56" fmla="*/ 31 w 32"/>
                <a:gd name="T57" fmla="*/ 1 h 17"/>
                <a:gd name="T58" fmla="*/ 31 w 32"/>
                <a:gd name="T59" fmla="*/ 0 h 17"/>
                <a:gd name="T60" fmla="*/ 30 w 32"/>
                <a:gd name="T6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17">
                  <a:moveTo>
                    <a:pt x="30" y="0"/>
                  </a:moveTo>
                  <a:cubicBezTo>
                    <a:pt x="26" y="2"/>
                    <a:pt x="23" y="5"/>
                    <a:pt x="19" y="9"/>
                  </a:cubicBezTo>
                  <a:cubicBezTo>
                    <a:pt x="19" y="9"/>
                    <a:pt x="19" y="9"/>
                    <a:pt x="19" y="9"/>
                  </a:cubicBezTo>
                  <a:cubicBezTo>
                    <a:pt x="19" y="9"/>
                    <a:pt x="19" y="10"/>
                    <a:pt x="18" y="10"/>
                  </a:cubicBezTo>
                  <a:cubicBezTo>
                    <a:pt x="18" y="10"/>
                    <a:pt x="17" y="10"/>
                    <a:pt x="17" y="10"/>
                  </a:cubicBezTo>
                  <a:cubicBezTo>
                    <a:pt x="16" y="10"/>
                    <a:pt x="15" y="9"/>
                    <a:pt x="13" y="8"/>
                  </a:cubicBezTo>
                  <a:cubicBezTo>
                    <a:pt x="10" y="5"/>
                    <a:pt x="5" y="2"/>
                    <a:pt x="1" y="0"/>
                  </a:cubicBezTo>
                  <a:cubicBezTo>
                    <a:pt x="0" y="1"/>
                    <a:pt x="0" y="1"/>
                    <a:pt x="0" y="1"/>
                  </a:cubicBezTo>
                  <a:cubicBezTo>
                    <a:pt x="1" y="1"/>
                    <a:pt x="1" y="1"/>
                    <a:pt x="1" y="1"/>
                  </a:cubicBezTo>
                  <a:cubicBezTo>
                    <a:pt x="4" y="3"/>
                    <a:pt x="7" y="5"/>
                    <a:pt x="10" y="7"/>
                  </a:cubicBezTo>
                  <a:cubicBezTo>
                    <a:pt x="8" y="9"/>
                    <a:pt x="5" y="12"/>
                    <a:pt x="3" y="14"/>
                  </a:cubicBezTo>
                  <a:cubicBezTo>
                    <a:pt x="2" y="15"/>
                    <a:pt x="2" y="15"/>
                    <a:pt x="1" y="16"/>
                  </a:cubicBezTo>
                  <a:cubicBezTo>
                    <a:pt x="1" y="16"/>
                    <a:pt x="1" y="16"/>
                    <a:pt x="1" y="16"/>
                  </a:cubicBezTo>
                  <a:cubicBezTo>
                    <a:pt x="2" y="17"/>
                    <a:pt x="2" y="17"/>
                    <a:pt x="2" y="17"/>
                  </a:cubicBezTo>
                  <a:cubicBezTo>
                    <a:pt x="2" y="16"/>
                    <a:pt x="2" y="16"/>
                    <a:pt x="2" y="16"/>
                  </a:cubicBezTo>
                  <a:cubicBezTo>
                    <a:pt x="3" y="16"/>
                    <a:pt x="3" y="15"/>
                    <a:pt x="4" y="15"/>
                  </a:cubicBezTo>
                  <a:cubicBezTo>
                    <a:pt x="6" y="12"/>
                    <a:pt x="9" y="10"/>
                    <a:pt x="11" y="8"/>
                  </a:cubicBezTo>
                  <a:cubicBezTo>
                    <a:pt x="12" y="8"/>
                    <a:pt x="12" y="9"/>
                    <a:pt x="13" y="9"/>
                  </a:cubicBezTo>
                  <a:cubicBezTo>
                    <a:pt x="14" y="10"/>
                    <a:pt x="15" y="11"/>
                    <a:pt x="17" y="11"/>
                  </a:cubicBezTo>
                  <a:cubicBezTo>
                    <a:pt x="18" y="11"/>
                    <a:pt x="18" y="11"/>
                    <a:pt x="18" y="11"/>
                  </a:cubicBezTo>
                  <a:cubicBezTo>
                    <a:pt x="19" y="11"/>
                    <a:pt x="20" y="10"/>
                    <a:pt x="20" y="10"/>
                  </a:cubicBezTo>
                  <a:cubicBezTo>
                    <a:pt x="20" y="10"/>
                    <a:pt x="20" y="10"/>
                    <a:pt x="20" y="10"/>
                  </a:cubicBezTo>
                  <a:cubicBezTo>
                    <a:pt x="21" y="9"/>
                    <a:pt x="22" y="8"/>
                    <a:pt x="22" y="8"/>
                  </a:cubicBezTo>
                  <a:cubicBezTo>
                    <a:pt x="31" y="16"/>
                    <a:pt x="31" y="16"/>
                    <a:pt x="31" y="16"/>
                  </a:cubicBezTo>
                  <a:cubicBezTo>
                    <a:pt x="31" y="16"/>
                    <a:pt x="31" y="16"/>
                    <a:pt x="31" y="16"/>
                  </a:cubicBezTo>
                  <a:cubicBezTo>
                    <a:pt x="32" y="16"/>
                    <a:pt x="32" y="16"/>
                    <a:pt x="32" y="16"/>
                  </a:cubicBezTo>
                  <a:cubicBezTo>
                    <a:pt x="32" y="15"/>
                    <a:pt x="32" y="15"/>
                    <a:pt x="32" y="15"/>
                  </a:cubicBezTo>
                  <a:cubicBezTo>
                    <a:pt x="23" y="7"/>
                    <a:pt x="23" y="7"/>
                    <a:pt x="23" y="7"/>
                  </a:cubicBezTo>
                  <a:cubicBezTo>
                    <a:pt x="25" y="5"/>
                    <a:pt x="28" y="3"/>
                    <a:pt x="31" y="1"/>
                  </a:cubicBezTo>
                  <a:cubicBezTo>
                    <a:pt x="31" y="0"/>
                    <a:pt x="31" y="0"/>
                    <a:pt x="31" y="0"/>
                  </a:cubicBez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42" name="Freeform 28"/>
            <p:cNvSpPr>
              <a:spLocks noEditPoints="1"/>
            </p:cNvSpPr>
            <p:nvPr/>
          </p:nvSpPr>
          <p:spPr bwMode="auto">
            <a:xfrm>
              <a:off x="4020" y="1806"/>
              <a:ext cx="73" cy="135"/>
            </a:xfrm>
            <a:custGeom>
              <a:avLst/>
              <a:gdLst>
                <a:gd name="T0" fmla="*/ 20 w 31"/>
                <a:gd name="T1" fmla="*/ 55 h 57"/>
                <a:gd name="T2" fmla="*/ 25 w 31"/>
                <a:gd name="T3" fmla="*/ 53 h 57"/>
                <a:gd name="T4" fmla="*/ 17 w 31"/>
                <a:gd name="T5" fmla="*/ 49 h 57"/>
                <a:gd name="T6" fmla="*/ 5 w 31"/>
                <a:gd name="T7" fmla="*/ 50 h 57"/>
                <a:gd name="T8" fmla="*/ 6 w 31"/>
                <a:gd name="T9" fmla="*/ 50 h 57"/>
                <a:gd name="T10" fmla="*/ 11 w 31"/>
                <a:gd name="T11" fmla="*/ 46 h 57"/>
                <a:gd name="T12" fmla="*/ 14 w 31"/>
                <a:gd name="T13" fmla="*/ 46 h 57"/>
                <a:gd name="T14" fmla="*/ 12 w 31"/>
                <a:gd name="T15" fmla="*/ 50 h 57"/>
                <a:gd name="T16" fmla="*/ 24 w 31"/>
                <a:gd name="T17" fmla="*/ 44 h 57"/>
                <a:gd name="T18" fmla="*/ 26 w 31"/>
                <a:gd name="T19" fmla="*/ 44 h 57"/>
                <a:gd name="T20" fmla="*/ 29 w 31"/>
                <a:gd name="T21" fmla="*/ 37 h 57"/>
                <a:gd name="T22" fmla="*/ 21 w 31"/>
                <a:gd name="T23" fmla="*/ 33 h 57"/>
                <a:gd name="T24" fmla="*/ 21 w 31"/>
                <a:gd name="T25" fmla="*/ 32 h 57"/>
                <a:gd name="T26" fmla="*/ 18 w 31"/>
                <a:gd name="T27" fmla="*/ 31 h 57"/>
                <a:gd name="T28" fmla="*/ 14 w 31"/>
                <a:gd name="T29" fmla="*/ 30 h 57"/>
                <a:gd name="T30" fmla="*/ 14 w 31"/>
                <a:gd name="T31" fmla="*/ 30 h 57"/>
                <a:gd name="T32" fmla="*/ 7 w 31"/>
                <a:gd name="T33" fmla="*/ 29 h 57"/>
                <a:gd name="T34" fmla="*/ 4 w 31"/>
                <a:gd name="T35" fmla="*/ 27 h 57"/>
                <a:gd name="T36" fmla="*/ 7 w 31"/>
                <a:gd name="T37" fmla="*/ 17 h 57"/>
                <a:gd name="T38" fmla="*/ 20 w 31"/>
                <a:gd name="T39" fmla="*/ 16 h 57"/>
                <a:gd name="T40" fmla="*/ 21 w 31"/>
                <a:gd name="T41" fmla="*/ 14 h 57"/>
                <a:gd name="T42" fmla="*/ 13 w 31"/>
                <a:gd name="T43" fmla="*/ 14 h 57"/>
                <a:gd name="T44" fmla="*/ 9 w 31"/>
                <a:gd name="T45" fmla="*/ 19 h 57"/>
                <a:gd name="T46" fmla="*/ 17 w 31"/>
                <a:gd name="T47" fmla="*/ 13 h 57"/>
                <a:gd name="T48" fmla="*/ 24 w 31"/>
                <a:gd name="T49" fmla="*/ 9 h 57"/>
                <a:gd name="T50" fmla="*/ 17 w 31"/>
                <a:gd name="T51" fmla="*/ 38 h 57"/>
                <a:gd name="T52" fmla="*/ 19 w 31"/>
                <a:gd name="T53" fmla="*/ 28 h 57"/>
                <a:gd name="T54" fmla="*/ 7 w 31"/>
                <a:gd name="T55" fmla="*/ 26 h 57"/>
                <a:gd name="T56" fmla="*/ 7 w 31"/>
                <a:gd name="T57" fmla="*/ 9 h 57"/>
                <a:gd name="T58" fmla="*/ 11 w 31"/>
                <a:gd name="T59" fmla="*/ 1 h 57"/>
                <a:gd name="T60" fmla="*/ 24 w 31"/>
                <a:gd name="T61" fmla="*/ 8 h 57"/>
                <a:gd name="T62" fmla="*/ 6 w 31"/>
                <a:gd name="T63" fmla="*/ 17 h 57"/>
                <a:gd name="T64" fmla="*/ 13 w 31"/>
                <a:gd name="T65" fmla="*/ 22 h 57"/>
                <a:gd name="T66" fmla="*/ 23 w 31"/>
                <a:gd name="T67" fmla="*/ 42 h 57"/>
                <a:gd name="T68" fmla="*/ 23 w 31"/>
                <a:gd name="T69" fmla="*/ 45 h 57"/>
                <a:gd name="T70" fmla="*/ 18 w 31"/>
                <a:gd name="T71" fmla="*/ 51 h 57"/>
                <a:gd name="T72" fmla="*/ 4 w 31"/>
                <a:gd name="T73" fmla="*/ 45 h 57"/>
                <a:gd name="T74" fmla="*/ 9 w 31"/>
                <a:gd name="T75" fmla="*/ 1 h 57"/>
                <a:gd name="T76" fmla="*/ 5 w 31"/>
                <a:gd name="T77" fmla="*/ 3 h 57"/>
                <a:gd name="T78" fmla="*/ 1 w 31"/>
                <a:gd name="T79" fmla="*/ 22 h 57"/>
                <a:gd name="T80" fmla="*/ 3 w 31"/>
                <a:gd name="T81" fmla="*/ 28 h 57"/>
                <a:gd name="T82" fmla="*/ 16 w 31"/>
                <a:gd name="T83" fmla="*/ 31 h 57"/>
                <a:gd name="T84" fmla="*/ 18 w 31"/>
                <a:gd name="T85" fmla="*/ 33 h 57"/>
                <a:gd name="T86" fmla="*/ 8 w 31"/>
                <a:gd name="T87" fmla="*/ 38 h 57"/>
                <a:gd name="T88" fmla="*/ 4 w 31"/>
                <a:gd name="T89" fmla="*/ 51 h 57"/>
                <a:gd name="T90" fmla="*/ 17 w 31"/>
                <a:gd name="T91" fmla="*/ 50 h 57"/>
                <a:gd name="T92" fmla="*/ 19 w 31"/>
                <a:gd name="T93" fmla="*/ 57 h 57"/>
                <a:gd name="T94" fmla="*/ 26 w 31"/>
                <a:gd name="T95" fmla="*/ 53 h 57"/>
                <a:gd name="T96" fmla="*/ 30 w 31"/>
                <a:gd name="T97" fmla="*/ 41 h 57"/>
                <a:gd name="T98" fmla="*/ 17 w 31"/>
                <a:gd name="T99" fmla="*/ 21 h 57"/>
                <a:gd name="T100" fmla="*/ 10 w 31"/>
                <a:gd name="T101" fmla="*/ 19 h 57"/>
                <a:gd name="T102" fmla="*/ 23 w 31"/>
                <a:gd name="T103" fmla="*/ 17 h 57"/>
                <a:gd name="T104" fmla="*/ 25 w 31"/>
                <a:gd name="T105" fmla="*/ 7 h 57"/>
                <a:gd name="T106" fmla="*/ 12 w 31"/>
                <a:gd name="T107"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 h="57">
                  <a:moveTo>
                    <a:pt x="19" y="54"/>
                  </a:moveTo>
                  <a:cubicBezTo>
                    <a:pt x="19" y="53"/>
                    <a:pt x="19" y="53"/>
                    <a:pt x="19" y="52"/>
                  </a:cubicBezTo>
                  <a:cubicBezTo>
                    <a:pt x="20" y="52"/>
                    <a:pt x="20" y="52"/>
                    <a:pt x="21" y="51"/>
                  </a:cubicBezTo>
                  <a:cubicBezTo>
                    <a:pt x="21" y="52"/>
                    <a:pt x="20" y="53"/>
                    <a:pt x="19" y="54"/>
                  </a:cubicBezTo>
                  <a:moveTo>
                    <a:pt x="20" y="55"/>
                  </a:moveTo>
                  <a:cubicBezTo>
                    <a:pt x="20" y="55"/>
                    <a:pt x="20" y="55"/>
                    <a:pt x="20" y="55"/>
                  </a:cubicBezTo>
                  <a:cubicBezTo>
                    <a:pt x="20" y="55"/>
                    <a:pt x="20" y="55"/>
                    <a:pt x="20" y="55"/>
                  </a:cubicBezTo>
                  <a:cubicBezTo>
                    <a:pt x="21" y="54"/>
                    <a:pt x="22" y="52"/>
                    <a:pt x="23" y="51"/>
                  </a:cubicBezTo>
                  <a:cubicBezTo>
                    <a:pt x="23" y="51"/>
                    <a:pt x="23" y="51"/>
                    <a:pt x="23" y="51"/>
                  </a:cubicBezTo>
                  <a:cubicBezTo>
                    <a:pt x="24" y="50"/>
                    <a:pt x="24" y="50"/>
                    <a:pt x="24" y="50"/>
                  </a:cubicBezTo>
                  <a:cubicBezTo>
                    <a:pt x="25" y="51"/>
                    <a:pt x="25" y="52"/>
                    <a:pt x="25" y="53"/>
                  </a:cubicBezTo>
                  <a:cubicBezTo>
                    <a:pt x="25" y="53"/>
                    <a:pt x="25" y="53"/>
                    <a:pt x="25" y="53"/>
                  </a:cubicBezTo>
                  <a:cubicBezTo>
                    <a:pt x="24" y="54"/>
                    <a:pt x="23" y="54"/>
                    <a:pt x="23" y="54"/>
                  </a:cubicBezTo>
                  <a:cubicBezTo>
                    <a:pt x="22" y="55"/>
                    <a:pt x="21" y="55"/>
                    <a:pt x="20" y="55"/>
                  </a:cubicBezTo>
                  <a:moveTo>
                    <a:pt x="15" y="49"/>
                  </a:moveTo>
                  <a:cubicBezTo>
                    <a:pt x="17" y="47"/>
                    <a:pt x="17" y="47"/>
                    <a:pt x="17" y="47"/>
                  </a:cubicBezTo>
                  <a:cubicBezTo>
                    <a:pt x="17" y="48"/>
                    <a:pt x="17" y="48"/>
                    <a:pt x="17" y="49"/>
                  </a:cubicBezTo>
                  <a:cubicBezTo>
                    <a:pt x="17" y="49"/>
                    <a:pt x="17" y="49"/>
                    <a:pt x="17" y="49"/>
                  </a:cubicBezTo>
                  <a:cubicBezTo>
                    <a:pt x="16" y="49"/>
                    <a:pt x="16" y="49"/>
                    <a:pt x="15" y="49"/>
                  </a:cubicBezTo>
                  <a:moveTo>
                    <a:pt x="4" y="48"/>
                  </a:moveTo>
                  <a:cubicBezTo>
                    <a:pt x="4" y="47"/>
                    <a:pt x="4" y="47"/>
                    <a:pt x="4" y="46"/>
                  </a:cubicBezTo>
                  <a:cubicBezTo>
                    <a:pt x="5" y="46"/>
                    <a:pt x="5" y="46"/>
                    <a:pt x="6" y="46"/>
                  </a:cubicBezTo>
                  <a:cubicBezTo>
                    <a:pt x="5" y="47"/>
                    <a:pt x="5" y="47"/>
                    <a:pt x="4" y="48"/>
                  </a:cubicBezTo>
                  <a:moveTo>
                    <a:pt x="5" y="50"/>
                  </a:moveTo>
                  <a:cubicBezTo>
                    <a:pt x="5" y="49"/>
                    <a:pt x="5" y="49"/>
                    <a:pt x="5" y="49"/>
                  </a:cubicBezTo>
                  <a:cubicBezTo>
                    <a:pt x="5" y="49"/>
                    <a:pt x="5" y="49"/>
                    <a:pt x="5" y="49"/>
                  </a:cubicBezTo>
                  <a:cubicBezTo>
                    <a:pt x="6" y="48"/>
                    <a:pt x="6" y="47"/>
                    <a:pt x="7" y="46"/>
                  </a:cubicBezTo>
                  <a:cubicBezTo>
                    <a:pt x="7" y="46"/>
                    <a:pt x="7" y="46"/>
                    <a:pt x="7" y="46"/>
                  </a:cubicBezTo>
                  <a:cubicBezTo>
                    <a:pt x="8" y="46"/>
                    <a:pt x="9" y="46"/>
                    <a:pt x="9" y="46"/>
                  </a:cubicBezTo>
                  <a:cubicBezTo>
                    <a:pt x="8" y="47"/>
                    <a:pt x="7" y="49"/>
                    <a:pt x="6" y="50"/>
                  </a:cubicBezTo>
                  <a:cubicBezTo>
                    <a:pt x="6" y="50"/>
                    <a:pt x="6" y="50"/>
                    <a:pt x="6" y="50"/>
                  </a:cubicBezTo>
                  <a:cubicBezTo>
                    <a:pt x="5" y="50"/>
                    <a:pt x="5" y="50"/>
                    <a:pt x="5" y="50"/>
                  </a:cubicBezTo>
                  <a:cubicBezTo>
                    <a:pt x="5" y="50"/>
                    <a:pt x="5" y="50"/>
                    <a:pt x="5" y="50"/>
                  </a:cubicBezTo>
                  <a:moveTo>
                    <a:pt x="8" y="50"/>
                  </a:moveTo>
                  <a:cubicBezTo>
                    <a:pt x="9" y="49"/>
                    <a:pt x="10" y="47"/>
                    <a:pt x="11" y="46"/>
                  </a:cubicBezTo>
                  <a:cubicBezTo>
                    <a:pt x="11" y="46"/>
                    <a:pt x="11" y="46"/>
                    <a:pt x="11" y="46"/>
                  </a:cubicBezTo>
                  <a:cubicBezTo>
                    <a:pt x="12" y="46"/>
                    <a:pt x="12" y="46"/>
                    <a:pt x="13" y="45"/>
                  </a:cubicBezTo>
                  <a:cubicBezTo>
                    <a:pt x="12" y="47"/>
                    <a:pt x="11" y="48"/>
                    <a:pt x="10" y="50"/>
                  </a:cubicBezTo>
                  <a:cubicBezTo>
                    <a:pt x="10" y="50"/>
                    <a:pt x="10" y="50"/>
                    <a:pt x="10" y="50"/>
                  </a:cubicBezTo>
                  <a:cubicBezTo>
                    <a:pt x="9" y="50"/>
                    <a:pt x="8" y="50"/>
                    <a:pt x="8" y="50"/>
                  </a:cubicBezTo>
                  <a:moveTo>
                    <a:pt x="12" y="50"/>
                  </a:moveTo>
                  <a:cubicBezTo>
                    <a:pt x="12" y="48"/>
                    <a:pt x="13" y="47"/>
                    <a:pt x="14" y="46"/>
                  </a:cubicBezTo>
                  <a:cubicBezTo>
                    <a:pt x="14" y="45"/>
                    <a:pt x="14" y="45"/>
                    <a:pt x="14" y="45"/>
                  </a:cubicBezTo>
                  <a:cubicBezTo>
                    <a:pt x="15" y="45"/>
                    <a:pt x="16" y="45"/>
                    <a:pt x="16" y="45"/>
                  </a:cubicBezTo>
                  <a:cubicBezTo>
                    <a:pt x="16" y="46"/>
                    <a:pt x="16" y="46"/>
                    <a:pt x="16" y="46"/>
                  </a:cubicBezTo>
                  <a:cubicBezTo>
                    <a:pt x="14" y="49"/>
                    <a:pt x="14" y="49"/>
                    <a:pt x="14" y="49"/>
                  </a:cubicBezTo>
                  <a:cubicBezTo>
                    <a:pt x="14" y="49"/>
                    <a:pt x="14" y="49"/>
                    <a:pt x="14" y="49"/>
                  </a:cubicBezTo>
                  <a:cubicBezTo>
                    <a:pt x="13" y="50"/>
                    <a:pt x="12" y="50"/>
                    <a:pt x="12" y="50"/>
                  </a:cubicBezTo>
                  <a:moveTo>
                    <a:pt x="23" y="43"/>
                  </a:moveTo>
                  <a:cubicBezTo>
                    <a:pt x="23" y="43"/>
                    <a:pt x="23" y="43"/>
                    <a:pt x="23" y="43"/>
                  </a:cubicBezTo>
                  <a:cubicBezTo>
                    <a:pt x="24" y="42"/>
                    <a:pt x="24" y="42"/>
                    <a:pt x="24" y="42"/>
                  </a:cubicBezTo>
                  <a:cubicBezTo>
                    <a:pt x="23" y="43"/>
                    <a:pt x="23" y="43"/>
                    <a:pt x="23" y="43"/>
                  </a:cubicBezTo>
                  <a:moveTo>
                    <a:pt x="24" y="46"/>
                  </a:moveTo>
                  <a:cubicBezTo>
                    <a:pt x="24" y="45"/>
                    <a:pt x="24" y="45"/>
                    <a:pt x="24" y="44"/>
                  </a:cubicBezTo>
                  <a:cubicBezTo>
                    <a:pt x="26" y="41"/>
                    <a:pt x="26" y="41"/>
                    <a:pt x="26" y="41"/>
                  </a:cubicBezTo>
                  <a:cubicBezTo>
                    <a:pt x="26" y="41"/>
                    <a:pt x="26" y="41"/>
                    <a:pt x="26" y="41"/>
                  </a:cubicBezTo>
                  <a:cubicBezTo>
                    <a:pt x="27" y="41"/>
                    <a:pt x="27" y="40"/>
                    <a:pt x="28" y="40"/>
                  </a:cubicBezTo>
                  <a:cubicBezTo>
                    <a:pt x="27" y="40"/>
                    <a:pt x="27" y="41"/>
                    <a:pt x="27" y="42"/>
                  </a:cubicBezTo>
                  <a:cubicBezTo>
                    <a:pt x="26" y="43"/>
                    <a:pt x="25" y="45"/>
                    <a:pt x="24" y="46"/>
                  </a:cubicBezTo>
                  <a:moveTo>
                    <a:pt x="26" y="44"/>
                  </a:moveTo>
                  <a:cubicBezTo>
                    <a:pt x="27" y="44"/>
                    <a:pt x="27" y="43"/>
                    <a:pt x="27" y="42"/>
                  </a:cubicBezTo>
                  <a:cubicBezTo>
                    <a:pt x="28" y="41"/>
                    <a:pt x="29" y="40"/>
                    <a:pt x="29" y="39"/>
                  </a:cubicBezTo>
                  <a:cubicBezTo>
                    <a:pt x="29" y="40"/>
                    <a:pt x="29" y="41"/>
                    <a:pt x="29" y="41"/>
                  </a:cubicBezTo>
                  <a:cubicBezTo>
                    <a:pt x="29" y="42"/>
                    <a:pt x="27" y="43"/>
                    <a:pt x="26" y="44"/>
                  </a:cubicBezTo>
                  <a:moveTo>
                    <a:pt x="29" y="38"/>
                  </a:moveTo>
                  <a:cubicBezTo>
                    <a:pt x="29" y="37"/>
                    <a:pt x="29" y="37"/>
                    <a:pt x="29" y="37"/>
                  </a:cubicBezTo>
                  <a:cubicBezTo>
                    <a:pt x="29" y="38"/>
                    <a:pt x="29" y="38"/>
                    <a:pt x="29" y="38"/>
                  </a:cubicBezTo>
                  <a:cubicBezTo>
                    <a:pt x="29" y="38"/>
                    <a:pt x="29" y="38"/>
                    <a:pt x="29" y="38"/>
                  </a:cubicBezTo>
                  <a:cubicBezTo>
                    <a:pt x="29" y="38"/>
                    <a:pt x="29" y="38"/>
                    <a:pt x="29" y="38"/>
                  </a:cubicBezTo>
                  <a:moveTo>
                    <a:pt x="20" y="35"/>
                  </a:moveTo>
                  <a:cubicBezTo>
                    <a:pt x="20" y="35"/>
                    <a:pt x="20" y="35"/>
                    <a:pt x="20" y="35"/>
                  </a:cubicBezTo>
                  <a:cubicBezTo>
                    <a:pt x="20" y="34"/>
                    <a:pt x="20" y="34"/>
                    <a:pt x="21" y="33"/>
                  </a:cubicBezTo>
                  <a:cubicBezTo>
                    <a:pt x="21" y="34"/>
                    <a:pt x="20" y="35"/>
                    <a:pt x="20" y="35"/>
                  </a:cubicBezTo>
                  <a:moveTo>
                    <a:pt x="20" y="33"/>
                  </a:moveTo>
                  <a:cubicBezTo>
                    <a:pt x="20" y="33"/>
                    <a:pt x="19" y="33"/>
                    <a:pt x="19" y="32"/>
                  </a:cubicBezTo>
                  <a:cubicBezTo>
                    <a:pt x="20" y="32"/>
                    <a:pt x="20" y="31"/>
                    <a:pt x="20" y="31"/>
                  </a:cubicBezTo>
                  <a:cubicBezTo>
                    <a:pt x="21" y="31"/>
                    <a:pt x="21" y="31"/>
                    <a:pt x="21" y="31"/>
                  </a:cubicBezTo>
                  <a:cubicBezTo>
                    <a:pt x="21" y="32"/>
                    <a:pt x="21" y="32"/>
                    <a:pt x="21" y="32"/>
                  </a:cubicBezTo>
                  <a:cubicBezTo>
                    <a:pt x="20" y="32"/>
                    <a:pt x="20" y="33"/>
                    <a:pt x="20" y="33"/>
                  </a:cubicBezTo>
                  <a:moveTo>
                    <a:pt x="18" y="31"/>
                  </a:moveTo>
                  <a:cubicBezTo>
                    <a:pt x="18" y="31"/>
                    <a:pt x="18" y="31"/>
                    <a:pt x="17" y="31"/>
                  </a:cubicBezTo>
                  <a:cubicBezTo>
                    <a:pt x="18" y="30"/>
                    <a:pt x="18" y="30"/>
                    <a:pt x="19" y="29"/>
                  </a:cubicBezTo>
                  <a:cubicBezTo>
                    <a:pt x="20" y="30"/>
                    <a:pt x="20" y="30"/>
                    <a:pt x="20" y="30"/>
                  </a:cubicBezTo>
                  <a:cubicBezTo>
                    <a:pt x="19" y="30"/>
                    <a:pt x="19" y="31"/>
                    <a:pt x="18" y="31"/>
                  </a:cubicBezTo>
                  <a:moveTo>
                    <a:pt x="16" y="30"/>
                  </a:moveTo>
                  <a:cubicBezTo>
                    <a:pt x="15" y="30"/>
                    <a:pt x="15" y="30"/>
                    <a:pt x="15" y="30"/>
                  </a:cubicBezTo>
                  <a:cubicBezTo>
                    <a:pt x="16" y="29"/>
                    <a:pt x="16" y="29"/>
                    <a:pt x="17" y="28"/>
                  </a:cubicBezTo>
                  <a:cubicBezTo>
                    <a:pt x="18" y="28"/>
                    <a:pt x="18" y="28"/>
                    <a:pt x="18" y="28"/>
                  </a:cubicBezTo>
                  <a:cubicBezTo>
                    <a:pt x="17" y="29"/>
                    <a:pt x="17" y="30"/>
                    <a:pt x="16" y="30"/>
                  </a:cubicBezTo>
                  <a:moveTo>
                    <a:pt x="14" y="30"/>
                  </a:moveTo>
                  <a:cubicBezTo>
                    <a:pt x="13" y="30"/>
                    <a:pt x="13" y="30"/>
                    <a:pt x="12" y="30"/>
                  </a:cubicBezTo>
                  <a:cubicBezTo>
                    <a:pt x="13" y="29"/>
                    <a:pt x="13" y="28"/>
                    <a:pt x="14" y="28"/>
                  </a:cubicBezTo>
                  <a:cubicBezTo>
                    <a:pt x="14" y="28"/>
                    <a:pt x="14" y="28"/>
                    <a:pt x="14" y="28"/>
                  </a:cubicBezTo>
                  <a:cubicBezTo>
                    <a:pt x="14" y="28"/>
                    <a:pt x="14" y="28"/>
                    <a:pt x="14" y="28"/>
                  </a:cubicBezTo>
                  <a:cubicBezTo>
                    <a:pt x="15" y="28"/>
                    <a:pt x="15" y="28"/>
                    <a:pt x="16" y="28"/>
                  </a:cubicBezTo>
                  <a:cubicBezTo>
                    <a:pt x="15" y="28"/>
                    <a:pt x="15" y="29"/>
                    <a:pt x="14" y="30"/>
                  </a:cubicBezTo>
                  <a:moveTo>
                    <a:pt x="11" y="30"/>
                  </a:moveTo>
                  <a:cubicBezTo>
                    <a:pt x="10" y="30"/>
                    <a:pt x="9" y="30"/>
                    <a:pt x="9" y="30"/>
                  </a:cubicBezTo>
                  <a:cubicBezTo>
                    <a:pt x="9" y="29"/>
                    <a:pt x="10" y="28"/>
                    <a:pt x="10" y="27"/>
                  </a:cubicBezTo>
                  <a:cubicBezTo>
                    <a:pt x="11" y="28"/>
                    <a:pt x="12" y="28"/>
                    <a:pt x="12" y="28"/>
                  </a:cubicBezTo>
                  <a:cubicBezTo>
                    <a:pt x="12" y="28"/>
                    <a:pt x="11" y="29"/>
                    <a:pt x="11" y="30"/>
                  </a:cubicBezTo>
                  <a:moveTo>
                    <a:pt x="7" y="29"/>
                  </a:moveTo>
                  <a:cubicBezTo>
                    <a:pt x="7" y="29"/>
                    <a:pt x="6" y="29"/>
                    <a:pt x="6" y="29"/>
                  </a:cubicBezTo>
                  <a:cubicBezTo>
                    <a:pt x="6" y="28"/>
                    <a:pt x="7" y="28"/>
                    <a:pt x="7" y="27"/>
                  </a:cubicBezTo>
                  <a:cubicBezTo>
                    <a:pt x="8" y="27"/>
                    <a:pt x="8" y="27"/>
                    <a:pt x="9" y="27"/>
                  </a:cubicBezTo>
                  <a:cubicBezTo>
                    <a:pt x="8" y="28"/>
                    <a:pt x="8" y="29"/>
                    <a:pt x="7" y="29"/>
                  </a:cubicBezTo>
                  <a:moveTo>
                    <a:pt x="5" y="28"/>
                  </a:moveTo>
                  <a:cubicBezTo>
                    <a:pt x="5" y="28"/>
                    <a:pt x="4" y="27"/>
                    <a:pt x="4" y="27"/>
                  </a:cubicBezTo>
                  <a:cubicBezTo>
                    <a:pt x="4" y="26"/>
                    <a:pt x="4" y="26"/>
                    <a:pt x="3" y="25"/>
                  </a:cubicBezTo>
                  <a:cubicBezTo>
                    <a:pt x="4" y="25"/>
                    <a:pt x="4" y="26"/>
                    <a:pt x="5" y="26"/>
                  </a:cubicBezTo>
                  <a:cubicBezTo>
                    <a:pt x="5" y="26"/>
                    <a:pt x="6" y="26"/>
                    <a:pt x="6" y="27"/>
                  </a:cubicBezTo>
                  <a:cubicBezTo>
                    <a:pt x="6" y="27"/>
                    <a:pt x="5" y="28"/>
                    <a:pt x="5" y="28"/>
                  </a:cubicBezTo>
                  <a:moveTo>
                    <a:pt x="8" y="19"/>
                  </a:moveTo>
                  <a:cubicBezTo>
                    <a:pt x="7" y="18"/>
                    <a:pt x="7" y="17"/>
                    <a:pt x="7" y="17"/>
                  </a:cubicBezTo>
                  <a:cubicBezTo>
                    <a:pt x="8" y="16"/>
                    <a:pt x="9" y="15"/>
                    <a:pt x="10" y="15"/>
                  </a:cubicBezTo>
                  <a:cubicBezTo>
                    <a:pt x="10" y="14"/>
                    <a:pt x="10" y="14"/>
                    <a:pt x="11" y="14"/>
                  </a:cubicBezTo>
                  <a:cubicBezTo>
                    <a:pt x="11" y="14"/>
                    <a:pt x="11" y="15"/>
                    <a:pt x="10" y="15"/>
                  </a:cubicBezTo>
                  <a:cubicBezTo>
                    <a:pt x="9" y="16"/>
                    <a:pt x="8" y="18"/>
                    <a:pt x="8" y="19"/>
                  </a:cubicBezTo>
                  <a:moveTo>
                    <a:pt x="22" y="16"/>
                  </a:moveTo>
                  <a:cubicBezTo>
                    <a:pt x="22" y="16"/>
                    <a:pt x="21" y="16"/>
                    <a:pt x="20" y="16"/>
                  </a:cubicBezTo>
                  <a:cubicBezTo>
                    <a:pt x="21" y="15"/>
                    <a:pt x="22" y="15"/>
                    <a:pt x="22" y="14"/>
                  </a:cubicBezTo>
                  <a:cubicBezTo>
                    <a:pt x="22" y="16"/>
                    <a:pt x="22" y="16"/>
                    <a:pt x="22" y="16"/>
                  </a:cubicBezTo>
                  <a:moveTo>
                    <a:pt x="19" y="16"/>
                  </a:moveTo>
                  <a:cubicBezTo>
                    <a:pt x="18" y="16"/>
                    <a:pt x="18" y="16"/>
                    <a:pt x="17" y="16"/>
                  </a:cubicBezTo>
                  <a:cubicBezTo>
                    <a:pt x="18" y="15"/>
                    <a:pt x="19" y="14"/>
                    <a:pt x="20" y="13"/>
                  </a:cubicBezTo>
                  <a:cubicBezTo>
                    <a:pt x="20" y="13"/>
                    <a:pt x="21" y="13"/>
                    <a:pt x="21" y="14"/>
                  </a:cubicBezTo>
                  <a:cubicBezTo>
                    <a:pt x="20" y="14"/>
                    <a:pt x="20" y="15"/>
                    <a:pt x="19" y="16"/>
                  </a:cubicBezTo>
                  <a:cubicBezTo>
                    <a:pt x="19" y="16"/>
                    <a:pt x="19" y="16"/>
                    <a:pt x="19" y="16"/>
                  </a:cubicBezTo>
                  <a:moveTo>
                    <a:pt x="9" y="20"/>
                  </a:moveTo>
                  <a:cubicBezTo>
                    <a:pt x="8" y="19"/>
                    <a:pt x="8" y="19"/>
                    <a:pt x="8" y="19"/>
                  </a:cubicBezTo>
                  <a:cubicBezTo>
                    <a:pt x="9" y="19"/>
                    <a:pt x="10" y="17"/>
                    <a:pt x="11" y="16"/>
                  </a:cubicBezTo>
                  <a:cubicBezTo>
                    <a:pt x="12" y="15"/>
                    <a:pt x="12" y="14"/>
                    <a:pt x="13" y="14"/>
                  </a:cubicBezTo>
                  <a:cubicBezTo>
                    <a:pt x="13" y="13"/>
                    <a:pt x="14" y="13"/>
                    <a:pt x="15" y="13"/>
                  </a:cubicBezTo>
                  <a:cubicBezTo>
                    <a:pt x="14" y="14"/>
                    <a:pt x="14" y="14"/>
                    <a:pt x="14" y="14"/>
                  </a:cubicBezTo>
                  <a:cubicBezTo>
                    <a:pt x="14" y="15"/>
                    <a:pt x="13" y="15"/>
                    <a:pt x="13" y="16"/>
                  </a:cubicBezTo>
                  <a:cubicBezTo>
                    <a:pt x="13" y="16"/>
                    <a:pt x="13" y="16"/>
                    <a:pt x="13" y="16"/>
                  </a:cubicBezTo>
                  <a:cubicBezTo>
                    <a:pt x="11" y="17"/>
                    <a:pt x="10" y="17"/>
                    <a:pt x="10" y="18"/>
                  </a:cubicBezTo>
                  <a:cubicBezTo>
                    <a:pt x="9" y="18"/>
                    <a:pt x="9" y="19"/>
                    <a:pt x="9" y="19"/>
                  </a:cubicBezTo>
                  <a:cubicBezTo>
                    <a:pt x="9" y="20"/>
                    <a:pt x="9" y="20"/>
                    <a:pt x="9" y="20"/>
                  </a:cubicBezTo>
                  <a:moveTo>
                    <a:pt x="14" y="16"/>
                  </a:moveTo>
                  <a:cubicBezTo>
                    <a:pt x="14" y="16"/>
                    <a:pt x="15" y="15"/>
                    <a:pt x="15" y="15"/>
                  </a:cubicBezTo>
                  <a:cubicBezTo>
                    <a:pt x="16" y="14"/>
                    <a:pt x="16" y="14"/>
                    <a:pt x="17" y="13"/>
                  </a:cubicBezTo>
                  <a:cubicBezTo>
                    <a:pt x="17" y="13"/>
                    <a:pt x="17" y="13"/>
                    <a:pt x="17" y="13"/>
                  </a:cubicBezTo>
                  <a:cubicBezTo>
                    <a:pt x="17" y="13"/>
                    <a:pt x="17" y="13"/>
                    <a:pt x="17" y="13"/>
                  </a:cubicBezTo>
                  <a:cubicBezTo>
                    <a:pt x="18" y="13"/>
                    <a:pt x="18" y="13"/>
                    <a:pt x="18" y="13"/>
                  </a:cubicBezTo>
                  <a:cubicBezTo>
                    <a:pt x="18" y="14"/>
                    <a:pt x="17" y="15"/>
                    <a:pt x="16" y="16"/>
                  </a:cubicBezTo>
                  <a:cubicBezTo>
                    <a:pt x="15" y="16"/>
                    <a:pt x="14" y="16"/>
                    <a:pt x="14" y="16"/>
                  </a:cubicBezTo>
                  <a:moveTo>
                    <a:pt x="23" y="15"/>
                  </a:moveTo>
                  <a:cubicBezTo>
                    <a:pt x="23" y="13"/>
                    <a:pt x="23" y="13"/>
                    <a:pt x="23" y="13"/>
                  </a:cubicBezTo>
                  <a:cubicBezTo>
                    <a:pt x="24" y="9"/>
                    <a:pt x="24" y="9"/>
                    <a:pt x="24" y="9"/>
                  </a:cubicBezTo>
                  <a:cubicBezTo>
                    <a:pt x="25" y="11"/>
                    <a:pt x="25" y="11"/>
                    <a:pt x="25" y="11"/>
                  </a:cubicBezTo>
                  <a:cubicBezTo>
                    <a:pt x="25" y="11"/>
                    <a:pt x="25" y="11"/>
                    <a:pt x="25" y="11"/>
                  </a:cubicBezTo>
                  <a:cubicBezTo>
                    <a:pt x="24" y="13"/>
                    <a:pt x="24" y="14"/>
                    <a:pt x="23" y="15"/>
                  </a:cubicBezTo>
                  <a:moveTo>
                    <a:pt x="17" y="38"/>
                  </a:moveTo>
                  <a:cubicBezTo>
                    <a:pt x="17" y="38"/>
                    <a:pt x="17" y="38"/>
                    <a:pt x="17" y="38"/>
                  </a:cubicBezTo>
                  <a:cubicBezTo>
                    <a:pt x="17" y="38"/>
                    <a:pt x="17" y="38"/>
                    <a:pt x="17" y="38"/>
                  </a:cubicBezTo>
                  <a:cubicBezTo>
                    <a:pt x="19" y="37"/>
                    <a:pt x="20" y="37"/>
                    <a:pt x="20" y="36"/>
                  </a:cubicBezTo>
                  <a:cubicBezTo>
                    <a:pt x="22" y="35"/>
                    <a:pt x="23" y="33"/>
                    <a:pt x="22" y="31"/>
                  </a:cubicBezTo>
                  <a:cubicBezTo>
                    <a:pt x="22" y="30"/>
                    <a:pt x="21" y="30"/>
                    <a:pt x="21" y="30"/>
                  </a:cubicBezTo>
                  <a:cubicBezTo>
                    <a:pt x="21" y="29"/>
                    <a:pt x="21" y="29"/>
                    <a:pt x="21" y="29"/>
                  </a:cubicBezTo>
                  <a:cubicBezTo>
                    <a:pt x="21" y="29"/>
                    <a:pt x="21" y="29"/>
                    <a:pt x="21" y="29"/>
                  </a:cubicBezTo>
                  <a:cubicBezTo>
                    <a:pt x="20" y="29"/>
                    <a:pt x="20" y="28"/>
                    <a:pt x="19" y="28"/>
                  </a:cubicBezTo>
                  <a:cubicBezTo>
                    <a:pt x="19" y="28"/>
                    <a:pt x="19" y="28"/>
                    <a:pt x="19" y="28"/>
                  </a:cubicBezTo>
                  <a:cubicBezTo>
                    <a:pt x="19" y="28"/>
                    <a:pt x="19" y="28"/>
                    <a:pt x="19" y="28"/>
                  </a:cubicBezTo>
                  <a:cubicBezTo>
                    <a:pt x="17" y="27"/>
                    <a:pt x="16" y="27"/>
                    <a:pt x="14" y="27"/>
                  </a:cubicBezTo>
                  <a:cubicBezTo>
                    <a:pt x="13" y="27"/>
                    <a:pt x="13" y="27"/>
                    <a:pt x="13" y="27"/>
                  </a:cubicBezTo>
                  <a:cubicBezTo>
                    <a:pt x="11" y="26"/>
                    <a:pt x="9" y="26"/>
                    <a:pt x="7" y="26"/>
                  </a:cubicBezTo>
                  <a:cubicBezTo>
                    <a:pt x="7" y="26"/>
                    <a:pt x="7" y="26"/>
                    <a:pt x="7" y="26"/>
                  </a:cubicBezTo>
                  <a:cubicBezTo>
                    <a:pt x="7" y="26"/>
                    <a:pt x="7" y="26"/>
                    <a:pt x="7" y="26"/>
                  </a:cubicBezTo>
                  <a:cubicBezTo>
                    <a:pt x="6" y="26"/>
                    <a:pt x="6" y="25"/>
                    <a:pt x="5" y="25"/>
                  </a:cubicBezTo>
                  <a:cubicBezTo>
                    <a:pt x="2" y="23"/>
                    <a:pt x="2" y="19"/>
                    <a:pt x="2" y="17"/>
                  </a:cubicBezTo>
                  <a:cubicBezTo>
                    <a:pt x="2" y="14"/>
                    <a:pt x="5" y="10"/>
                    <a:pt x="7" y="9"/>
                  </a:cubicBezTo>
                  <a:cubicBezTo>
                    <a:pt x="7" y="9"/>
                    <a:pt x="7" y="9"/>
                    <a:pt x="7" y="9"/>
                  </a:cubicBezTo>
                  <a:cubicBezTo>
                    <a:pt x="7" y="9"/>
                    <a:pt x="7" y="9"/>
                    <a:pt x="7" y="9"/>
                  </a:cubicBezTo>
                  <a:cubicBezTo>
                    <a:pt x="7" y="9"/>
                    <a:pt x="7" y="9"/>
                    <a:pt x="7" y="9"/>
                  </a:cubicBezTo>
                  <a:cubicBezTo>
                    <a:pt x="8" y="8"/>
                    <a:pt x="8" y="8"/>
                    <a:pt x="8" y="8"/>
                  </a:cubicBezTo>
                  <a:cubicBezTo>
                    <a:pt x="7" y="8"/>
                    <a:pt x="7" y="8"/>
                    <a:pt x="7" y="8"/>
                  </a:cubicBezTo>
                  <a:cubicBezTo>
                    <a:pt x="7" y="7"/>
                    <a:pt x="7" y="5"/>
                    <a:pt x="6" y="3"/>
                  </a:cubicBezTo>
                  <a:cubicBezTo>
                    <a:pt x="8" y="3"/>
                    <a:pt x="9" y="2"/>
                    <a:pt x="10" y="2"/>
                  </a:cubicBezTo>
                  <a:cubicBezTo>
                    <a:pt x="10" y="2"/>
                    <a:pt x="11" y="2"/>
                    <a:pt x="11" y="1"/>
                  </a:cubicBezTo>
                  <a:cubicBezTo>
                    <a:pt x="12" y="3"/>
                    <a:pt x="12" y="5"/>
                    <a:pt x="12" y="7"/>
                  </a:cubicBezTo>
                  <a:cubicBezTo>
                    <a:pt x="13" y="8"/>
                    <a:pt x="13" y="8"/>
                    <a:pt x="13" y="8"/>
                  </a:cubicBezTo>
                  <a:cubicBezTo>
                    <a:pt x="13" y="8"/>
                    <a:pt x="13" y="8"/>
                    <a:pt x="13" y="8"/>
                  </a:cubicBezTo>
                  <a:cubicBezTo>
                    <a:pt x="13" y="8"/>
                    <a:pt x="13" y="8"/>
                    <a:pt x="13" y="8"/>
                  </a:cubicBezTo>
                  <a:cubicBezTo>
                    <a:pt x="15" y="7"/>
                    <a:pt x="17" y="7"/>
                    <a:pt x="19" y="7"/>
                  </a:cubicBezTo>
                  <a:cubicBezTo>
                    <a:pt x="21" y="7"/>
                    <a:pt x="22" y="7"/>
                    <a:pt x="24" y="8"/>
                  </a:cubicBezTo>
                  <a:cubicBezTo>
                    <a:pt x="22" y="13"/>
                    <a:pt x="22" y="13"/>
                    <a:pt x="22" y="13"/>
                  </a:cubicBezTo>
                  <a:cubicBezTo>
                    <a:pt x="21" y="12"/>
                    <a:pt x="19" y="12"/>
                    <a:pt x="17" y="12"/>
                  </a:cubicBezTo>
                  <a:cubicBezTo>
                    <a:pt x="16" y="12"/>
                    <a:pt x="14" y="12"/>
                    <a:pt x="12" y="13"/>
                  </a:cubicBezTo>
                  <a:cubicBezTo>
                    <a:pt x="12" y="13"/>
                    <a:pt x="12" y="13"/>
                    <a:pt x="12" y="13"/>
                  </a:cubicBezTo>
                  <a:cubicBezTo>
                    <a:pt x="11" y="13"/>
                    <a:pt x="10" y="13"/>
                    <a:pt x="9" y="14"/>
                  </a:cubicBezTo>
                  <a:cubicBezTo>
                    <a:pt x="8" y="14"/>
                    <a:pt x="7" y="15"/>
                    <a:pt x="6" y="17"/>
                  </a:cubicBezTo>
                  <a:cubicBezTo>
                    <a:pt x="6" y="18"/>
                    <a:pt x="6" y="19"/>
                    <a:pt x="7" y="19"/>
                  </a:cubicBezTo>
                  <a:cubicBezTo>
                    <a:pt x="7" y="20"/>
                    <a:pt x="7" y="20"/>
                    <a:pt x="7" y="20"/>
                  </a:cubicBezTo>
                  <a:cubicBezTo>
                    <a:pt x="7" y="20"/>
                    <a:pt x="7" y="20"/>
                    <a:pt x="7" y="20"/>
                  </a:cubicBezTo>
                  <a:cubicBezTo>
                    <a:pt x="8" y="20"/>
                    <a:pt x="8" y="20"/>
                    <a:pt x="8" y="20"/>
                  </a:cubicBezTo>
                  <a:cubicBezTo>
                    <a:pt x="9" y="21"/>
                    <a:pt x="10" y="22"/>
                    <a:pt x="12" y="22"/>
                  </a:cubicBezTo>
                  <a:cubicBezTo>
                    <a:pt x="12" y="22"/>
                    <a:pt x="13" y="22"/>
                    <a:pt x="13" y="22"/>
                  </a:cubicBezTo>
                  <a:cubicBezTo>
                    <a:pt x="14" y="22"/>
                    <a:pt x="14" y="22"/>
                    <a:pt x="15" y="22"/>
                  </a:cubicBezTo>
                  <a:cubicBezTo>
                    <a:pt x="16" y="22"/>
                    <a:pt x="16" y="22"/>
                    <a:pt x="17" y="22"/>
                  </a:cubicBezTo>
                  <a:cubicBezTo>
                    <a:pt x="18" y="22"/>
                    <a:pt x="19" y="22"/>
                    <a:pt x="19" y="22"/>
                  </a:cubicBezTo>
                  <a:cubicBezTo>
                    <a:pt x="24" y="23"/>
                    <a:pt x="26" y="24"/>
                    <a:pt x="27" y="28"/>
                  </a:cubicBezTo>
                  <a:cubicBezTo>
                    <a:pt x="29" y="31"/>
                    <a:pt x="30" y="36"/>
                    <a:pt x="27" y="39"/>
                  </a:cubicBezTo>
                  <a:cubicBezTo>
                    <a:pt x="26" y="40"/>
                    <a:pt x="25" y="41"/>
                    <a:pt x="23" y="42"/>
                  </a:cubicBezTo>
                  <a:cubicBezTo>
                    <a:pt x="22" y="42"/>
                    <a:pt x="22" y="42"/>
                    <a:pt x="22" y="42"/>
                  </a:cubicBezTo>
                  <a:cubicBezTo>
                    <a:pt x="22" y="42"/>
                    <a:pt x="22" y="42"/>
                    <a:pt x="22" y="42"/>
                  </a:cubicBezTo>
                  <a:cubicBezTo>
                    <a:pt x="22" y="42"/>
                    <a:pt x="22" y="42"/>
                    <a:pt x="22" y="42"/>
                  </a:cubicBezTo>
                  <a:cubicBezTo>
                    <a:pt x="22" y="42"/>
                    <a:pt x="22" y="42"/>
                    <a:pt x="22" y="42"/>
                  </a:cubicBezTo>
                  <a:cubicBezTo>
                    <a:pt x="22" y="43"/>
                    <a:pt x="23" y="44"/>
                    <a:pt x="23" y="44"/>
                  </a:cubicBezTo>
                  <a:cubicBezTo>
                    <a:pt x="23" y="45"/>
                    <a:pt x="23" y="45"/>
                    <a:pt x="23" y="45"/>
                  </a:cubicBezTo>
                  <a:cubicBezTo>
                    <a:pt x="23" y="45"/>
                    <a:pt x="23" y="45"/>
                    <a:pt x="23" y="45"/>
                  </a:cubicBezTo>
                  <a:cubicBezTo>
                    <a:pt x="23" y="46"/>
                    <a:pt x="23" y="47"/>
                    <a:pt x="24" y="49"/>
                  </a:cubicBezTo>
                  <a:cubicBezTo>
                    <a:pt x="23" y="49"/>
                    <a:pt x="22" y="50"/>
                    <a:pt x="21" y="50"/>
                  </a:cubicBezTo>
                  <a:cubicBezTo>
                    <a:pt x="20" y="51"/>
                    <a:pt x="19" y="51"/>
                    <a:pt x="19" y="51"/>
                  </a:cubicBezTo>
                  <a:cubicBezTo>
                    <a:pt x="19" y="51"/>
                    <a:pt x="19" y="51"/>
                    <a:pt x="19" y="51"/>
                  </a:cubicBezTo>
                  <a:cubicBezTo>
                    <a:pt x="18" y="51"/>
                    <a:pt x="18" y="51"/>
                    <a:pt x="18" y="51"/>
                  </a:cubicBezTo>
                  <a:cubicBezTo>
                    <a:pt x="18" y="50"/>
                    <a:pt x="18" y="49"/>
                    <a:pt x="18" y="49"/>
                  </a:cubicBezTo>
                  <a:cubicBezTo>
                    <a:pt x="18" y="47"/>
                    <a:pt x="18" y="46"/>
                    <a:pt x="17" y="44"/>
                  </a:cubicBezTo>
                  <a:cubicBezTo>
                    <a:pt x="16" y="44"/>
                    <a:pt x="16" y="44"/>
                    <a:pt x="16" y="44"/>
                  </a:cubicBezTo>
                  <a:cubicBezTo>
                    <a:pt x="16" y="44"/>
                    <a:pt x="16" y="44"/>
                    <a:pt x="16" y="44"/>
                  </a:cubicBezTo>
                  <a:cubicBezTo>
                    <a:pt x="16" y="44"/>
                    <a:pt x="16" y="44"/>
                    <a:pt x="16" y="44"/>
                  </a:cubicBezTo>
                  <a:cubicBezTo>
                    <a:pt x="14" y="44"/>
                    <a:pt x="8" y="45"/>
                    <a:pt x="4" y="45"/>
                  </a:cubicBezTo>
                  <a:cubicBezTo>
                    <a:pt x="5" y="43"/>
                    <a:pt x="6" y="41"/>
                    <a:pt x="6" y="39"/>
                  </a:cubicBezTo>
                  <a:cubicBezTo>
                    <a:pt x="7" y="39"/>
                    <a:pt x="8" y="39"/>
                    <a:pt x="8" y="39"/>
                  </a:cubicBezTo>
                  <a:cubicBezTo>
                    <a:pt x="11" y="39"/>
                    <a:pt x="14" y="39"/>
                    <a:pt x="17" y="38"/>
                  </a:cubicBezTo>
                  <a:cubicBezTo>
                    <a:pt x="17" y="38"/>
                    <a:pt x="17" y="38"/>
                    <a:pt x="17" y="38"/>
                  </a:cubicBezTo>
                  <a:moveTo>
                    <a:pt x="11" y="0"/>
                  </a:moveTo>
                  <a:cubicBezTo>
                    <a:pt x="11" y="0"/>
                    <a:pt x="10" y="1"/>
                    <a:pt x="9" y="1"/>
                  </a:cubicBezTo>
                  <a:cubicBezTo>
                    <a:pt x="8" y="1"/>
                    <a:pt x="7" y="2"/>
                    <a:pt x="6" y="2"/>
                  </a:cubicBezTo>
                  <a:cubicBezTo>
                    <a:pt x="6" y="2"/>
                    <a:pt x="6" y="2"/>
                    <a:pt x="6" y="2"/>
                  </a:cubicBezTo>
                  <a:cubicBezTo>
                    <a:pt x="6" y="2"/>
                    <a:pt x="6" y="2"/>
                    <a:pt x="6" y="2"/>
                  </a:cubicBezTo>
                  <a:cubicBezTo>
                    <a:pt x="5" y="2"/>
                    <a:pt x="5" y="2"/>
                    <a:pt x="5" y="2"/>
                  </a:cubicBezTo>
                  <a:cubicBezTo>
                    <a:pt x="5" y="3"/>
                    <a:pt x="5" y="3"/>
                    <a:pt x="5" y="3"/>
                  </a:cubicBezTo>
                  <a:cubicBezTo>
                    <a:pt x="5" y="3"/>
                    <a:pt x="5" y="3"/>
                    <a:pt x="5" y="3"/>
                  </a:cubicBezTo>
                  <a:cubicBezTo>
                    <a:pt x="5" y="3"/>
                    <a:pt x="5" y="3"/>
                    <a:pt x="5" y="3"/>
                  </a:cubicBezTo>
                  <a:cubicBezTo>
                    <a:pt x="5" y="3"/>
                    <a:pt x="5" y="3"/>
                    <a:pt x="5" y="3"/>
                  </a:cubicBezTo>
                  <a:cubicBezTo>
                    <a:pt x="5" y="3"/>
                    <a:pt x="5" y="3"/>
                    <a:pt x="5" y="3"/>
                  </a:cubicBezTo>
                  <a:cubicBezTo>
                    <a:pt x="6" y="4"/>
                    <a:pt x="6" y="7"/>
                    <a:pt x="6" y="8"/>
                  </a:cubicBezTo>
                  <a:cubicBezTo>
                    <a:pt x="4" y="10"/>
                    <a:pt x="1" y="14"/>
                    <a:pt x="0" y="17"/>
                  </a:cubicBezTo>
                  <a:cubicBezTo>
                    <a:pt x="0" y="18"/>
                    <a:pt x="1" y="20"/>
                    <a:pt x="1" y="22"/>
                  </a:cubicBezTo>
                  <a:cubicBezTo>
                    <a:pt x="1" y="22"/>
                    <a:pt x="1" y="22"/>
                    <a:pt x="1" y="22"/>
                  </a:cubicBezTo>
                  <a:cubicBezTo>
                    <a:pt x="2" y="24"/>
                    <a:pt x="2" y="25"/>
                    <a:pt x="3" y="27"/>
                  </a:cubicBezTo>
                  <a:cubicBezTo>
                    <a:pt x="3" y="27"/>
                    <a:pt x="3" y="27"/>
                    <a:pt x="3" y="27"/>
                  </a:cubicBezTo>
                  <a:cubicBezTo>
                    <a:pt x="3" y="27"/>
                    <a:pt x="3" y="27"/>
                    <a:pt x="3" y="27"/>
                  </a:cubicBezTo>
                  <a:cubicBezTo>
                    <a:pt x="3" y="28"/>
                    <a:pt x="3" y="28"/>
                    <a:pt x="3" y="28"/>
                  </a:cubicBezTo>
                  <a:cubicBezTo>
                    <a:pt x="3" y="28"/>
                    <a:pt x="3" y="28"/>
                    <a:pt x="3" y="28"/>
                  </a:cubicBezTo>
                  <a:cubicBezTo>
                    <a:pt x="4" y="28"/>
                    <a:pt x="4" y="29"/>
                    <a:pt x="4" y="29"/>
                  </a:cubicBezTo>
                  <a:cubicBezTo>
                    <a:pt x="5" y="30"/>
                    <a:pt x="5" y="30"/>
                    <a:pt x="5" y="30"/>
                  </a:cubicBezTo>
                  <a:cubicBezTo>
                    <a:pt x="5" y="30"/>
                    <a:pt x="5" y="30"/>
                    <a:pt x="5" y="30"/>
                  </a:cubicBezTo>
                  <a:cubicBezTo>
                    <a:pt x="5" y="30"/>
                    <a:pt x="5" y="30"/>
                    <a:pt x="5" y="30"/>
                  </a:cubicBezTo>
                  <a:cubicBezTo>
                    <a:pt x="7" y="31"/>
                    <a:pt x="9" y="31"/>
                    <a:pt x="11" y="31"/>
                  </a:cubicBezTo>
                  <a:cubicBezTo>
                    <a:pt x="13" y="31"/>
                    <a:pt x="15" y="31"/>
                    <a:pt x="16" y="31"/>
                  </a:cubicBezTo>
                  <a:cubicBezTo>
                    <a:pt x="16" y="31"/>
                    <a:pt x="16" y="31"/>
                    <a:pt x="16" y="31"/>
                  </a:cubicBezTo>
                  <a:cubicBezTo>
                    <a:pt x="16" y="32"/>
                    <a:pt x="16" y="32"/>
                    <a:pt x="16" y="32"/>
                  </a:cubicBezTo>
                  <a:cubicBezTo>
                    <a:pt x="16" y="32"/>
                    <a:pt x="16" y="32"/>
                    <a:pt x="16" y="32"/>
                  </a:cubicBezTo>
                  <a:cubicBezTo>
                    <a:pt x="17" y="32"/>
                    <a:pt x="17" y="32"/>
                    <a:pt x="18" y="32"/>
                  </a:cubicBezTo>
                  <a:cubicBezTo>
                    <a:pt x="18" y="33"/>
                    <a:pt x="18" y="33"/>
                    <a:pt x="18" y="33"/>
                  </a:cubicBezTo>
                  <a:cubicBezTo>
                    <a:pt x="18" y="33"/>
                    <a:pt x="18" y="33"/>
                    <a:pt x="18" y="33"/>
                  </a:cubicBezTo>
                  <a:cubicBezTo>
                    <a:pt x="19" y="33"/>
                    <a:pt x="19" y="34"/>
                    <a:pt x="19" y="34"/>
                  </a:cubicBezTo>
                  <a:cubicBezTo>
                    <a:pt x="19" y="34"/>
                    <a:pt x="19" y="34"/>
                    <a:pt x="19" y="34"/>
                  </a:cubicBezTo>
                  <a:cubicBezTo>
                    <a:pt x="19" y="34"/>
                    <a:pt x="19" y="34"/>
                    <a:pt x="19" y="34"/>
                  </a:cubicBezTo>
                  <a:cubicBezTo>
                    <a:pt x="19" y="35"/>
                    <a:pt x="19" y="35"/>
                    <a:pt x="19" y="35"/>
                  </a:cubicBezTo>
                  <a:cubicBezTo>
                    <a:pt x="18" y="36"/>
                    <a:pt x="18" y="36"/>
                    <a:pt x="17" y="37"/>
                  </a:cubicBezTo>
                  <a:cubicBezTo>
                    <a:pt x="15" y="37"/>
                    <a:pt x="11" y="38"/>
                    <a:pt x="8" y="38"/>
                  </a:cubicBezTo>
                  <a:cubicBezTo>
                    <a:pt x="7" y="38"/>
                    <a:pt x="7" y="38"/>
                    <a:pt x="6" y="38"/>
                  </a:cubicBezTo>
                  <a:cubicBezTo>
                    <a:pt x="5" y="38"/>
                    <a:pt x="5" y="38"/>
                    <a:pt x="5" y="38"/>
                  </a:cubicBezTo>
                  <a:cubicBezTo>
                    <a:pt x="5" y="41"/>
                    <a:pt x="4" y="43"/>
                    <a:pt x="3" y="45"/>
                  </a:cubicBezTo>
                  <a:cubicBezTo>
                    <a:pt x="3" y="46"/>
                    <a:pt x="3" y="46"/>
                    <a:pt x="3" y="46"/>
                  </a:cubicBezTo>
                  <a:cubicBezTo>
                    <a:pt x="3" y="47"/>
                    <a:pt x="4" y="49"/>
                    <a:pt x="4" y="51"/>
                  </a:cubicBezTo>
                  <a:cubicBezTo>
                    <a:pt x="4" y="51"/>
                    <a:pt x="4" y="51"/>
                    <a:pt x="4" y="51"/>
                  </a:cubicBezTo>
                  <a:cubicBezTo>
                    <a:pt x="4" y="51"/>
                    <a:pt x="4" y="51"/>
                    <a:pt x="4" y="51"/>
                  </a:cubicBezTo>
                  <a:cubicBezTo>
                    <a:pt x="4" y="51"/>
                    <a:pt x="4" y="51"/>
                    <a:pt x="4" y="51"/>
                  </a:cubicBezTo>
                  <a:cubicBezTo>
                    <a:pt x="5" y="51"/>
                    <a:pt x="5" y="51"/>
                    <a:pt x="5" y="51"/>
                  </a:cubicBezTo>
                  <a:cubicBezTo>
                    <a:pt x="5" y="51"/>
                    <a:pt x="5" y="51"/>
                    <a:pt x="5" y="51"/>
                  </a:cubicBezTo>
                  <a:cubicBezTo>
                    <a:pt x="5" y="51"/>
                    <a:pt x="5" y="51"/>
                    <a:pt x="6" y="51"/>
                  </a:cubicBezTo>
                  <a:cubicBezTo>
                    <a:pt x="8" y="51"/>
                    <a:pt x="14" y="51"/>
                    <a:pt x="17" y="50"/>
                  </a:cubicBezTo>
                  <a:cubicBezTo>
                    <a:pt x="17" y="51"/>
                    <a:pt x="17" y="51"/>
                    <a:pt x="18" y="52"/>
                  </a:cubicBezTo>
                  <a:cubicBezTo>
                    <a:pt x="18" y="52"/>
                    <a:pt x="18" y="52"/>
                    <a:pt x="18" y="52"/>
                  </a:cubicBezTo>
                  <a:cubicBezTo>
                    <a:pt x="18" y="54"/>
                    <a:pt x="18" y="55"/>
                    <a:pt x="19" y="56"/>
                  </a:cubicBezTo>
                  <a:cubicBezTo>
                    <a:pt x="19" y="56"/>
                    <a:pt x="19" y="56"/>
                    <a:pt x="19" y="56"/>
                  </a:cubicBezTo>
                  <a:cubicBezTo>
                    <a:pt x="19" y="56"/>
                    <a:pt x="19" y="56"/>
                    <a:pt x="19" y="56"/>
                  </a:cubicBezTo>
                  <a:cubicBezTo>
                    <a:pt x="19" y="57"/>
                    <a:pt x="19" y="57"/>
                    <a:pt x="19" y="57"/>
                  </a:cubicBezTo>
                  <a:cubicBezTo>
                    <a:pt x="20" y="57"/>
                    <a:pt x="20" y="57"/>
                    <a:pt x="20" y="57"/>
                  </a:cubicBezTo>
                  <a:cubicBezTo>
                    <a:pt x="21" y="56"/>
                    <a:pt x="22" y="56"/>
                    <a:pt x="23" y="55"/>
                  </a:cubicBezTo>
                  <a:cubicBezTo>
                    <a:pt x="24" y="55"/>
                    <a:pt x="25" y="55"/>
                    <a:pt x="26" y="54"/>
                  </a:cubicBezTo>
                  <a:cubicBezTo>
                    <a:pt x="26" y="54"/>
                    <a:pt x="26" y="54"/>
                    <a:pt x="26" y="54"/>
                  </a:cubicBezTo>
                  <a:cubicBezTo>
                    <a:pt x="26" y="53"/>
                    <a:pt x="26" y="53"/>
                    <a:pt x="26" y="53"/>
                  </a:cubicBezTo>
                  <a:cubicBezTo>
                    <a:pt x="26" y="53"/>
                    <a:pt x="26" y="53"/>
                    <a:pt x="26" y="53"/>
                  </a:cubicBezTo>
                  <a:cubicBezTo>
                    <a:pt x="26" y="52"/>
                    <a:pt x="26" y="51"/>
                    <a:pt x="25" y="50"/>
                  </a:cubicBezTo>
                  <a:cubicBezTo>
                    <a:pt x="25" y="50"/>
                    <a:pt x="25" y="50"/>
                    <a:pt x="25" y="50"/>
                  </a:cubicBezTo>
                  <a:cubicBezTo>
                    <a:pt x="25" y="49"/>
                    <a:pt x="25" y="49"/>
                    <a:pt x="25" y="49"/>
                  </a:cubicBezTo>
                  <a:cubicBezTo>
                    <a:pt x="25" y="48"/>
                    <a:pt x="25" y="47"/>
                    <a:pt x="25" y="47"/>
                  </a:cubicBezTo>
                  <a:cubicBezTo>
                    <a:pt x="27" y="46"/>
                    <a:pt x="29" y="44"/>
                    <a:pt x="30" y="41"/>
                  </a:cubicBezTo>
                  <a:cubicBezTo>
                    <a:pt x="30" y="41"/>
                    <a:pt x="30" y="41"/>
                    <a:pt x="30" y="41"/>
                  </a:cubicBezTo>
                  <a:cubicBezTo>
                    <a:pt x="30" y="41"/>
                    <a:pt x="30" y="41"/>
                    <a:pt x="30" y="41"/>
                  </a:cubicBezTo>
                  <a:cubicBezTo>
                    <a:pt x="30" y="41"/>
                    <a:pt x="31" y="38"/>
                    <a:pt x="30" y="32"/>
                  </a:cubicBezTo>
                  <a:cubicBezTo>
                    <a:pt x="30" y="32"/>
                    <a:pt x="30" y="32"/>
                    <a:pt x="30" y="32"/>
                  </a:cubicBezTo>
                  <a:cubicBezTo>
                    <a:pt x="29" y="30"/>
                    <a:pt x="29" y="29"/>
                    <a:pt x="28" y="28"/>
                  </a:cubicBezTo>
                  <a:cubicBezTo>
                    <a:pt x="27" y="23"/>
                    <a:pt x="24" y="22"/>
                    <a:pt x="20" y="21"/>
                  </a:cubicBezTo>
                  <a:cubicBezTo>
                    <a:pt x="19" y="21"/>
                    <a:pt x="18" y="21"/>
                    <a:pt x="17" y="21"/>
                  </a:cubicBezTo>
                  <a:cubicBezTo>
                    <a:pt x="16" y="21"/>
                    <a:pt x="16" y="21"/>
                    <a:pt x="15" y="21"/>
                  </a:cubicBezTo>
                  <a:cubicBezTo>
                    <a:pt x="14" y="21"/>
                    <a:pt x="14" y="21"/>
                    <a:pt x="13" y="21"/>
                  </a:cubicBezTo>
                  <a:cubicBezTo>
                    <a:pt x="13" y="21"/>
                    <a:pt x="12" y="21"/>
                    <a:pt x="12" y="21"/>
                  </a:cubicBezTo>
                  <a:cubicBezTo>
                    <a:pt x="11" y="21"/>
                    <a:pt x="11" y="21"/>
                    <a:pt x="11" y="21"/>
                  </a:cubicBezTo>
                  <a:cubicBezTo>
                    <a:pt x="11" y="21"/>
                    <a:pt x="11" y="21"/>
                    <a:pt x="11" y="21"/>
                  </a:cubicBezTo>
                  <a:cubicBezTo>
                    <a:pt x="11" y="20"/>
                    <a:pt x="10" y="20"/>
                    <a:pt x="10" y="19"/>
                  </a:cubicBezTo>
                  <a:cubicBezTo>
                    <a:pt x="11" y="18"/>
                    <a:pt x="11" y="18"/>
                    <a:pt x="11" y="18"/>
                  </a:cubicBezTo>
                  <a:cubicBezTo>
                    <a:pt x="11" y="18"/>
                    <a:pt x="13" y="17"/>
                    <a:pt x="17" y="17"/>
                  </a:cubicBezTo>
                  <a:cubicBezTo>
                    <a:pt x="19" y="17"/>
                    <a:pt x="20" y="17"/>
                    <a:pt x="23" y="17"/>
                  </a:cubicBezTo>
                  <a:cubicBezTo>
                    <a:pt x="23" y="17"/>
                    <a:pt x="23" y="17"/>
                    <a:pt x="23" y="17"/>
                  </a:cubicBezTo>
                  <a:cubicBezTo>
                    <a:pt x="23" y="17"/>
                    <a:pt x="23" y="17"/>
                    <a:pt x="23" y="17"/>
                  </a:cubicBezTo>
                  <a:cubicBezTo>
                    <a:pt x="23" y="17"/>
                    <a:pt x="23" y="17"/>
                    <a:pt x="23" y="17"/>
                  </a:cubicBezTo>
                  <a:cubicBezTo>
                    <a:pt x="23" y="18"/>
                    <a:pt x="23" y="18"/>
                    <a:pt x="23" y="18"/>
                  </a:cubicBezTo>
                  <a:cubicBezTo>
                    <a:pt x="24" y="17"/>
                    <a:pt x="24" y="17"/>
                    <a:pt x="24" y="17"/>
                  </a:cubicBezTo>
                  <a:cubicBezTo>
                    <a:pt x="25" y="15"/>
                    <a:pt x="25" y="13"/>
                    <a:pt x="26" y="12"/>
                  </a:cubicBezTo>
                  <a:cubicBezTo>
                    <a:pt x="26" y="11"/>
                    <a:pt x="26" y="11"/>
                    <a:pt x="26" y="11"/>
                  </a:cubicBezTo>
                  <a:cubicBezTo>
                    <a:pt x="26" y="11"/>
                    <a:pt x="26" y="11"/>
                    <a:pt x="26" y="11"/>
                  </a:cubicBezTo>
                  <a:cubicBezTo>
                    <a:pt x="25" y="7"/>
                    <a:pt x="25" y="7"/>
                    <a:pt x="25" y="7"/>
                  </a:cubicBezTo>
                  <a:cubicBezTo>
                    <a:pt x="24" y="6"/>
                    <a:pt x="24" y="6"/>
                    <a:pt x="24" y="6"/>
                  </a:cubicBezTo>
                  <a:cubicBezTo>
                    <a:pt x="24" y="7"/>
                    <a:pt x="24" y="7"/>
                    <a:pt x="24" y="7"/>
                  </a:cubicBezTo>
                  <a:cubicBezTo>
                    <a:pt x="24" y="7"/>
                    <a:pt x="24" y="7"/>
                    <a:pt x="24" y="7"/>
                  </a:cubicBezTo>
                  <a:cubicBezTo>
                    <a:pt x="23" y="6"/>
                    <a:pt x="21" y="6"/>
                    <a:pt x="19" y="6"/>
                  </a:cubicBezTo>
                  <a:cubicBezTo>
                    <a:pt x="17" y="6"/>
                    <a:pt x="15" y="6"/>
                    <a:pt x="13" y="7"/>
                  </a:cubicBezTo>
                  <a:cubicBezTo>
                    <a:pt x="13" y="5"/>
                    <a:pt x="13" y="3"/>
                    <a:pt x="12" y="1"/>
                  </a:cubicBezTo>
                  <a:cubicBezTo>
                    <a:pt x="12" y="1"/>
                    <a:pt x="12" y="1"/>
                    <a:pt x="12" y="1"/>
                  </a:cubicBezTo>
                  <a:cubicBezTo>
                    <a:pt x="12" y="1"/>
                    <a:pt x="12" y="1"/>
                    <a:pt x="12" y="1"/>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43" name="Freeform 29"/>
            <p:cNvSpPr>
              <a:spLocks noEditPoints="1"/>
            </p:cNvSpPr>
            <p:nvPr/>
          </p:nvSpPr>
          <p:spPr bwMode="auto">
            <a:xfrm>
              <a:off x="3427" y="1891"/>
              <a:ext cx="100" cy="62"/>
            </a:xfrm>
            <a:custGeom>
              <a:avLst/>
              <a:gdLst>
                <a:gd name="T0" fmla="*/ 32 w 42"/>
                <a:gd name="T1" fmla="*/ 4 h 26"/>
                <a:gd name="T2" fmla="*/ 31 w 42"/>
                <a:gd name="T3" fmla="*/ 3 h 26"/>
                <a:gd name="T4" fmla="*/ 41 w 42"/>
                <a:gd name="T5" fmla="*/ 1 h 26"/>
                <a:gd name="T6" fmla="*/ 39 w 42"/>
                <a:gd name="T7" fmla="*/ 11 h 26"/>
                <a:gd name="T8" fmla="*/ 38 w 42"/>
                <a:gd name="T9" fmla="*/ 10 h 26"/>
                <a:gd name="T10" fmla="*/ 39 w 42"/>
                <a:gd name="T11" fmla="*/ 6 h 26"/>
                <a:gd name="T12" fmla="*/ 38 w 42"/>
                <a:gd name="T13" fmla="*/ 5 h 26"/>
                <a:gd name="T14" fmla="*/ 38 w 42"/>
                <a:gd name="T15" fmla="*/ 5 h 26"/>
                <a:gd name="T16" fmla="*/ 27 w 42"/>
                <a:gd name="T17" fmla="*/ 19 h 26"/>
                <a:gd name="T18" fmla="*/ 25 w 42"/>
                <a:gd name="T19" fmla="*/ 20 h 26"/>
                <a:gd name="T20" fmla="*/ 25 w 42"/>
                <a:gd name="T21" fmla="*/ 20 h 26"/>
                <a:gd name="T22" fmla="*/ 23 w 42"/>
                <a:gd name="T23" fmla="*/ 19 h 26"/>
                <a:gd name="T24" fmla="*/ 12 w 42"/>
                <a:gd name="T25" fmla="*/ 13 h 26"/>
                <a:gd name="T26" fmla="*/ 12 w 42"/>
                <a:gd name="T27" fmla="*/ 14 h 26"/>
                <a:gd name="T28" fmla="*/ 1 w 42"/>
                <a:gd name="T29" fmla="*/ 24 h 26"/>
                <a:gd name="T30" fmla="*/ 1 w 42"/>
                <a:gd name="T31" fmla="*/ 24 h 26"/>
                <a:gd name="T32" fmla="*/ 1 w 42"/>
                <a:gd name="T33" fmla="*/ 23 h 26"/>
                <a:gd name="T34" fmla="*/ 11 w 42"/>
                <a:gd name="T35" fmla="*/ 12 h 26"/>
                <a:gd name="T36" fmla="*/ 12 w 42"/>
                <a:gd name="T37" fmla="*/ 12 h 26"/>
                <a:gd name="T38" fmla="*/ 14 w 42"/>
                <a:gd name="T39" fmla="*/ 12 h 26"/>
                <a:gd name="T40" fmla="*/ 20 w 42"/>
                <a:gd name="T41" fmla="*/ 15 h 26"/>
                <a:gd name="T42" fmla="*/ 25 w 42"/>
                <a:gd name="T43" fmla="*/ 18 h 26"/>
                <a:gd name="T44" fmla="*/ 25 w 42"/>
                <a:gd name="T45" fmla="*/ 17 h 26"/>
                <a:gd name="T46" fmla="*/ 36 w 42"/>
                <a:gd name="T47" fmla="*/ 5 h 26"/>
                <a:gd name="T48" fmla="*/ 37 w 42"/>
                <a:gd name="T49" fmla="*/ 4 h 26"/>
                <a:gd name="T50" fmla="*/ 36 w 42"/>
                <a:gd name="T51" fmla="*/ 4 h 26"/>
                <a:gd name="T52" fmla="*/ 32 w 42"/>
                <a:gd name="T53" fmla="*/ 4 h 26"/>
                <a:gd name="T54" fmla="*/ 41 w 42"/>
                <a:gd name="T55" fmla="*/ 0 h 26"/>
                <a:gd name="T56" fmla="*/ 30 w 42"/>
                <a:gd name="T57" fmla="*/ 2 h 26"/>
                <a:gd name="T58" fmla="*/ 29 w 42"/>
                <a:gd name="T59" fmla="*/ 3 h 26"/>
                <a:gd name="T60" fmla="*/ 29 w 42"/>
                <a:gd name="T61" fmla="*/ 3 h 26"/>
                <a:gd name="T62" fmla="*/ 31 w 42"/>
                <a:gd name="T63" fmla="*/ 5 h 26"/>
                <a:gd name="T64" fmla="*/ 32 w 42"/>
                <a:gd name="T65" fmla="*/ 5 h 26"/>
                <a:gd name="T66" fmla="*/ 35 w 42"/>
                <a:gd name="T67" fmla="*/ 5 h 26"/>
                <a:gd name="T68" fmla="*/ 25 w 42"/>
                <a:gd name="T69" fmla="*/ 16 h 26"/>
                <a:gd name="T70" fmla="*/ 21 w 42"/>
                <a:gd name="T71" fmla="*/ 14 h 26"/>
                <a:gd name="T72" fmla="*/ 14 w 42"/>
                <a:gd name="T73" fmla="*/ 11 h 26"/>
                <a:gd name="T74" fmla="*/ 12 w 42"/>
                <a:gd name="T75" fmla="*/ 11 h 26"/>
                <a:gd name="T76" fmla="*/ 10 w 42"/>
                <a:gd name="T77" fmla="*/ 12 h 26"/>
                <a:gd name="T78" fmla="*/ 0 w 42"/>
                <a:gd name="T79" fmla="*/ 22 h 26"/>
                <a:gd name="T80" fmla="*/ 0 w 42"/>
                <a:gd name="T81" fmla="*/ 23 h 26"/>
                <a:gd name="T82" fmla="*/ 0 w 42"/>
                <a:gd name="T83" fmla="*/ 24 h 26"/>
                <a:gd name="T84" fmla="*/ 0 w 42"/>
                <a:gd name="T85" fmla="*/ 25 h 26"/>
                <a:gd name="T86" fmla="*/ 1 w 42"/>
                <a:gd name="T87" fmla="*/ 26 h 26"/>
                <a:gd name="T88" fmla="*/ 1 w 42"/>
                <a:gd name="T89" fmla="*/ 26 h 26"/>
                <a:gd name="T90" fmla="*/ 1 w 42"/>
                <a:gd name="T91" fmla="*/ 26 h 26"/>
                <a:gd name="T92" fmla="*/ 12 w 42"/>
                <a:gd name="T93" fmla="*/ 15 h 26"/>
                <a:gd name="T94" fmla="*/ 23 w 42"/>
                <a:gd name="T95" fmla="*/ 20 h 26"/>
                <a:gd name="T96" fmla="*/ 25 w 42"/>
                <a:gd name="T97" fmla="*/ 21 h 26"/>
                <a:gd name="T98" fmla="*/ 25 w 42"/>
                <a:gd name="T99" fmla="*/ 21 h 26"/>
                <a:gd name="T100" fmla="*/ 27 w 42"/>
                <a:gd name="T101" fmla="*/ 19 h 26"/>
                <a:gd name="T102" fmla="*/ 37 w 42"/>
                <a:gd name="T103" fmla="*/ 7 h 26"/>
                <a:gd name="T104" fmla="*/ 37 w 42"/>
                <a:gd name="T105" fmla="*/ 10 h 26"/>
                <a:gd name="T106" fmla="*/ 37 w 42"/>
                <a:gd name="T107" fmla="*/ 11 h 26"/>
                <a:gd name="T108" fmla="*/ 40 w 42"/>
                <a:gd name="T109" fmla="*/ 12 h 26"/>
                <a:gd name="T110" fmla="*/ 40 w 42"/>
                <a:gd name="T111" fmla="*/ 12 h 26"/>
                <a:gd name="T112" fmla="*/ 40 w 42"/>
                <a:gd name="T113" fmla="*/ 12 h 26"/>
                <a:gd name="T114" fmla="*/ 42 w 42"/>
                <a:gd name="T115" fmla="*/ 1 h 26"/>
                <a:gd name="T116" fmla="*/ 42 w 42"/>
                <a:gd name="T117" fmla="*/ 0 h 26"/>
                <a:gd name="T118" fmla="*/ 41 w 42"/>
                <a:gd name="T1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 h="26">
                  <a:moveTo>
                    <a:pt x="32" y="4"/>
                  </a:moveTo>
                  <a:cubicBezTo>
                    <a:pt x="32" y="4"/>
                    <a:pt x="31" y="4"/>
                    <a:pt x="31" y="3"/>
                  </a:cubicBezTo>
                  <a:cubicBezTo>
                    <a:pt x="34" y="2"/>
                    <a:pt x="39" y="2"/>
                    <a:pt x="41" y="1"/>
                  </a:cubicBezTo>
                  <a:cubicBezTo>
                    <a:pt x="41" y="3"/>
                    <a:pt x="40" y="8"/>
                    <a:pt x="39" y="11"/>
                  </a:cubicBezTo>
                  <a:cubicBezTo>
                    <a:pt x="39" y="11"/>
                    <a:pt x="39" y="10"/>
                    <a:pt x="38" y="10"/>
                  </a:cubicBezTo>
                  <a:cubicBezTo>
                    <a:pt x="39" y="6"/>
                    <a:pt x="39" y="6"/>
                    <a:pt x="39" y="6"/>
                  </a:cubicBezTo>
                  <a:cubicBezTo>
                    <a:pt x="38" y="5"/>
                    <a:pt x="38" y="5"/>
                    <a:pt x="38" y="5"/>
                  </a:cubicBezTo>
                  <a:cubicBezTo>
                    <a:pt x="38" y="5"/>
                    <a:pt x="38" y="5"/>
                    <a:pt x="38" y="5"/>
                  </a:cubicBezTo>
                  <a:cubicBezTo>
                    <a:pt x="38" y="5"/>
                    <a:pt x="31" y="14"/>
                    <a:pt x="27" y="19"/>
                  </a:cubicBezTo>
                  <a:cubicBezTo>
                    <a:pt x="26" y="19"/>
                    <a:pt x="26" y="20"/>
                    <a:pt x="25" y="20"/>
                  </a:cubicBezTo>
                  <a:cubicBezTo>
                    <a:pt x="25" y="20"/>
                    <a:pt x="25" y="20"/>
                    <a:pt x="25" y="20"/>
                  </a:cubicBezTo>
                  <a:cubicBezTo>
                    <a:pt x="24" y="20"/>
                    <a:pt x="24" y="19"/>
                    <a:pt x="23" y="19"/>
                  </a:cubicBezTo>
                  <a:cubicBezTo>
                    <a:pt x="12" y="13"/>
                    <a:pt x="12" y="13"/>
                    <a:pt x="12" y="13"/>
                  </a:cubicBezTo>
                  <a:cubicBezTo>
                    <a:pt x="12" y="14"/>
                    <a:pt x="12" y="14"/>
                    <a:pt x="12" y="14"/>
                  </a:cubicBezTo>
                  <a:cubicBezTo>
                    <a:pt x="1" y="24"/>
                    <a:pt x="1" y="24"/>
                    <a:pt x="1" y="24"/>
                  </a:cubicBezTo>
                  <a:cubicBezTo>
                    <a:pt x="1" y="24"/>
                    <a:pt x="1" y="24"/>
                    <a:pt x="1" y="24"/>
                  </a:cubicBezTo>
                  <a:cubicBezTo>
                    <a:pt x="1" y="23"/>
                    <a:pt x="1" y="23"/>
                    <a:pt x="1" y="23"/>
                  </a:cubicBezTo>
                  <a:cubicBezTo>
                    <a:pt x="11" y="12"/>
                    <a:pt x="11" y="12"/>
                    <a:pt x="11" y="12"/>
                  </a:cubicBezTo>
                  <a:cubicBezTo>
                    <a:pt x="11" y="12"/>
                    <a:pt x="12" y="12"/>
                    <a:pt x="12" y="12"/>
                  </a:cubicBezTo>
                  <a:cubicBezTo>
                    <a:pt x="13" y="12"/>
                    <a:pt x="13" y="12"/>
                    <a:pt x="14" y="12"/>
                  </a:cubicBezTo>
                  <a:cubicBezTo>
                    <a:pt x="15" y="13"/>
                    <a:pt x="18" y="14"/>
                    <a:pt x="20" y="15"/>
                  </a:cubicBezTo>
                  <a:cubicBezTo>
                    <a:pt x="22" y="16"/>
                    <a:pt x="24" y="17"/>
                    <a:pt x="25" y="18"/>
                  </a:cubicBezTo>
                  <a:cubicBezTo>
                    <a:pt x="25" y="17"/>
                    <a:pt x="25" y="17"/>
                    <a:pt x="25" y="17"/>
                  </a:cubicBezTo>
                  <a:cubicBezTo>
                    <a:pt x="29" y="12"/>
                    <a:pt x="36" y="5"/>
                    <a:pt x="36" y="5"/>
                  </a:cubicBezTo>
                  <a:cubicBezTo>
                    <a:pt x="37" y="4"/>
                    <a:pt x="37" y="4"/>
                    <a:pt x="37" y="4"/>
                  </a:cubicBezTo>
                  <a:cubicBezTo>
                    <a:pt x="36" y="4"/>
                    <a:pt x="36" y="4"/>
                    <a:pt x="36" y="4"/>
                  </a:cubicBezTo>
                  <a:cubicBezTo>
                    <a:pt x="32" y="4"/>
                    <a:pt x="32" y="4"/>
                    <a:pt x="32" y="4"/>
                  </a:cubicBezTo>
                  <a:moveTo>
                    <a:pt x="41" y="0"/>
                  </a:moveTo>
                  <a:cubicBezTo>
                    <a:pt x="41" y="0"/>
                    <a:pt x="34" y="1"/>
                    <a:pt x="30" y="2"/>
                  </a:cubicBezTo>
                  <a:cubicBezTo>
                    <a:pt x="29" y="3"/>
                    <a:pt x="29" y="3"/>
                    <a:pt x="29" y="3"/>
                  </a:cubicBezTo>
                  <a:cubicBezTo>
                    <a:pt x="29" y="3"/>
                    <a:pt x="29" y="3"/>
                    <a:pt x="29" y="3"/>
                  </a:cubicBezTo>
                  <a:cubicBezTo>
                    <a:pt x="30" y="4"/>
                    <a:pt x="31" y="5"/>
                    <a:pt x="31" y="5"/>
                  </a:cubicBezTo>
                  <a:cubicBezTo>
                    <a:pt x="32" y="5"/>
                    <a:pt x="32" y="5"/>
                    <a:pt x="32" y="5"/>
                  </a:cubicBezTo>
                  <a:cubicBezTo>
                    <a:pt x="35" y="5"/>
                    <a:pt x="35" y="5"/>
                    <a:pt x="35" y="5"/>
                  </a:cubicBezTo>
                  <a:cubicBezTo>
                    <a:pt x="33" y="7"/>
                    <a:pt x="28" y="12"/>
                    <a:pt x="25" y="16"/>
                  </a:cubicBezTo>
                  <a:cubicBezTo>
                    <a:pt x="24" y="16"/>
                    <a:pt x="22" y="15"/>
                    <a:pt x="21" y="14"/>
                  </a:cubicBezTo>
                  <a:cubicBezTo>
                    <a:pt x="18" y="13"/>
                    <a:pt x="16" y="12"/>
                    <a:pt x="14" y="11"/>
                  </a:cubicBezTo>
                  <a:cubicBezTo>
                    <a:pt x="14" y="11"/>
                    <a:pt x="13" y="11"/>
                    <a:pt x="12" y="11"/>
                  </a:cubicBezTo>
                  <a:cubicBezTo>
                    <a:pt x="11" y="11"/>
                    <a:pt x="10" y="11"/>
                    <a:pt x="10" y="12"/>
                  </a:cubicBezTo>
                  <a:cubicBezTo>
                    <a:pt x="0" y="22"/>
                    <a:pt x="0" y="22"/>
                    <a:pt x="0" y="22"/>
                  </a:cubicBezTo>
                  <a:cubicBezTo>
                    <a:pt x="0" y="23"/>
                    <a:pt x="0" y="23"/>
                    <a:pt x="0" y="23"/>
                  </a:cubicBezTo>
                  <a:cubicBezTo>
                    <a:pt x="0" y="23"/>
                    <a:pt x="0" y="24"/>
                    <a:pt x="0" y="24"/>
                  </a:cubicBezTo>
                  <a:cubicBezTo>
                    <a:pt x="0" y="25"/>
                    <a:pt x="0" y="25"/>
                    <a:pt x="0" y="25"/>
                  </a:cubicBezTo>
                  <a:cubicBezTo>
                    <a:pt x="1" y="26"/>
                    <a:pt x="1" y="26"/>
                    <a:pt x="1" y="26"/>
                  </a:cubicBezTo>
                  <a:cubicBezTo>
                    <a:pt x="1" y="26"/>
                    <a:pt x="1" y="26"/>
                    <a:pt x="1" y="26"/>
                  </a:cubicBezTo>
                  <a:cubicBezTo>
                    <a:pt x="1" y="26"/>
                    <a:pt x="1" y="26"/>
                    <a:pt x="1" y="26"/>
                  </a:cubicBezTo>
                  <a:cubicBezTo>
                    <a:pt x="12" y="15"/>
                    <a:pt x="12" y="15"/>
                    <a:pt x="12" y="15"/>
                  </a:cubicBezTo>
                  <a:cubicBezTo>
                    <a:pt x="23" y="20"/>
                    <a:pt x="23" y="20"/>
                    <a:pt x="23" y="20"/>
                  </a:cubicBezTo>
                  <a:cubicBezTo>
                    <a:pt x="23" y="20"/>
                    <a:pt x="24" y="21"/>
                    <a:pt x="25" y="21"/>
                  </a:cubicBezTo>
                  <a:cubicBezTo>
                    <a:pt x="25" y="21"/>
                    <a:pt x="25" y="21"/>
                    <a:pt x="25" y="21"/>
                  </a:cubicBezTo>
                  <a:cubicBezTo>
                    <a:pt x="26" y="21"/>
                    <a:pt x="27" y="20"/>
                    <a:pt x="27" y="19"/>
                  </a:cubicBezTo>
                  <a:cubicBezTo>
                    <a:pt x="31" y="16"/>
                    <a:pt x="35" y="10"/>
                    <a:pt x="37" y="7"/>
                  </a:cubicBezTo>
                  <a:cubicBezTo>
                    <a:pt x="37" y="10"/>
                    <a:pt x="37" y="10"/>
                    <a:pt x="37" y="10"/>
                  </a:cubicBezTo>
                  <a:cubicBezTo>
                    <a:pt x="37" y="11"/>
                    <a:pt x="37" y="11"/>
                    <a:pt x="37" y="11"/>
                  </a:cubicBezTo>
                  <a:cubicBezTo>
                    <a:pt x="37" y="11"/>
                    <a:pt x="39" y="12"/>
                    <a:pt x="40" y="12"/>
                  </a:cubicBezTo>
                  <a:cubicBezTo>
                    <a:pt x="40" y="12"/>
                    <a:pt x="40" y="12"/>
                    <a:pt x="40" y="12"/>
                  </a:cubicBezTo>
                  <a:cubicBezTo>
                    <a:pt x="40" y="12"/>
                    <a:pt x="40" y="12"/>
                    <a:pt x="40" y="12"/>
                  </a:cubicBezTo>
                  <a:cubicBezTo>
                    <a:pt x="41" y="9"/>
                    <a:pt x="42" y="1"/>
                    <a:pt x="42" y="1"/>
                  </a:cubicBezTo>
                  <a:cubicBezTo>
                    <a:pt x="42" y="0"/>
                    <a:pt x="42" y="0"/>
                    <a:pt x="42" y="0"/>
                  </a:cubicBezTo>
                  <a:cubicBezTo>
                    <a:pt x="41" y="0"/>
                    <a:pt x="41"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44" name="Freeform 30"/>
            <p:cNvSpPr>
              <a:spLocks noEditPoints="1"/>
            </p:cNvSpPr>
            <p:nvPr/>
          </p:nvSpPr>
          <p:spPr bwMode="auto">
            <a:xfrm>
              <a:off x="3411" y="1889"/>
              <a:ext cx="119" cy="95"/>
            </a:xfrm>
            <a:custGeom>
              <a:avLst/>
              <a:gdLst>
                <a:gd name="T0" fmla="*/ 31 w 50"/>
                <a:gd name="T1" fmla="*/ 34 h 40"/>
                <a:gd name="T2" fmla="*/ 22 w 50"/>
                <a:gd name="T3" fmla="*/ 34 h 40"/>
                <a:gd name="T4" fmla="*/ 15 w 50"/>
                <a:gd name="T5" fmla="*/ 34 h 40"/>
                <a:gd name="T6" fmla="*/ 33 w 50"/>
                <a:gd name="T7" fmla="*/ 30 h 40"/>
                <a:gd name="T8" fmla="*/ 29 w 50"/>
                <a:gd name="T9" fmla="*/ 34 h 40"/>
                <a:gd name="T10" fmla="*/ 42 w 50"/>
                <a:gd name="T11" fmla="*/ 30 h 40"/>
                <a:gd name="T12" fmla="*/ 19 w 50"/>
                <a:gd name="T13" fmla="*/ 32 h 40"/>
                <a:gd name="T14" fmla="*/ 20 w 50"/>
                <a:gd name="T15" fmla="*/ 34 h 40"/>
                <a:gd name="T16" fmla="*/ 10 w 50"/>
                <a:gd name="T17" fmla="*/ 32 h 40"/>
                <a:gd name="T18" fmla="*/ 15 w 50"/>
                <a:gd name="T19" fmla="*/ 31 h 40"/>
                <a:gd name="T20" fmla="*/ 28 w 50"/>
                <a:gd name="T21" fmla="*/ 29 h 40"/>
                <a:gd name="T22" fmla="*/ 28 w 50"/>
                <a:gd name="T23" fmla="*/ 32 h 40"/>
                <a:gd name="T24" fmla="*/ 24 w 50"/>
                <a:gd name="T25" fmla="*/ 26 h 40"/>
                <a:gd name="T26" fmla="*/ 38 w 50"/>
                <a:gd name="T27" fmla="*/ 32 h 40"/>
                <a:gd name="T28" fmla="*/ 42 w 50"/>
                <a:gd name="T29" fmla="*/ 29 h 40"/>
                <a:gd name="T30" fmla="*/ 28 w 50"/>
                <a:gd name="T31" fmla="*/ 28 h 40"/>
                <a:gd name="T32" fmla="*/ 33 w 50"/>
                <a:gd name="T33" fmla="*/ 25 h 40"/>
                <a:gd name="T34" fmla="*/ 10 w 50"/>
                <a:gd name="T35" fmla="*/ 30 h 40"/>
                <a:gd name="T36" fmla="*/ 15 w 50"/>
                <a:gd name="T37" fmla="*/ 28 h 40"/>
                <a:gd name="T38" fmla="*/ 19 w 50"/>
                <a:gd name="T39" fmla="*/ 25 h 40"/>
                <a:gd name="T40" fmla="*/ 19 w 50"/>
                <a:gd name="T41" fmla="*/ 28 h 40"/>
                <a:gd name="T42" fmla="*/ 42 w 50"/>
                <a:gd name="T43" fmla="*/ 22 h 40"/>
                <a:gd name="T44" fmla="*/ 38 w 50"/>
                <a:gd name="T45" fmla="*/ 28 h 40"/>
                <a:gd name="T46" fmla="*/ 20 w 50"/>
                <a:gd name="T47" fmla="*/ 20 h 40"/>
                <a:gd name="T48" fmla="*/ 37 w 50"/>
                <a:gd name="T49" fmla="*/ 22 h 40"/>
                <a:gd name="T50" fmla="*/ 41 w 50"/>
                <a:gd name="T51" fmla="*/ 21 h 40"/>
                <a:gd name="T52" fmla="*/ 3 w 50"/>
                <a:gd name="T53" fmla="*/ 9 h 40"/>
                <a:gd name="T54" fmla="*/ 3 w 50"/>
                <a:gd name="T55" fmla="*/ 10 h 40"/>
                <a:gd name="T56" fmla="*/ 2 w 50"/>
                <a:gd name="T57" fmla="*/ 15 h 40"/>
                <a:gd name="T58" fmla="*/ 2 w 50"/>
                <a:gd name="T59" fmla="*/ 19 h 40"/>
                <a:gd name="T60" fmla="*/ 2 w 50"/>
                <a:gd name="T61" fmla="*/ 24 h 40"/>
                <a:gd name="T62" fmla="*/ 3 w 50"/>
                <a:gd name="T63" fmla="*/ 29 h 40"/>
                <a:gd name="T64" fmla="*/ 3 w 50"/>
                <a:gd name="T65" fmla="*/ 30 h 40"/>
                <a:gd name="T66" fmla="*/ 0 w 50"/>
                <a:gd name="T67" fmla="*/ 35 h 40"/>
                <a:gd name="T68" fmla="*/ 4 w 50"/>
                <a:gd name="T69" fmla="*/ 39 h 40"/>
                <a:gd name="T70" fmla="*/ 49 w 50"/>
                <a:gd name="T71" fmla="*/ 34 h 40"/>
                <a:gd name="T72" fmla="*/ 43 w 50"/>
                <a:gd name="T73" fmla="*/ 16 h 40"/>
                <a:gd name="T74" fmla="*/ 36 w 50"/>
                <a:gd name="T75" fmla="*/ 22 h 40"/>
                <a:gd name="T76" fmla="*/ 37 w 50"/>
                <a:gd name="T77" fmla="*/ 33 h 40"/>
                <a:gd name="T78" fmla="*/ 34 w 50"/>
                <a:gd name="T79" fmla="*/ 24 h 40"/>
                <a:gd name="T80" fmla="*/ 29 w 50"/>
                <a:gd name="T81" fmla="*/ 24 h 40"/>
                <a:gd name="T82" fmla="*/ 27 w 50"/>
                <a:gd name="T83" fmla="*/ 33 h 40"/>
                <a:gd name="T84" fmla="*/ 25 w 50"/>
                <a:gd name="T85" fmla="*/ 25 h 40"/>
                <a:gd name="T86" fmla="*/ 23 w 50"/>
                <a:gd name="T87" fmla="*/ 21 h 40"/>
                <a:gd name="T88" fmla="*/ 18 w 50"/>
                <a:gd name="T89" fmla="*/ 22 h 40"/>
                <a:gd name="T90" fmla="*/ 16 w 50"/>
                <a:gd name="T91" fmla="*/ 34 h 40"/>
                <a:gd name="T92" fmla="*/ 14 w 50"/>
                <a:gd name="T93" fmla="*/ 24 h 40"/>
                <a:gd name="T94" fmla="*/ 9 w 50"/>
                <a:gd name="T9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 h="40">
                  <a:moveTo>
                    <a:pt x="31" y="34"/>
                  </a:moveTo>
                  <a:cubicBezTo>
                    <a:pt x="33" y="33"/>
                    <a:pt x="33" y="33"/>
                    <a:pt x="33" y="33"/>
                  </a:cubicBezTo>
                  <a:cubicBezTo>
                    <a:pt x="33" y="34"/>
                    <a:pt x="33" y="34"/>
                    <a:pt x="33" y="34"/>
                  </a:cubicBezTo>
                  <a:cubicBezTo>
                    <a:pt x="31" y="34"/>
                    <a:pt x="31" y="34"/>
                    <a:pt x="31" y="34"/>
                  </a:cubicBezTo>
                  <a:moveTo>
                    <a:pt x="22" y="34"/>
                  </a:moveTo>
                  <a:cubicBezTo>
                    <a:pt x="23" y="34"/>
                    <a:pt x="23" y="33"/>
                    <a:pt x="24" y="33"/>
                  </a:cubicBezTo>
                  <a:cubicBezTo>
                    <a:pt x="24" y="33"/>
                    <a:pt x="24" y="34"/>
                    <a:pt x="24" y="34"/>
                  </a:cubicBezTo>
                  <a:cubicBezTo>
                    <a:pt x="22" y="34"/>
                    <a:pt x="22" y="34"/>
                    <a:pt x="22" y="34"/>
                  </a:cubicBezTo>
                  <a:moveTo>
                    <a:pt x="11" y="34"/>
                  </a:moveTo>
                  <a:cubicBezTo>
                    <a:pt x="12" y="34"/>
                    <a:pt x="12" y="33"/>
                    <a:pt x="13" y="33"/>
                  </a:cubicBezTo>
                  <a:cubicBezTo>
                    <a:pt x="13" y="33"/>
                    <a:pt x="14" y="33"/>
                    <a:pt x="15" y="32"/>
                  </a:cubicBezTo>
                  <a:cubicBezTo>
                    <a:pt x="15" y="33"/>
                    <a:pt x="15" y="33"/>
                    <a:pt x="15" y="34"/>
                  </a:cubicBezTo>
                  <a:cubicBezTo>
                    <a:pt x="11" y="34"/>
                    <a:pt x="11" y="34"/>
                    <a:pt x="11" y="34"/>
                  </a:cubicBezTo>
                  <a:moveTo>
                    <a:pt x="29" y="34"/>
                  </a:moveTo>
                  <a:cubicBezTo>
                    <a:pt x="29" y="33"/>
                    <a:pt x="29" y="33"/>
                    <a:pt x="29" y="33"/>
                  </a:cubicBezTo>
                  <a:cubicBezTo>
                    <a:pt x="30" y="32"/>
                    <a:pt x="31" y="31"/>
                    <a:pt x="33" y="30"/>
                  </a:cubicBezTo>
                  <a:cubicBezTo>
                    <a:pt x="33" y="31"/>
                    <a:pt x="33" y="31"/>
                    <a:pt x="33" y="32"/>
                  </a:cubicBezTo>
                  <a:cubicBezTo>
                    <a:pt x="30" y="34"/>
                    <a:pt x="30" y="34"/>
                    <a:pt x="30" y="34"/>
                  </a:cubicBezTo>
                  <a:cubicBezTo>
                    <a:pt x="29" y="34"/>
                    <a:pt x="29" y="34"/>
                    <a:pt x="29" y="34"/>
                  </a:cubicBezTo>
                  <a:cubicBezTo>
                    <a:pt x="29" y="34"/>
                    <a:pt x="29" y="34"/>
                    <a:pt x="29" y="34"/>
                  </a:cubicBezTo>
                  <a:moveTo>
                    <a:pt x="38" y="34"/>
                  </a:moveTo>
                  <a:cubicBezTo>
                    <a:pt x="38" y="34"/>
                    <a:pt x="38" y="33"/>
                    <a:pt x="38" y="33"/>
                  </a:cubicBezTo>
                  <a:cubicBezTo>
                    <a:pt x="39" y="32"/>
                    <a:pt x="39" y="32"/>
                    <a:pt x="40" y="31"/>
                  </a:cubicBezTo>
                  <a:cubicBezTo>
                    <a:pt x="41" y="31"/>
                    <a:pt x="41" y="30"/>
                    <a:pt x="42" y="30"/>
                  </a:cubicBezTo>
                  <a:cubicBezTo>
                    <a:pt x="42" y="31"/>
                    <a:pt x="42" y="33"/>
                    <a:pt x="42" y="34"/>
                  </a:cubicBezTo>
                  <a:cubicBezTo>
                    <a:pt x="38" y="34"/>
                    <a:pt x="38" y="34"/>
                    <a:pt x="38" y="34"/>
                  </a:cubicBezTo>
                  <a:moveTo>
                    <a:pt x="19" y="34"/>
                  </a:moveTo>
                  <a:cubicBezTo>
                    <a:pt x="19" y="33"/>
                    <a:pt x="19" y="33"/>
                    <a:pt x="19" y="32"/>
                  </a:cubicBezTo>
                  <a:cubicBezTo>
                    <a:pt x="20" y="32"/>
                    <a:pt x="21" y="31"/>
                    <a:pt x="22" y="31"/>
                  </a:cubicBezTo>
                  <a:cubicBezTo>
                    <a:pt x="22" y="31"/>
                    <a:pt x="23" y="30"/>
                    <a:pt x="24" y="30"/>
                  </a:cubicBezTo>
                  <a:cubicBezTo>
                    <a:pt x="24" y="30"/>
                    <a:pt x="24" y="31"/>
                    <a:pt x="24" y="32"/>
                  </a:cubicBezTo>
                  <a:cubicBezTo>
                    <a:pt x="23" y="32"/>
                    <a:pt x="21" y="33"/>
                    <a:pt x="20" y="34"/>
                  </a:cubicBezTo>
                  <a:cubicBezTo>
                    <a:pt x="20" y="34"/>
                    <a:pt x="20" y="34"/>
                    <a:pt x="20" y="34"/>
                  </a:cubicBezTo>
                  <a:cubicBezTo>
                    <a:pt x="19" y="34"/>
                    <a:pt x="19" y="34"/>
                    <a:pt x="19" y="34"/>
                  </a:cubicBezTo>
                  <a:moveTo>
                    <a:pt x="10" y="33"/>
                  </a:moveTo>
                  <a:cubicBezTo>
                    <a:pt x="10" y="33"/>
                    <a:pt x="10" y="32"/>
                    <a:pt x="10" y="32"/>
                  </a:cubicBezTo>
                  <a:cubicBezTo>
                    <a:pt x="10" y="32"/>
                    <a:pt x="10" y="32"/>
                    <a:pt x="10" y="32"/>
                  </a:cubicBezTo>
                  <a:cubicBezTo>
                    <a:pt x="10" y="32"/>
                    <a:pt x="10" y="32"/>
                    <a:pt x="10" y="32"/>
                  </a:cubicBezTo>
                  <a:cubicBezTo>
                    <a:pt x="12" y="31"/>
                    <a:pt x="13" y="30"/>
                    <a:pt x="15" y="29"/>
                  </a:cubicBezTo>
                  <a:cubicBezTo>
                    <a:pt x="15" y="30"/>
                    <a:pt x="15" y="30"/>
                    <a:pt x="15" y="31"/>
                  </a:cubicBezTo>
                  <a:cubicBezTo>
                    <a:pt x="14" y="31"/>
                    <a:pt x="13" y="32"/>
                    <a:pt x="12" y="32"/>
                  </a:cubicBezTo>
                  <a:cubicBezTo>
                    <a:pt x="12" y="33"/>
                    <a:pt x="11" y="33"/>
                    <a:pt x="10" y="33"/>
                  </a:cubicBezTo>
                  <a:moveTo>
                    <a:pt x="28" y="32"/>
                  </a:moveTo>
                  <a:cubicBezTo>
                    <a:pt x="28" y="29"/>
                    <a:pt x="28" y="29"/>
                    <a:pt x="28" y="29"/>
                  </a:cubicBezTo>
                  <a:cubicBezTo>
                    <a:pt x="29" y="29"/>
                    <a:pt x="30" y="28"/>
                    <a:pt x="31" y="28"/>
                  </a:cubicBezTo>
                  <a:cubicBezTo>
                    <a:pt x="32" y="28"/>
                    <a:pt x="32" y="27"/>
                    <a:pt x="33" y="27"/>
                  </a:cubicBezTo>
                  <a:cubicBezTo>
                    <a:pt x="33" y="28"/>
                    <a:pt x="33" y="29"/>
                    <a:pt x="33" y="29"/>
                  </a:cubicBezTo>
                  <a:cubicBezTo>
                    <a:pt x="31" y="30"/>
                    <a:pt x="30" y="31"/>
                    <a:pt x="28" y="32"/>
                  </a:cubicBezTo>
                  <a:moveTo>
                    <a:pt x="19" y="31"/>
                  </a:moveTo>
                  <a:cubicBezTo>
                    <a:pt x="19" y="30"/>
                    <a:pt x="19" y="30"/>
                    <a:pt x="19" y="29"/>
                  </a:cubicBezTo>
                  <a:cubicBezTo>
                    <a:pt x="19" y="29"/>
                    <a:pt x="19" y="29"/>
                    <a:pt x="19" y="29"/>
                  </a:cubicBezTo>
                  <a:cubicBezTo>
                    <a:pt x="24" y="26"/>
                    <a:pt x="24" y="26"/>
                    <a:pt x="24" y="26"/>
                  </a:cubicBezTo>
                  <a:cubicBezTo>
                    <a:pt x="24" y="27"/>
                    <a:pt x="24" y="28"/>
                    <a:pt x="24" y="29"/>
                  </a:cubicBezTo>
                  <a:cubicBezTo>
                    <a:pt x="23" y="29"/>
                    <a:pt x="22" y="30"/>
                    <a:pt x="21" y="30"/>
                  </a:cubicBezTo>
                  <a:cubicBezTo>
                    <a:pt x="21" y="30"/>
                    <a:pt x="20" y="31"/>
                    <a:pt x="19" y="31"/>
                  </a:cubicBezTo>
                  <a:moveTo>
                    <a:pt x="38" y="32"/>
                  </a:moveTo>
                  <a:cubicBezTo>
                    <a:pt x="38" y="31"/>
                    <a:pt x="38" y="30"/>
                    <a:pt x="38" y="29"/>
                  </a:cubicBezTo>
                  <a:cubicBezTo>
                    <a:pt x="38" y="29"/>
                    <a:pt x="38" y="29"/>
                    <a:pt x="38" y="29"/>
                  </a:cubicBezTo>
                  <a:cubicBezTo>
                    <a:pt x="40" y="28"/>
                    <a:pt x="41" y="27"/>
                    <a:pt x="42" y="26"/>
                  </a:cubicBezTo>
                  <a:cubicBezTo>
                    <a:pt x="42" y="27"/>
                    <a:pt x="42" y="28"/>
                    <a:pt x="42" y="29"/>
                  </a:cubicBezTo>
                  <a:cubicBezTo>
                    <a:pt x="42" y="29"/>
                    <a:pt x="42" y="29"/>
                    <a:pt x="42" y="29"/>
                  </a:cubicBezTo>
                  <a:cubicBezTo>
                    <a:pt x="41" y="29"/>
                    <a:pt x="40" y="30"/>
                    <a:pt x="39" y="30"/>
                  </a:cubicBezTo>
                  <a:cubicBezTo>
                    <a:pt x="39" y="31"/>
                    <a:pt x="38" y="31"/>
                    <a:pt x="38" y="32"/>
                  </a:cubicBezTo>
                  <a:moveTo>
                    <a:pt x="28" y="28"/>
                  </a:moveTo>
                  <a:cubicBezTo>
                    <a:pt x="28" y="25"/>
                    <a:pt x="28" y="25"/>
                    <a:pt x="28" y="25"/>
                  </a:cubicBezTo>
                  <a:cubicBezTo>
                    <a:pt x="29" y="25"/>
                    <a:pt x="29" y="25"/>
                    <a:pt x="29" y="25"/>
                  </a:cubicBezTo>
                  <a:cubicBezTo>
                    <a:pt x="30" y="26"/>
                    <a:pt x="31" y="26"/>
                    <a:pt x="31" y="26"/>
                  </a:cubicBezTo>
                  <a:cubicBezTo>
                    <a:pt x="32" y="26"/>
                    <a:pt x="33" y="26"/>
                    <a:pt x="33" y="25"/>
                  </a:cubicBezTo>
                  <a:cubicBezTo>
                    <a:pt x="33" y="26"/>
                    <a:pt x="33" y="26"/>
                    <a:pt x="33" y="26"/>
                  </a:cubicBezTo>
                  <a:cubicBezTo>
                    <a:pt x="32" y="26"/>
                    <a:pt x="31" y="27"/>
                    <a:pt x="30" y="27"/>
                  </a:cubicBezTo>
                  <a:cubicBezTo>
                    <a:pt x="30" y="27"/>
                    <a:pt x="29" y="28"/>
                    <a:pt x="28" y="28"/>
                  </a:cubicBezTo>
                  <a:moveTo>
                    <a:pt x="10" y="30"/>
                  </a:moveTo>
                  <a:cubicBezTo>
                    <a:pt x="10" y="30"/>
                    <a:pt x="10" y="30"/>
                    <a:pt x="10" y="29"/>
                  </a:cubicBezTo>
                  <a:cubicBezTo>
                    <a:pt x="12" y="28"/>
                    <a:pt x="13" y="26"/>
                    <a:pt x="15" y="25"/>
                  </a:cubicBezTo>
                  <a:cubicBezTo>
                    <a:pt x="15" y="25"/>
                    <a:pt x="15" y="25"/>
                    <a:pt x="15" y="25"/>
                  </a:cubicBezTo>
                  <a:cubicBezTo>
                    <a:pt x="15" y="26"/>
                    <a:pt x="15" y="27"/>
                    <a:pt x="15" y="28"/>
                  </a:cubicBezTo>
                  <a:cubicBezTo>
                    <a:pt x="14" y="28"/>
                    <a:pt x="13" y="29"/>
                    <a:pt x="12" y="29"/>
                  </a:cubicBezTo>
                  <a:cubicBezTo>
                    <a:pt x="12" y="30"/>
                    <a:pt x="11" y="30"/>
                    <a:pt x="10" y="30"/>
                  </a:cubicBezTo>
                  <a:moveTo>
                    <a:pt x="19" y="28"/>
                  </a:moveTo>
                  <a:cubicBezTo>
                    <a:pt x="19" y="27"/>
                    <a:pt x="19" y="26"/>
                    <a:pt x="19" y="25"/>
                  </a:cubicBezTo>
                  <a:cubicBezTo>
                    <a:pt x="20" y="24"/>
                    <a:pt x="21" y="24"/>
                    <a:pt x="23" y="23"/>
                  </a:cubicBezTo>
                  <a:cubicBezTo>
                    <a:pt x="24" y="23"/>
                    <a:pt x="24" y="23"/>
                    <a:pt x="24" y="23"/>
                  </a:cubicBezTo>
                  <a:cubicBezTo>
                    <a:pt x="24" y="24"/>
                    <a:pt x="24" y="24"/>
                    <a:pt x="24" y="25"/>
                  </a:cubicBezTo>
                  <a:cubicBezTo>
                    <a:pt x="19" y="28"/>
                    <a:pt x="19" y="28"/>
                    <a:pt x="19" y="28"/>
                  </a:cubicBezTo>
                  <a:moveTo>
                    <a:pt x="38" y="28"/>
                  </a:moveTo>
                  <a:cubicBezTo>
                    <a:pt x="38" y="27"/>
                    <a:pt x="37" y="26"/>
                    <a:pt x="37" y="26"/>
                  </a:cubicBezTo>
                  <a:cubicBezTo>
                    <a:pt x="37" y="26"/>
                    <a:pt x="37" y="26"/>
                    <a:pt x="37" y="26"/>
                  </a:cubicBezTo>
                  <a:cubicBezTo>
                    <a:pt x="40" y="24"/>
                    <a:pt x="41" y="23"/>
                    <a:pt x="42" y="22"/>
                  </a:cubicBezTo>
                  <a:cubicBezTo>
                    <a:pt x="42" y="23"/>
                    <a:pt x="42" y="24"/>
                    <a:pt x="42" y="25"/>
                  </a:cubicBezTo>
                  <a:cubicBezTo>
                    <a:pt x="42" y="25"/>
                    <a:pt x="42" y="25"/>
                    <a:pt x="42" y="25"/>
                  </a:cubicBezTo>
                  <a:cubicBezTo>
                    <a:pt x="40" y="26"/>
                    <a:pt x="39" y="27"/>
                    <a:pt x="38" y="28"/>
                  </a:cubicBezTo>
                  <a:cubicBezTo>
                    <a:pt x="38" y="28"/>
                    <a:pt x="38" y="28"/>
                    <a:pt x="38" y="28"/>
                  </a:cubicBezTo>
                  <a:moveTo>
                    <a:pt x="19" y="24"/>
                  </a:moveTo>
                  <a:cubicBezTo>
                    <a:pt x="19" y="23"/>
                    <a:pt x="19" y="23"/>
                    <a:pt x="19" y="22"/>
                  </a:cubicBezTo>
                  <a:cubicBezTo>
                    <a:pt x="19" y="22"/>
                    <a:pt x="19" y="22"/>
                    <a:pt x="19" y="22"/>
                  </a:cubicBezTo>
                  <a:cubicBezTo>
                    <a:pt x="20" y="20"/>
                    <a:pt x="20" y="20"/>
                    <a:pt x="20" y="20"/>
                  </a:cubicBezTo>
                  <a:cubicBezTo>
                    <a:pt x="21" y="21"/>
                    <a:pt x="21" y="21"/>
                    <a:pt x="22" y="22"/>
                  </a:cubicBezTo>
                  <a:cubicBezTo>
                    <a:pt x="21" y="23"/>
                    <a:pt x="20" y="23"/>
                    <a:pt x="19" y="24"/>
                  </a:cubicBezTo>
                  <a:moveTo>
                    <a:pt x="37" y="24"/>
                  </a:moveTo>
                  <a:cubicBezTo>
                    <a:pt x="37" y="24"/>
                    <a:pt x="37" y="23"/>
                    <a:pt x="37" y="22"/>
                  </a:cubicBezTo>
                  <a:cubicBezTo>
                    <a:pt x="38" y="22"/>
                    <a:pt x="38" y="21"/>
                    <a:pt x="39" y="20"/>
                  </a:cubicBezTo>
                  <a:cubicBezTo>
                    <a:pt x="40" y="20"/>
                    <a:pt x="41" y="18"/>
                    <a:pt x="42" y="18"/>
                  </a:cubicBezTo>
                  <a:cubicBezTo>
                    <a:pt x="42" y="18"/>
                    <a:pt x="42" y="19"/>
                    <a:pt x="42" y="20"/>
                  </a:cubicBezTo>
                  <a:cubicBezTo>
                    <a:pt x="41" y="21"/>
                    <a:pt x="41" y="21"/>
                    <a:pt x="41" y="21"/>
                  </a:cubicBezTo>
                  <a:cubicBezTo>
                    <a:pt x="40" y="22"/>
                    <a:pt x="39" y="23"/>
                    <a:pt x="37" y="24"/>
                  </a:cubicBezTo>
                  <a:moveTo>
                    <a:pt x="4" y="0"/>
                  </a:moveTo>
                  <a:cubicBezTo>
                    <a:pt x="3" y="1"/>
                    <a:pt x="3" y="1"/>
                    <a:pt x="3" y="1"/>
                  </a:cubicBezTo>
                  <a:cubicBezTo>
                    <a:pt x="3" y="9"/>
                    <a:pt x="3" y="9"/>
                    <a:pt x="3" y="9"/>
                  </a:cubicBezTo>
                  <a:cubicBezTo>
                    <a:pt x="2" y="9"/>
                    <a:pt x="2" y="9"/>
                    <a:pt x="2" y="9"/>
                  </a:cubicBezTo>
                  <a:cubicBezTo>
                    <a:pt x="2" y="9"/>
                    <a:pt x="2" y="9"/>
                    <a:pt x="2" y="9"/>
                  </a:cubicBezTo>
                  <a:cubicBezTo>
                    <a:pt x="2" y="10"/>
                    <a:pt x="2" y="10"/>
                    <a:pt x="2" y="10"/>
                  </a:cubicBezTo>
                  <a:cubicBezTo>
                    <a:pt x="3" y="10"/>
                    <a:pt x="3" y="10"/>
                    <a:pt x="3" y="10"/>
                  </a:cubicBezTo>
                  <a:cubicBezTo>
                    <a:pt x="3" y="14"/>
                    <a:pt x="3" y="14"/>
                    <a:pt x="3" y="14"/>
                  </a:cubicBezTo>
                  <a:cubicBezTo>
                    <a:pt x="2" y="14"/>
                    <a:pt x="2" y="14"/>
                    <a:pt x="2" y="14"/>
                  </a:cubicBezTo>
                  <a:cubicBezTo>
                    <a:pt x="2" y="14"/>
                    <a:pt x="2" y="14"/>
                    <a:pt x="2" y="14"/>
                  </a:cubicBezTo>
                  <a:cubicBezTo>
                    <a:pt x="2" y="15"/>
                    <a:pt x="2" y="15"/>
                    <a:pt x="2" y="15"/>
                  </a:cubicBezTo>
                  <a:cubicBezTo>
                    <a:pt x="3" y="15"/>
                    <a:pt x="3" y="15"/>
                    <a:pt x="3" y="15"/>
                  </a:cubicBezTo>
                  <a:cubicBezTo>
                    <a:pt x="3" y="19"/>
                    <a:pt x="3" y="19"/>
                    <a:pt x="3" y="19"/>
                  </a:cubicBezTo>
                  <a:cubicBezTo>
                    <a:pt x="2" y="19"/>
                    <a:pt x="2" y="19"/>
                    <a:pt x="2" y="19"/>
                  </a:cubicBezTo>
                  <a:cubicBezTo>
                    <a:pt x="2" y="19"/>
                    <a:pt x="2" y="19"/>
                    <a:pt x="2" y="19"/>
                  </a:cubicBezTo>
                  <a:cubicBezTo>
                    <a:pt x="2" y="20"/>
                    <a:pt x="2" y="20"/>
                    <a:pt x="2" y="20"/>
                  </a:cubicBezTo>
                  <a:cubicBezTo>
                    <a:pt x="3" y="20"/>
                    <a:pt x="3" y="20"/>
                    <a:pt x="3" y="20"/>
                  </a:cubicBezTo>
                  <a:cubicBezTo>
                    <a:pt x="3" y="24"/>
                    <a:pt x="3" y="24"/>
                    <a:pt x="3" y="24"/>
                  </a:cubicBezTo>
                  <a:cubicBezTo>
                    <a:pt x="2" y="24"/>
                    <a:pt x="2" y="24"/>
                    <a:pt x="2" y="24"/>
                  </a:cubicBezTo>
                  <a:cubicBezTo>
                    <a:pt x="2" y="25"/>
                    <a:pt x="2" y="25"/>
                    <a:pt x="2" y="25"/>
                  </a:cubicBezTo>
                  <a:cubicBezTo>
                    <a:pt x="2" y="25"/>
                    <a:pt x="2" y="25"/>
                    <a:pt x="2" y="25"/>
                  </a:cubicBezTo>
                  <a:cubicBezTo>
                    <a:pt x="3" y="25"/>
                    <a:pt x="3" y="25"/>
                    <a:pt x="3" y="25"/>
                  </a:cubicBezTo>
                  <a:cubicBezTo>
                    <a:pt x="3" y="29"/>
                    <a:pt x="3" y="29"/>
                    <a:pt x="3" y="29"/>
                  </a:cubicBezTo>
                  <a:cubicBezTo>
                    <a:pt x="2" y="29"/>
                    <a:pt x="2" y="29"/>
                    <a:pt x="2" y="29"/>
                  </a:cubicBezTo>
                  <a:cubicBezTo>
                    <a:pt x="2" y="30"/>
                    <a:pt x="2" y="30"/>
                    <a:pt x="2" y="30"/>
                  </a:cubicBezTo>
                  <a:cubicBezTo>
                    <a:pt x="2" y="30"/>
                    <a:pt x="2" y="30"/>
                    <a:pt x="2" y="30"/>
                  </a:cubicBezTo>
                  <a:cubicBezTo>
                    <a:pt x="3" y="30"/>
                    <a:pt x="3" y="30"/>
                    <a:pt x="3" y="30"/>
                  </a:cubicBezTo>
                  <a:cubicBezTo>
                    <a:pt x="3" y="34"/>
                    <a:pt x="3" y="34"/>
                    <a:pt x="3" y="34"/>
                  </a:cubicBezTo>
                  <a:cubicBezTo>
                    <a:pt x="0" y="34"/>
                    <a:pt x="0" y="34"/>
                    <a:pt x="0" y="34"/>
                  </a:cubicBezTo>
                  <a:cubicBezTo>
                    <a:pt x="0" y="35"/>
                    <a:pt x="0" y="35"/>
                    <a:pt x="0" y="35"/>
                  </a:cubicBezTo>
                  <a:cubicBezTo>
                    <a:pt x="0" y="35"/>
                    <a:pt x="0" y="35"/>
                    <a:pt x="0" y="35"/>
                  </a:cubicBezTo>
                  <a:cubicBezTo>
                    <a:pt x="3" y="35"/>
                    <a:pt x="3" y="35"/>
                    <a:pt x="3" y="35"/>
                  </a:cubicBezTo>
                  <a:cubicBezTo>
                    <a:pt x="3" y="39"/>
                    <a:pt x="3" y="39"/>
                    <a:pt x="3" y="39"/>
                  </a:cubicBezTo>
                  <a:cubicBezTo>
                    <a:pt x="4" y="40"/>
                    <a:pt x="4" y="40"/>
                    <a:pt x="4" y="40"/>
                  </a:cubicBezTo>
                  <a:cubicBezTo>
                    <a:pt x="4" y="39"/>
                    <a:pt x="4" y="39"/>
                    <a:pt x="4" y="39"/>
                  </a:cubicBezTo>
                  <a:cubicBezTo>
                    <a:pt x="4" y="35"/>
                    <a:pt x="4" y="35"/>
                    <a:pt x="4" y="35"/>
                  </a:cubicBezTo>
                  <a:cubicBezTo>
                    <a:pt x="49" y="35"/>
                    <a:pt x="49" y="35"/>
                    <a:pt x="49" y="35"/>
                  </a:cubicBezTo>
                  <a:cubicBezTo>
                    <a:pt x="50" y="35"/>
                    <a:pt x="50" y="35"/>
                    <a:pt x="50" y="35"/>
                  </a:cubicBezTo>
                  <a:cubicBezTo>
                    <a:pt x="49" y="34"/>
                    <a:pt x="49" y="34"/>
                    <a:pt x="49" y="34"/>
                  </a:cubicBezTo>
                  <a:cubicBezTo>
                    <a:pt x="43" y="34"/>
                    <a:pt x="43" y="34"/>
                    <a:pt x="43" y="34"/>
                  </a:cubicBezTo>
                  <a:cubicBezTo>
                    <a:pt x="43" y="30"/>
                    <a:pt x="43" y="25"/>
                    <a:pt x="43" y="20"/>
                  </a:cubicBezTo>
                  <a:cubicBezTo>
                    <a:pt x="43" y="20"/>
                    <a:pt x="43" y="20"/>
                    <a:pt x="43" y="20"/>
                  </a:cubicBezTo>
                  <a:cubicBezTo>
                    <a:pt x="43" y="19"/>
                    <a:pt x="43" y="17"/>
                    <a:pt x="43" y="16"/>
                  </a:cubicBezTo>
                  <a:cubicBezTo>
                    <a:pt x="43" y="16"/>
                    <a:pt x="43" y="16"/>
                    <a:pt x="43" y="16"/>
                  </a:cubicBezTo>
                  <a:cubicBezTo>
                    <a:pt x="42" y="16"/>
                    <a:pt x="42" y="16"/>
                    <a:pt x="42" y="16"/>
                  </a:cubicBezTo>
                  <a:cubicBezTo>
                    <a:pt x="41" y="17"/>
                    <a:pt x="40" y="18"/>
                    <a:pt x="38" y="20"/>
                  </a:cubicBezTo>
                  <a:cubicBezTo>
                    <a:pt x="37" y="21"/>
                    <a:pt x="37" y="21"/>
                    <a:pt x="36" y="22"/>
                  </a:cubicBezTo>
                  <a:cubicBezTo>
                    <a:pt x="36" y="22"/>
                    <a:pt x="36" y="22"/>
                    <a:pt x="36" y="22"/>
                  </a:cubicBezTo>
                  <a:cubicBezTo>
                    <a:pt x="36" y="24"/>
                    <a:pt x="36" y="26"/>
                    <a:pt x="36" y="28"/>
                  </a:cubicBezTo>
                  <a:cubicBezTo>
                    <a:pt x="37" y="30"/>
                    <a:pt x="37" y="31"/>
                    <a:pt x="37" y="32"/>
                  </a:cubicBezTo>
                  <a:cubicBezTo>
                    <a:pt x="37" y="33"/>
                    <a:pt x="37" y="33"/>
                    <a:pt x="37" y="33"/>
                  </a:cubicBezTo>
                  <a:cubicBezTo>
                    <a:pt x="37" y="33"/>
                    <a:pt x="37" y="34"/>
                    <a:pt x="37" y="34"/>
                  </a:cubicBezTo>
                  <a:cubicBezTo>
                    <a:pt x="34" y="34"/>
                    <a:pt x="34" y="34"/>
                    <a:pt x="34" y="34"/>
                  </a:cubicBezTo>
                  <a:cubicBezTo>
                    <a:pt x="34" y="31"/>
                    <a:pt x="34" y="28"/>
                    <a:pt x="34" y="24"/>
                  </a:cubicBezTo>
                  <a:cubicBezTo>
                    <a:pt x="34" y="24"/>
                    <a:pt x="34" y="24"/>
                    <a:pt x="34" y="24"/>
                  </a:cubicBezTo>
                  <a:cubicBezTo>
                    <a:pt x="33" y="24"/>
                    <a:pt x="33" y="24"/>
                    <a:pt x="33" y="24"/>
                  </a:cubicBezTo>
                  <a:cubicBezTo>
                    <a:pt x="33" y="24"/>
                    <a:pt x="33" y="24"/>
                    <a:pt x="33" y="24"/>
                  </a:cubicBezTo>
                  <a:cubicBezTo>
                    <a:pt x="32" y="25"/>
                    <a:pt x="32" y="25"/>
                    <a:pt x="31" y="25"/>
                  </a:cubicBezTo>
                  <a:cubicBezTo>
                    <a:pt x="31" y="25"/>
                    <a:pt x="30" y="24"/>
                    <a:pt x="29" y="24"/>
                  </a:cubicBezTo>
                  <a:cubicBezTo>
                    <a:pt x="28" y="24"/>
                    <a:pt x="28" y="24"/>
                    <a:pt x="28" y="24"/>
                  </a:cubicBezTo>
                  <a:cubicBezTo>
                    <a:pt x="27" y="24"/>
                    <a:pt x="27" y="24"/>
                    <a:pt x="27" y="24"/>
                  </a:cubicBezTo>
                  <a:cubicBezTo>
                    <a:pt x="27" y="24"/>
                    <a:pt x="27" y="24"/>
                    <a:pt x="27" y="24"/>
                  </a:cubicBezTo>
                  <a:cubicBezTo>
                    <a:pt x="27" y="33"/>
                    <a:pt x="27" y="33"/>
                    <a:pt x="27" y="33"/>
                  </a:cubicBezTo>
                  <a:cubicBezTo>
                    <a:pt x="27" y="33"/>
                    <a:pt x="27" y="33"/>
                    <a:pt x="27" y="33"/>
                  </a:cubicBezTo>
                  <a:cubicBezTo>
                    <a:pt x="27" y="34"/>
                    <a:pt x="27" y="34"/>
                    <a:pt x="27" y="34"/>
                  </a:cubicBezTo>
                  <a:cubicBezTo>
                    <a:pt x="25" y="34"/>
                    <a:pt x="25" y="34"/>
                    <a:pt x="25" y="34"/>
                  </a:cubicBezTo>
                  <a:cubicBezTo>
                    <a:pt x="25" y="32"/>
                    <a:pt x="25" y="29"/>
                    <a:pt x="25" y="25"/>
                  </a:cubicBezTo>
                  <a:cubicBezTo>
                    <a:pt x="25" y="25"/>
                    <a:pt x="25" y="25"/>
                    <a:pt x="25" y="25"/>
                  </a:cubicBezTo>
                  <a:cubicBezTo>
                    <a:pt x="25" y="25"/>
                    <a:pt x="25" y="24"/>
                    <a:pt x="25" y="23"/>
                  </a:cubicBezTo>
                  <a:cubicBezTo>
                    <a:pt x="25" y="23"/>
                    <a:pt x="25" y="23"/>
                    <a:pt x="25" y="23"/>
                  </a:cubicBezTo>
                  <a:cubicBezTo>
                    <a:pt x="24" y="22"/>
                    <a:pt x="24" y="22"/>
                    <a:pt x="23" y="21"/>
                  </a:cubicBezTo>
                  <a:cubicBezTo>
                    <a:pt x="22" y="21"/>
                    <a:pt x="21" y="20"/>
                    <a:pt x="20" y="19"/>
                  </a:cubicBezTo>
                  <a:cubicBezTo>
                    <a:pt x="20" y="19"/>
                    <a:pt x="20" y="19"/>
                    <a:pt x="20" y="19"/>
                  </a:cubicBezTo>
                  <a:cubicBezTo>
                    <a:pt x="19" y="19"/>
                    <a:pt x="19" y="20"/>
                    <a:pt x="18" y="21"/>
                  </a:cubicBezTo>
                  <a:cubicBezTo>
                    <a:pt x="18" y="22"/>
                    <a:pt x="18" y="22"/>
                    <a:pt x="18" y="22"/>
                  </a:cubicBezTo>
                  <a:cubicBezTo>
                    <a:pt x="18" y="22"/>
                    <a:pt x="18" y="22"/>
                    <a:pt x="18" y="22"/>
                  </a:cubicBezTo>
                  <a:cubicBezTo>
                    <a:pt x="18" y="24"/>
                    <a:pt x="18" y="26"/>
                    <a:pt x="18" y="28"/>
                  </a:cubicBezTo>
                  <a:cubicBezTo>
                    <a:pt x="18" y="30"/>
                    <a:pt x="18" y="32"/>
                    <a:pt x="18" y="34"/>
                  </a:cubicBezTo>
                  <a:cubicBezTo>
                    <a:pt x="16" y="34"/>
                    <a:pt x="16" y="34"/>
                    <a:pt x="16" y="34"/>
                  </a:cubicBezTo>
                  <a:cubicBezTo>
                    <a:pt x="16" y="31"/>
                    <a:pt x="16" y="27"/>
                    <a:pt x="16" y="23"/>
                  </a:cubicBezTo>
                  <a:cubicBezTo>
                    <a:pt x="15" y="23"/>
                    <a:pt x="15" y="23"/>
                    <a:pt x="15" y="23"/>
                  </a:cubicBezTo>
                  <a:cubicBezTo>
                    <a:pt x="15" y="23"/>
                    <a:pt x="15" y="23"/>
                    <a:pt x="15" y="23"/>
                  </a:cubicBezTo>
                  <a:cubicBezTo>
                    <a:pt x="15" y="23"/>
                    <a:pt x="14" y="24"/>
                    <a:pt x="14" y="24"/>
                  </a:cubicBezTo>
                  <a:cubicBezTo>
                    <a:pt x="12" y="26"/>
                    <a:pt x="11" y="27"/>
                    <a:pt x="9" y="28"/>
                  </a:cubicBezTo>
                  <a:cubicBezTo>
                    <a:pt x="9" y="29"/>
                    <a:pt x="9" y="29"/>
                    <a:pt x="9" y="29"/>
                  </a:cubicBezTo>
                  <a:cubicBezTo>
                    <a:pt x="9" y="30"/>
                    <a:pt x="9" y="31"/>
                    <a:pt x="9" y="32"/>
                  </a:cubicBezTo>
                  <a:cubicBezTo>
                    <a:pt x="9" y="33"/>
                    <a:pt x="9" y="33"/>
                    <a:pt x="9" y="34"/>
                  </a:cubicBezTo>
                  <a:cubicBezTo>
                    <a:pt x="4" y="34"/>
                    <a:pt x="4" y="34"/>
                    <a:pt x="4" y="34"/>
                  </a:cubicBezTo>
                  <a:cubicBezTo>
                    <a:pt x="4" y="1"/>
                    <a:pt x="4" y="1"/>
                    <a:pt x="4" y="1"/>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45" name="Freeform 31"/>
            <p:cNvSpPr>
              <a:spLocks noEditPoints="1"/>
            </p:cNvSpPr>
            <p:nvPr/>
          </p:nvSpPr>
          <p:spPr bwMode="auto">
            <a:xfrm>
              <a:off x="3537" y="1918"/>
              <a:ext cx="83" cy="90"/>
            </a:xfrm>
            <a:custGeom>
              <a:avLst/>
              <a:gdLst>
                <a:gd name="T0" fmla="*/ 18 w 35"/>
                <a:gd name="T1" fmla="*/ 38 h 38"/>
                <a:gd name="T2" fmla="*/ 18 w 35"/>
                <a:gd name="T3" fmla="*/ 38 h 38"/>
                <a:gd name="T4" fmla="*/ 15 w 35"/>
                <a:gd name="T5" fmla="*/ 37 h 38"/>
                <a:gd name="T6" fmla="*/ 19 w 35"/>
                <a:gd name="T7" fmla="*/ 35 h 38"/>
                <a:gd name="T8" fmla="*/ 15 w 35"/>
                <a:gd name="T9" fmla="*/ 35 h 38"/>
                <a:gd name="T10" fmla="*/ 15 w 35"/>
                <a:gd name="T11" fmla="*/ 35 h 38"/>
                <a:gd name="T12" fmla="*/ 21 w 35"/>
                <a:gd name="T13" fmla="*/ 32 h 38"/>
                <a:gd name="T14" fmla="*/ 14 w 35"/>
                <a:gd name="T15" fmla="*/ 32 h 38"/>
                <a:gd name="T16" fmla="*/ 7 w 35"/>
                <a:gd name="T17" fmla="*/ 34 h 38"/>
                <a:gd name="T18" fmla="*/ 21 w 35"/>
                <a:gd name="T19" fmla="*/ 34 h 38"/>
                <a:gd name="T20" fmla="*/ 12 w 35"/>
                <a:gd name="T21" fmla="*/ 34 h 38"/>
                <a:gd name="T22" fmla="*/ 26 w 35"/>
                <a:gd name="T23" fmla="*/ 33 h 38"/>
                <a:gd name="T24" fmla="*/ 28 w 35"/>
                <a:gd name="T25" fmla="*/ 32 h 38"/>
                <a:gd name="T26" fmla="*/ 6 w 35"/>
                <a:gd name="T27" fmla="*/ 31 h 38"/>
                <a:gd name="T28" fmla="*/ 12 w 35"/>
                <a:gd name="T29" fmla="*/ 31 h 38"/>
                <a:gd name="T30" fmla="*/ 23 w 35"/>
                <a:gd name="T31" fmla="*/ 34 h 38"/>
                <a:gd name="T32" fmla="*/ 9 w 35"/>
                <a:gd name="T33" fmla="*/ 31 h 38"/>
                <a:gd name="T34" fmla="*/ 11 w 35"/>
                <a:gd name="T35" fmla="*/ 31 h 38"/>
                <a:gd name="T36" fmla="*/ 6 w 35"/>
                <a:gd name="T37" fmla="*/ 31 h 38"/>
                <a:gd name="T38" fmla="*/ 24 w 35"/>
                <a:gd name="T39" fmla="*/ 33 h 38"/>
                <a:gd name="T40" fmla="*/ 10 w 35"/>
                <a:gd name="T41" fmla="*/ 30 h 38"/>
                <a:gd name="T42" fmla="*/ 6 w 35"/>
                <a:gd name="T43" fmla="*/ 30 h 38"/>
                <a:gd name="T44" fmla="*/ 29 w 35"/>
                <a:gd name="T45" fmla="*/ 33 h 38"/>
                <a:gd name="T46" fmla="*/ 30 w 35"/>
                <a:gd name="T47" fmla="*/ 32 h 38"/>
                <a:gd name="T48" fmla="*/ 4 w 35"/>
                <a:gd name="T49" fmla="*/ 29 h 38"/>
                <a:gd name="T50" fmla="*/ 5 w 35"/>
                <a:gd name="T51" fmla="*/ 26 h 38"/>
                <a:gd name="T52" fmla="*/ 30 w 35"/>
                <a:gd name="T53" fmla="*/ 26 h 38"/>
                <a:gd name="T54" fmla="*/ 31 w 35"/>
                <a:gd name="T55" fmla="*/ 25 h 38"/>
                <a:gd name="T56" fmla="*/ 4 w 35"/>
                <a:gd name="T57" fmla="*/ 23 h 38"/>
                <a:gd name="T58" fmla="*/ 2 w 35"/>
                <a:gd name="T59" fmla="*/ 23 h 38"/>
                <a:gd name="T60" fmla="*/ 32 w 35"/>
                <a:gd name="T61" fmla="*/ 23 h 38"/>
                <a:gd name="T62" fmla="*/ 32 w 35"/>
                <a:gd name="T63" fmla="*/ 23 h 38"/>
                <a:gd name="T64" fmla="*/ 33 w 35"/>
                <a:gd name="T65" fmla="*/ 23 h 38"/>
                <a:gd name="T66" fmla="*/ 1 w 35"/>
                <a:gd name="T67" fmla="*/ 23 h 38"/>
                <a:gd name="T68" fmla="*/ 5 w 35"/>
                <a:gd name="T69" fmla="*/ 11 h 38"/>
                <a:gd name="T70" fmla="*/ 4 w 35"/>
                <a:gd name="T71" fmla="*/ 10 h 38"/>
                <a:gd name="T72" fmla="*/ 31 w 35"/>
                <a:gd name="T73" fmla="*/ 9 h 38"/>
                <a:gd name="T74" fmla="*/ 4 w 35"/>
                <a:gd name="T75" fmla="*/ 9 h 38"/>
                <a:gd name="T76" fmla="*/ 15 w 35"/>
                <a:gd name="T77" fmla="*/ 1 h 38"/>
                <a:gd name="T78" fmla="*/ 26 w 35"/>
                <a:gd name="T79" fmla="*/ 6 h 38"/>
                <a:gd name="T80" fmla="*/ 29 w 35"/>
                <a:gd name="T81" fmla="*/ 10 h 38"/>
                <a:gd name="T82" fmla="*/ 30 w 35"/>
                <a:gd name="T83" fmla="*/ 23 h 38"/>
                <a:gd name="T84" fmla="*/ 25 w 35"/>
                <a:gd name="T85" fmla="*/ 29 h 38"/>
                <a:gd name="T86" fmla="*/ 15 w 35"/>
                <a:gd name="T87" fmla="*/ 32 h 38"/>
                <a:gd name="T88" fmla="*/ 8 w 35"/>
                <a:gd name="T89" fmla="*/ 31 h 38"/>
                <a:gd name="T90" fmla="*/ 1 w 35"/>
                <a:gd name="T91" fmla="*/ 20 h 38"/>
                <a:gd name="T92" fmla="*/ 4 w 35"/>
                <a:gd name="T93" fmla="*/ 8 h 38"/>
                <a:gd name="T94" fmla="*/ 14 w 35"/>
                <a:gd name="T95" fmla="*/ 1 h 38"/>
                <a:gd name="T96" fmla="*/ 4 w 35"/>
                <a:gd name="T97" fmla="*/ 8 h 38"/>
                <a:gd name="T98" fmla="*/ 3 w 35"/>
                <a:gd name="T99" fmla="*/ 11 h 38"/>
                <a:gd name="T100" fmla="*/ 0 w 35"/>
                <a:gd name="T101" fmla="*/ 15 h 38"/>
                <a:gd name="T102" fmla="*/ 0 w 35"/>
                <a:gd name="T103" fmla="*/ 24 h 38"/>
                <a:gd name="T104" fmla="*/ 4 w 35"/>
                <a:gd name="T105" fmla="*/ 26 h 38"/>
                <a:gd name="T106" fmla="*/ 3 w 35"/>
                <a:gd name="T107" fmla="*/ 31 h 38"/>
                <a:gd name="T108" fmla="*/ 8 w 35"/>
                <a:gd name="T109" fmla="*/ 35 h 38"/>
                <a:gd name="T110" fmla="*/ 17 w 35"/>
                <a:gd name="T111" fmla="*/ 38 h 38"/>
                <a:gd name="T112" fmla="*/ 27 w 35"/>
                <a:gd name="T113" fmla="*/ 35 h 38"/>
                <a:gd name="T114" fmla="*/ 32 w 35"/>
                <a:gd name="T115" fmla="*/ 27 h 38"/>
                <a:gd name="T116" fmla="*/ 35 w 35"/>
                <a:gd name="T117" fmla="*/ 24 h 38"/>
                <a:gd name="T118" fmla="*/ 31 w 35"/>
                <a:gd name="T119" fmla="*/ 12 h 38"/>
                <a:gd name="T120" fmla="*/ 32 w 35"/>
                <a:gd name="T121" fmla="*/ 8 h 38"/>
                <a:gd name="T122" fmla="*/ 21 w 35"/>
                <a:gd name="T123"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 h="38">
                  <a:moveTo>
                    <a:pt x="19" y="38"/>
                  </a:moveTo>
                  <a:cubicBezTo>
                    <a:pt x="20" y="37"/>
                    <a:pt x="20" y="36"/>
                    <a:pt x="20" y="36"/>
                  </a:cubicBezTo>
                  <a:cubicBezTo>
                    <a:pt x="20" y="36"/>
                    <a:pt x="20" y="36"/>
                    <a:pt x="20" y="36"/>
                  </a:cubicBezTo>
                  <a:cubicBezTo>
                    <a:pt x="20" y="37"/>
                    <a:pt x="20" y="37"/>
                    <a:pt x="20" y="37"/>
                  </a:cubicBezTo>
                  <a:cubicBezTo>
                    <a:pt x="19" y="38"/>
                    <a:pt x="19" y="38"/>
                    <a:pt x="19" y="38"/>
                  </a:cubicBezTo>
                  <a:moveTo>
                    <a:pt x="18" y="38"/>
                  </a:moveTo>
                  <a:cubicBezTo>
                    <a:pt x="17" y="38"/>
                    <a:pt x="17" y="38"/>
                    <a:pt x="17" y="38"/>
                  </a:cubicBezTo>
                  <a:cubicBezTo>
                    <a:pt x="17" y="37"/>
                    <a:pt x="17" y="36"/>
                    <a:pt x="18" y="35"/>
                  </a:cubicBezTo>
                  <a:cubicBezTo>
                    <a:pt x="19" y="35"/>
                    <a:pt x="19" y="35"/>
                    <a:pt x="19" y="35"/>
                  </a:cubicBezTo>
                  <a:cubicBezTo>
                    <a:pt x="18" y="36"/>
                    <a:pt x="18" y="37"/>
                    <a:pt x="18" y="38"/>
                  </a:cubicBezTo>
                  <a:cubicBezTo>
                    <a:pt x="18" y="38"/>
                    <a:pt x="18" y="38"/>
                    <a:pt x="18" y="38"/>
                  </a:cubicBezTo>
                  <a:cubicBezTo>
                    <a:pt x="18" y="38"/>
                    <a:pt x="18" y="38"/>
                    <a:pt x="18" y="38"/>
                  </a:cubicBezTo>
                  <a:moveTo>
                    <a:pt x="16" y="38"/>
                  </a:moveTo>
                  <a:cubicBezTo>
                    <a:pt x="16" y="38"/>
                    <a:pt x="16" y="38"/>
                    <a:pt x="16" y="38"/>
                  </a:cubicBezTo>
                  <a:cubicBezTo>
                    <a:pt x="16" y="37"/>
                    <a:pt x="16" y="36"/>
                    <a:pt x="17" y="35"/>
                  </a:cubicBezTo>
                  <a:cubicBezTo>
                    <a:pt x="17" y="35"/>
                    <a:pt x="17" y="35"/>
                    <a:pt x="17" y="35"/>
                  </a:cubicBezTo>
                  <a:cubicBezTo>
                    <a:pt x="17" y="36"/>
                    <a:pt x="17" y="37"/>
                    <a:pt x="16" y="38"/>
                  </a:cubicBezTo>
                  <a:moveTo>
                    <a:pt x="15" y="37"/>
                  </a:moveTo>
                  <a:cubicBezTo>
                    <a:pt x="15" y="37"/>
                    <a:pt x="15" y="36"/>
                    <a:pt x="15" y="36"/>
                  </a:cubicBezTo>
                  <a:cubicBezTo>
                    <a:pt x="15" y="35"/>
                    <a:pt x="15" y="35"/>
                    <a:pt x="15" y="35"/>
                  </a:cubicBezTo>
                  <a:cubicBezTo>
                    <a:pt x="16" y="35"/>
                    <a:pt x="16" y="35"/>
                    <a:pt x="16" y="35"/>
                  </a:cubicBezTo>
                  <a:cubicBezTo>
                    <a:pt x="16" y="36"/>
                    <a:pt x="16" y="37"/>
                    <a:pt x="15" y="37"/>
                  </a:cubicBezTo>
                  <a:moveTo>
                    <a:pt x="18" y="38"/>
                  </a:moveTo>
                  <a:cubicBezTo>
                    <a:pt x="18" y="37"/>
                    <a:pt x="19" y="36"/>
                    <a:pt x="19" y="35"/>
                  </a:cubicBezTo>
                  <a:cubicBezTo>
                    <a:pt x="20" y="35"/>
                    <a:pt x="20" y="35"/>
                    <a:pt x="20" y="35"/>
                  </a:cubicBezTo>
                  <a:cubicBezTo>
                    <a:pt x="20" y="35"/>
                    <a:pt x="20" y="35"/>
                    <a:pt x="20" y="35"/>
                  </a:cubicBezTo>
                  <a:cubicBezTo>
                    <a:pt x="20" y="36"/>
                    <a:pt x="19" y="37"/>
                    <a:pt x="19" y="38"/>
                  </a:cubicBezTo>
                  <a:cubicBezTo>
                    <a:pt x="18" y="38"/>
                    <a:pt x="18" y="38"/>
                    <a:pt x="18" y="38"/>
                  </a:cubicBezTo>
                  <a:moveTo>
                    <a:pt x="15" y="35"/>
                  </a:moveTo>
                  <a:cubicBezTo>
                    <a:pt x="15" y="35"/>
                    <a:pt x="15" y="35"/>
                    <a:pt x="15" y="35"/>
                  </a:cubicBezTo>
                  <a:cubicBezTo>
                    <a:pt x="14" y="35"/>
                    <a:pt x="14" y="35"/>
                    <a:pt x="14" y="35"/>
                  </a:cubicBezTo>
                  <a:cubicBezTo>
                    <a:pt x="14" y="34"/>
                    <a:pt x="14" y="34"/>
                    <a:pt x="13" y="34"/>
                  </a:cubicBezTo>
                  <a:cubicBezTo>
                    <a:pt x="14" y="33"/>
                    <a:pt x="14" y="33"/>
                    <a:pt x="14" y="33"/>
                  </a:cubicBezTo>
                  <a:cubicBezTo>
                    <a:pt x="14" y="35"/>
                    <a:pt x="14" y="35"/>
                    <a:pt x="14" y="35"/>
                  </a:cubicBezTo>
                  <a:cubicBezTo>
                    <a:pt x="15" y="35"/>
                    <a:pt x="15" y="35"/>
                    <a:pt x="15" y="35"/>
                  </a:cubicBezTo>
                  <a:cubicBezTo>
                    <a:pt x="15" y="35"/>
                    <a:pt x="15" y="35"/>
                    <a:pt x="15" y="35"/>
                  </a:cubicBezTo>
                  <a:moveTo>
                    <a:pt x="27" y="34"/>
                  </a:moveTo>
                  <a:cubicBezTo>
                    <a:pt x="27" y="33"/>
                    <a:pt x="27" y="33"/>
                    <a:pt x="27" y="33"/>
                  </a:cubicBezTo>
                  <a:cubicBezTo>
                    <a:pt x="27" y="32"/>
                    <a:pt x="27" y="32"/>
                    <a:pt x="27" y="32"/>
                  </a:cubicBezTo>
                  <a:cubicBezTo>
                    <a:pt x="27" y="33"/>
                    <a:pt x="27" y="33"/>
                    <a:pt x="27" y="34"/>
                  </a:cubicBezTo>
                  <a:moveTo>
                    <a:pt x="21" y="33"/>
                  </a:moveTo>
                  <a:cubicBezTo>
                    <a:pt x="21" y="32"/>
                    <a:pt x="21" y="32"/>
                    <a:pt x="21" y="32"/>
                  </a:cubicBezTo>
                  <a:cubicBezTo>
                    <a:pt x="21" y="32"/>
                    <a:pt x="21" y="32"/>
                    <a:pt x="21" y="32"/>
                  </a:cubicBezTo>
                  <a:cubicBezTo>
                    <a:pt x="21" y="33"/>
                    <a:pt x="21" y="33"/>
                    <a:pt x="21" y="33"/>
                  </a:cubicBezTo>
                  <a:moveTo>
                    <a:pt x="13" y="34"/>
                  </a:moveTo>
                  <a:cubicBezTo>
                    <a:pt x="12" y="34"/>
                    <a:pt x="12" y="34"/>
                    <a:pt x="12" y="34"/>
                  </a:cubicBezTo>
                  <a:cubicBezTo>
                    <a:pt x="13" y="33"/>
                    <a:pt x="13" y="32"/>
                    <a:pt x="14" y="32"/>
                  </a:cubicBezTo>
                  <a:cubicBezTo>
                    <a:pt x="14" y="32"/>
                    <a:pt x="14" y="32"/>
                    <a:pt x="14" y="32"/>
                  </a:cubicBezTo>
                  <a:cubicBezTo>
                    <a:pt x="13" y="34"/>
                    <a:pt x="13" y="34"/>
                    <a:pt x="13" y="34"/>
                  </a:cubicBezTo>
                  <a:moveTo>
                    <a:pt x="25" y="33"/>
                  </a:moveTo>
                  <a:cubicBezTo>
                    <a:pt x="25" y="32"/>
                    <a:pt x="25" y="32"/>
                    <a:pt x="25" y="32"/>
                  </a:cubicBezTo>
                  <a:cubicBezTo>
                    <a:pt x="25" y="33"/>
                    <a:pt x="25" y="33"/>
                    <a:pt x="25" y="33"/>
                  </a:cubicBezTo>
                  <a:cubicBezTo>
                    <a:pt x="25" y="33"/>
                    <a:pt x="25" y="33"/>
                    <a:pt x="25" y="33"/>
                  </a:cubicBezTo>
                  <a:moveTo>
                    <a:pt x="7" y="34"/>
                  </a:moveTo>
                  <a:cubicBezTo>
                    <a:pt x="6" y="33"/>
                    <a:pt x="6" y="33"/>
                    <a:pt x="6" y="33"/>
                  </a:cubicBezTo>
                  <a:cubicBezTo>
                    <a:pt x="7" y="32"/>
                    <a:pt x="7" y="32"/>
                    <a:pt x="7" y="32"/>
                  </a:cubicBezTo>
                  <a:cubicBezTo>
                    <a:pt x="7" y="32"/>
                    <a:pt x="7" y="32"/>
                    <a:pt x="7" y="32"/>
                  </a:cubicBezTo>
                  <a:cubicBezTo>
                    <a:pt x="7" y="33"/>
                    <a:pt x="7" y="33"/>
                    <a:pt x="7" y="33"/>
                  </a:cubicBezTo>
                  <a:cubicBezTo>
                    <a:pt x="7" y="33"/>
                    <a:pt x="7" y="34"/>
                    <a:pt x="7" y="34"/>
                  </a:cubicBezTo>
                  <a:moveTo>
                    <a:pt x="21" y="34"/>
                  </a:moveTo>
                  <a:cubicBezTo>
                    <a:pt x="21" y="34"/>
                    <a:pt x="21" y="34"/>
                    <a:pt x="21" y="34"/>
                  </a:cubicBezTo>
                  <a:cubicBezTo>
                    <a:pt x="22" y="32"/>
                    <a:pt x="22" y="32"/>
                    <a:pt x="22" y="32"/>
                  </a:cubicBezTo>
                  <a:cubicBezTo>
                    <a:pt x="23" y="32"/>
                    <a:pt x="23" y="32"/>
                    <a:pt x="23" y="32"/>
                  </a:cubicBezTo>
                  <a:cubicBezTo>
                    <a:pt x="22" y="32"/>
                    <a:pt x="22" y="33"/>
                    <a:pt x="21" y="34"/>
                  </a:cubicBezTo>
                  <a:cubicBezTo>
                    <a:pt x="21" y="34"/>
                    <a:pt x="21" y="34"/>
                    <a:pt x="21" y="34"/>
                  </a:cubicBezTo>
                  <a:moveTo>
                    <a:pt x="12" y="34"/>
                  </a:moveTo>
                  <a:cubicBezTo>
                    <a:pt x="11" y="33"/>
                    <a:pt x="11" y="33"/>
                    <a:pt x="11" y="33"/>
                  </a:cubicBezTo>
                  <a:cubicBezTo>
                    <a:pt x="12" y="33"/>
                    <a:pt x="12" y="32"/>
                    <a:pt x="13" y="32"/>
                  </a:cubicBezTo>
                  <a:cubicBezTo>
                    <a:pt x="13" y="32"/>
                    <a:pt x="13" y="32"/>
                    <a:pt x="13" y="32"/>
                  </a:cubicBezTo>
                  <a:cubicBezTo>
                    <a:pt x="13" y="32"/>
                    <a:pt x="12" y="33"/>
                    <a:pt x="12" y="34"/>
                  </a:cubicBezTo>
                  <a:moveTo>
                    <a:pt x="26" y="33"/>
                  </a:moveTo>
                  <a:cubicBezTo>
                    <a:pt x="26" y="33"/>
                    <a:pt x="26" y="33"/>
                    <a:pt x="26" y="33"/>
                  </a:cubicBezTo>
                  <a:cubicBezTo>
                    <a:pt x="26" y="32"/>
                    <a:pt x="26" y="32"/>
                    <a:pt x="27" y="31"/>
                  </a:cubicBezTo>
                  <a:cubicBezTo>
                    <a:pt x="27" y="32"/>
                    <a:pt x="27" y="32"/>
                    <a:pt x="27" y="32"/>
                  </a:cubicBezTo>
                  <a:cubicBezTo>
                    <a:pt x="27" y="32"/>
                    <a:pt x="27" y="32"/>
                    <a:pt x="27" y="32"/>
                  </a:cubicBezTo>
                  <a:cubicBezTo>
                    <a:pt x="26" y="33"/>
                    <a:pt x="26" y="33"/>
                    <a:pt x="26" y="33"/>
                  </a:cubicBezTo>
                  <a:moveTo>
                    <a:pt x="28" y="34"/>
                  </a:moveTo>
                  <a:cubicBezTo>
                    <a:pt x="28" y="33"/>
                    <a:pt x="28" y="33"/>
                    <a:pt x="28" y="32"/>
                  </a:cubicBezTo>
                  <a:cubicBezTo>
                    <a:pt x="29" y="31"/>
                    <a:pt x="29" y="31"/>
                    <a:pt x="29" y="31"/>
                  </a:cubicBezTo>
                  <a:cubicBezTo>
                    <a:pt x="28" y="34"/>
                    <a:pt x="28" y="34"/>
                    <a:pt x="28" y="34"/>
                  </a:cubicBezTo>
                  <a:cubicBezTo>
                    <a:pt x="28" y="34"/>
                    <a:pt x="28" y="34"/>
                    <a:pt x="28" y="34"/>
                  </a:cubicBezTo>
                  <a:moveTo>
                    <a:pt x="6" y="33"/>
                  </a:moveTo>
                  <a:cubicBezTo>
                    <a:pt x="6" y="33"/>
                    <a:pt x="6" y="33"/>
                    <a:pt x="6" y="33"/>
                  </a:cubicBezTo>
                  <a:cubicBezTo>
                    <a:pt x="6" y="32"/>
                    <a:pt x="6" y="32"/>
                    <a:pt x="6" y="31"/>
                  </a:cubicBezTo>
                  <a:cubicBezTo>
                    <a:pt x="7" y="32"/>
                    <a:pt x="7" y="32"/>
                    <a:pt x="7" y="32"/>
                  </a:cubicBezTo>
                  <a:cubicBezTo>
                    <a:pt x="6" y="33"/>
                    <a:pt x="6" y="33"/>
                    <a:pt x="6" y="33"/>
                  </a:cubicBezTo>
                  <a:moveTo>
                    <a:pt x="11" y="33"/>
                  </a:moveTo>
                  <a:cubicBezTo>
                    <a:pt x="10" y="33"/>
                    <a:pt x="10" y="33"/>
                    <a:pt x="10" y="33"/>
                  </a:cubicBezTo>
                  <a:cubicBezTo>
                    <a:pt x="12" y="31"/>
                    <a:pt x="12" y="31"/>
                    <a:pt x="12" y="31"/>
                  </a:cubicBezTo>
                  <a:cubicBezTo>
                    <a:pt x="12" y="31"/>
                    <a:pt x="12" y="31"/>
                    <a:pt x="12" y="31"/>
                  </a:cubicBezTo>
                  <a:cubicBezTo>
                    <a:pt x="12" y="31"/>
                    <a:pt x="12" y="31"/>
                    <a:pt x="12" y="31"/>
                  </a:cubicBezTo>
                  <a:cubicBezTo>
                    <a:pt x="12" y="32"/>
                    <a:pt x="11" y="33"/>
                    <a:pt x="11" y="33"/>
                  </a:cubicBezTo>
                  <a:moveTo>
                    <a:pt x="22" y="34"/>
                  </a:moveTo>
                  <a:cubicBezTo>
                    <a:pt x="22" y="33"/>
                    <a:pt x="23" y="32"/>
                    <a:pt x="23" y="31"/>
                  </a:cubicBezTo>
                  <a:cubicBezTo>
                    <a:pt x="24" y="31"/>
                    <a:pt x="24" y="31"/>
                    <a:pt x="24" y="31"/>
                  </a:cubicBezTo>
                  <a:cubicBezTo>
                    <a:pt x="23" y="34"/>
                    <a:pt x="23" y="34"/>
                    <a:pt x="23" y="34"/>
                  </a:cubicBezTo>
                  <a:cubicBezTo>
                    <a:pt x="23" y="34"/>
                    <a:pt x="22" y="34"/>
                    <a:pt x="22" y="34"/>
                  </a:cubicBezTo>
                  <a:moveTo>
                    <a:pt x="8" y="34"/>
                  </a:moveTo>
                  <a:cubicBezTo>
                    <a:pt x="8" y="33"/>
                    <a:pt x="8" y="33"/>
                    <a:pt x="8" y="33"/>
                  </a:cubicBezTo>
                  <a:cubicBezTo>
                    <a:pt x="8" y="32"/>
                    <a:pt x="8" y="32"/>
                    <a:pt x="8" y="32"/>
                  </a:cubicBezTo>
                  <a:cubicBezTo>
                    <a:pt x="8" y="32"/>
                    <a:pt x="8" y="32"/>
                    <a:pt x="8" y="32"/>
                  </a:cubicBezTo>
                  <a:cubicBezTo>
                    <a:pt x="9" y="31"/>
                    <a:pt x="9" y="31"/>
                    <a:pt x="9" y="31"/>
                  </a:cubicBezTo>
                  <a:cubicBezTo>
                    <a:pt x="9" y="31"/>
                    <a:pt x="9" y="32"/>
                    <a:pt x="9" y="33"/>
                  </a:cubicBezTo>
                  <a:cubicBezTo>
                    <a:pt x="8" y="34"/>
                    <a:pt x="8" y="34"/>
                    <a:pt x="8" y="34"/>
                  </a:cubicBezTo>
                  <a:moveTo>
                    <a:pt x="10" y="33"/>
                  </a:moveTo>
                  <a:cubicBezTo>
                    <a:pt x="10" y="33"/>
                    <a:pt x="10" y="33"/>
                    <a:pt x="10" y="33"/>
                  </a:cubicBezTo>
                  <a:cubicBezTo>
                    <a:pt x="10" y="32"/>
                    <a:pt x="10" y="32"/>
                    <a:pt x="10" y="32"/>
                  </a:cubicBezTo>
                  <a:cubicBezTo>
                    <a:pt x="11" y="31"/>
                    <a:pt x="11" y="31"/>
                    <a:pt x="11" y="31"/>
                  </a:cubicBezTo>
                  <a:cubicBezTo>
                    <a:pt x="11" y="31"/>
                    <a:pt x="11" y="31"/>
                    <a:pt x="11" y="31"/>
                  </a:cubicBezTo>
                  <a:cubicBezTo>
                    <a:pt x="10" y="33"/>
                    <a:pt x="10" y="33"/>
                    <a:pt x="10" y="33"/>
                  </a:cubicBezTo>
                  <a:moveTo>
                    <a:pt x="5" y="32"/>
                  </a:moveTo>
                  <a:cubicBezTo>
                    <a:pt x="5" y="32"/>
                    <a:pt x="5" y="32"/>
                    <a:pt x="5" y="32"/>
                  </a:cubicBezTo>
                  <a:cubicBezTo>
                    <a:pt x="6" y="31"/>
                    <a:pt x="6" y="31"/>
                    <a:pt x="6" y="31"/>
                  </a:cubicBezTo>
                  <a:cubicBezTo>
                    <a:pt x="6" y="31"/>
                    <a:pt x="6" y="31"/>
                    <a:pt x="6" y="31"/>
                  </a:cubicBezTo>
                  <a:cubicBezTo>
                    <a:pt x="6" y="31"/>
                    <a:pt x="6" y="32"/>
                    <a:pt x="5" y="32"/>
                  </a:cubicBezTo>
                  <a:moveTo>
                    <a:pt x="26" y="32"/>
                  </a:moveTo>
                  <a:cubicBezTo>
                    <a:pt x="26" y="32"/>
                    <a:pt x="26" y="31"/>
                    <a:pt x="26" y="31"/>
                  </a:cubicBezTo>
                  <a:cubicBezTo>
                    <a:pt x="26" y="31"/>
                    <a:pt x="26" y="31"/>
                    <a:pt x="26" y="31"/>
                  </a:cubicBezTo>
                  <a:cubicBezTo>
                    <a:pt x="26" y="31"/>
                    <a:pt x="26" y="32"/>
                    <a:pt x="26" y="32"/>
                  </a:cubicBezTo>
                  <a:moveTo>
                    <a:pt x="24" y="33"/>
                  </a:moveTo>
                  <a:cubicBezTo>
                    <a:pt x="25" y="31"/>
                    <a:pt x="25" y="31"/>
                    <a:pt x="25" y="31"/>
                  </a:cubicBezTo>
                  <a:cubicBezTo>
                    <a:pt x="25" y="30"/>
                    <a:pt x="25" y="30"/>
                    <a:pt x="25" y="30"/>
                  </a:cubicBezTo>
                  <a:cubicBezTo>
                    <a:pt x="24" y="33"/>
                    <a:pt x="24" y="33"/>
                    <a:pt x="24" y="33"/>
                  </a:cubicBezTo>
                  <a:cubicBezTo>
                    <a:pt x="24" y="33"/>
                    <a:pt x="24" y="33"/>
                    <a:pt x="24" y="33"/>
                  </a:cubicBezTo>
                  <a:moveTo>
                    <a:pt x="10" y="31"/>
                  </a:moveTo>
                  <a:cubicBezTo>
                    <a:pt x="10" y="30"/>
                    <a:pt x="10" y="30"/>
                    <a:pt x="10" y="30"/>
                  </a:cubicBezTo>
                  <a:cubicBezTo>
                    <a:pt x="10" y="31"/>
                    <a:pt x="10" y="31"/>
                    <a:pt x="10" y="31"/>
                  </a:cubicBezTo>
                  <a:cubicBezTo>
                    <a:pt x="10" y="31"/>
                    <a:pt x="10" y="31"/>
                    <a:pt x="10" y="31"/>
                  </a:cubicBezTo>
                  <a:moveTo>
                    <a:pt x="5" y="32"/>
                  </a:moveTo>
                  <a:cubicBezTo>
                    <a:pt x="4" y="31"/>
                    <a:pt x="4" y="31"/>
                    <a:pt x="4" y="31"/>
                  </a:cubicBezTo>
                  <a:cubicBezTo>
                    <a:pt x="5" y="30"/>
                    <a:pt x="5" y="30"/>
                    <a:pt x="5" y="30"/>
                  </a:cubicBezTo>
                  <a:cubicBezTo>
                    <a:pt x="6" y="30"/>
                    <a:pt x="6" y="30"/>
                    <a:pt x="6" y="30"/>
                  </a:cubicBezTo>
                  <a:cubicBezTo>
                    <a:pt x="5" y="32"/>
                    <a:pt x="5" y="32"/>
                    <a:pt x="5" y="32"/>
                  </a:cubicBezTo>
                  <a:moveTo>
                    <a:pt x="29" y="33"/>
                  </a:moveTo>
                  <a:cubicBezTo>
                    <a:pt x="29" y="31"/>
                    <a:pt x="29" y="31"/>
                    <a:pt x="29" y="31"/>
                  </a:cubicBezTo>
                  <a:cubicBezTo>
                    <a:pt x="30" y="30"/>
                    <a:pt x="30" y="30"/>
                    <a:pt x="30" y="30"/>
                  </a:cubicBezTo>
                  <a:cubicBezTo>
                    <a:pt x="30" y="31"/>
                    <a:pt x="30" y="32"/>
                    <a:pt x="29" y="32"/>
                  </a:cubicBezTo>
                  <a:cubicBezTo>
                    <a:pt x="29" y="33"/>
                    <a:pt x="29" y="33"/>
                    <a:pt x="29" y="33"/>
                  </a:cubicBezTo>
                  <a:moveTo>
                    <a:pt x="4" y="31"/>
                  </a:moveTo>
                  <a:cubicBezTo>
                    <a:pt x="4" y="31"/>
                    <a:pt x="4" y="31"/>
                    <a:pt x="4" y="31"/>
                  </a:cubicBezTo>
                  <a:cubicBezTo>
                    <a:pt x="5" y="29"/>
                    <a:pt x="5" y="29"/>
                    <a:pt x="5" y="29"/>
                  </a:cubicBezTo>
                  <a:cubicBezTo>
                    <a:pt x="5" y="30"/>
                    <a:pt x="5" y="30"/>
                    <a:pt x="5" y="30"/>
                  </a:cubicBezTo>
                  <a:cubicBezTo>
                    <a:pt x="4" y="31"/>
                    <a:pt x="4" y="31"/>
                    <a:pt x="4" y="31"/>
                  </a:cubicBezTo>
                  <a:moveTo>
                    <a:pt x="30" y="32"/>
                  </a:moveTo>
                  <a:cubicBezTo>
                    <a:pt x="30" y="31"/>
                    <a:pt x="31" y="30"/>
                    <a:pt x="31" y="29"/>
                  </a:cubicBezTo>
                  <a:cubicBezTo>
                    <a:pt x="31" y="29"/>
                    <a:pt x="31" y="29"/>
                    <a:pt x="31" y="29"/>
                  </a:cubicBezTo>
                  <a:cubicBezTo>
                    <a:pt x="31" y="30"/>
                    <a:pt x="31" y="30"/>
                    <a:pt x="31" y="31"/>
                  </a:cubicBezTo>
                  <a:cubicBezTo>
                    <a:pt x="30" y="32"/>
                    <a:pt x="30" y="32"/>
                    <a:pt x="30" y="32"/>
                  </a:cubicBezTo>
                  <a:moveTo>
                    <a:pt x="4" y="30"/>
                  </a:moveTo>
                  <a:cubicBezTo>
                    <a:pt x="4" y="30"/>
                    <a:pt x="4" y="29"/>
                    <a:pt x="4" y="29"/>
                  </a:cubicBezTo>
                  <a:cubicBezTo>
                    <a:pt x="4" y="29"/>
                    <a:pt x="4" y="29"/>
                    <a:pt x="4" y="29"/>
                  </a:cubicBezTo>
                  <a:cubicBezTo>
                    <a:pt x="4" y="30"/>
                    <a:pt x="4" y="30"/>
                    <a:pt x="4" y="30"/>
                  </a:cubicBezTo>
                  <a:moveTo>
                    <a:pt x="5" y="26"/>
                  </a:moveTo>
                  <a:cubicBezTo>
                    <a:pt x="5" y="25"/>
                    <a:pt x="5" y="25"/>
                    <a:pt x="5" y="25"/>
                  </a:cubicBezTo>
                  <a:cubicBezTo>
                    <a:pt x="5" y="26"/>
                    <a:pt x="5" y="26"/>
                    <a:pt x="5" y="26"/>
                  </a:cubicBezTo>
                  <a:cubicBezTo>
                    <a:pt x="5" y="26"/>
                    <a:pt x="5" y="26"/>
                    <a:pt x="5" y="26"/>
                  </a:cubicBezTo>
                  <a:moveTo>
                    <a:pt x="4" y="26"/>
                  </a:moveTo>
                  <a:cubicBezTo>
                    <a:pt x="4" y="25"/>
                    <a:pt x="4" y="25"/>
                    <a:pt x="4" y="25"/>
                  </a:cubicBezTo>
                  <a:cubicBezTo>
                    <a:pt x="4" y="24"/>
                    <a:pt x="4" y="24"/>
                    <a:pt x="4" y="24"/>
                  </a:cubicBezTo>
                  <a:cubicBezTo>
                    <a:pt x="5" y="25"/>
                    <a:pt x="5" y="25"/>
                    <a:pt x="5" y="25"/>
                  </a:cubicBezTo>
                  <a:cubicBezTo>
                    <a:pt x="4" y="26"/>
                    <a:pt x="4" y="26"/>
                    <a:pt x="4" y="26"/>
                  </a:cubicBezTo>
                  <a:moveTo>
                    <a:pt x="30" y="26"/>
                  </a:moveTo>
                  <a:cubicBezTo>
                    <a:pt x="30" y="26"/>
                    <a:pt x="30" y="26"/>
                    <a:pt x="30" y="26"/>
                  </a:cubicBezTo>
                  <a:cubicBezTo>
                    <a:pt x="31" y="25"/>
                    <a:pt x="31" y="24"/>
                    <a:pt x="31" y="23"/>
                  </a:cubicBezTo>
                  <a:cubicBezTo>
                    <a:pt x="31" y="23"/>
                    <a:pt x="31" y="23"/>
                    <a:pt x="31" y="23"/>
                  </a:cubicBezTo>
                  <a:cubicBezTo>
                    <a:pt x="31" y="23"/>
                    <a:pt x="31" y="24"/>
                    <a:pt x="31" y="24"/>
                  </a:cubicBezTo>
                  <a:cubicBezTo>
                    <a:pt x="31" y="24"/>
                    <a:pt x="31" y="24"/>
                    <a:pt x="31" y="24"/>
                  </a:cubicBezTo>
                  <a:cubicBezTo>
                    <a:pt x="31" y="25"/>
                    <a:pt x="31" y="25"/>
                    <a:pt x="31" y="25"/>
                  </a:cubicBezTo>
                  <a:cubicBezTo>
                    <a:pt x="31" y="25"/>
                    <a:pt x="31" y="25"/>
                    <a:pt x="30" y="26"/>
                  </a:cubicBezTo>
                  <a:moveTo>
                    <a:pt x="4" y="24"/>
                  </a:moveTo>
                  <a:cubicBezTo>
                    <a:pt x="4" y="24"/>
                    <a:pt x="4" y="24"/>
                    <a:pt x="4" y="24"/>
                  </a:cubicBezTo>
                  <a:cubicBezTo>
                    <a:pt x="4" y="24"/>
                    <a:pt x="4" y="24"/>
                    <a:pt x="4" y="24"/>
                  </a:cubicBezTo>
                  <a:cubicBezTo>
                    <a:pt x="4" y="23"/>
                    <a:pt x="4" y="23"/>
                    <a:pt x="4" y="23"/>
                  </a:cubicBezTo>
                  <a:cubicBezTo>
                    <a:pt x="4" y="23"/>
                    <a:pt x="4" y="23"/>
                    <a:pt x="4" y="23"/>
                  </a:cubicBezTo>
                  <a:cubicBezTo>
                    <a:pt x="4" y="24"/>
                    <a:pt x="4" y="24"/>
                    <a:pt x="4" y="24"/>
                  </a:cubicBezTo>
                  <a:moveTo>
                    <a:pt x="32" y="22"/>
                  </a:moveTo>
                  <a:cubicBezTo>
                    <a:pt x="32" y="21"/>
                    <a:pt x="32" y="21"/>
                    <a:pt x="32" y="21"/>
                  </a:cubicBezTo>
                  <a:cubicBezTo>
                    <a:pt x="32" y="21"/>
                    <a:pt x="32" y="21"/>
                    <a:pt x="32" y="21"/>
                  </a:cubicBezTo>
                  <a:cubicBezTo>
                    <a:pt x="32" y="22"/>
                    <a:pt x="32" y="22"/>
                    <a:pt x="32" y="22"/>
                  </a:cubicBezTo>
                  <a:moveTo>
                    <a:pt x="2" y="23"/>
                  </a:moveTo>
                  <a:cubicBezTo>
                    <a:pt x="2" y="23"/>
                    <a:pt x="3" y="22"/>
                    <a:pt x="3" y="21"/>
                  </a:cubicBezTo>
                  <a:cubicBezTo>
                    <a:pt x="3" y="21"/>
                    <a:pt x="3" y="22"/>
                    <a:pt x="3" y="22"/>
                  </a:cubicBezTo>
                  <a:cubicBezTo>
                    <a:pt x="3" y="23"/>
                    <a:pt x="3" y="23"/>
                    <a:pt x="3" y="23"/>
                  </a:cubicBezTo>
                  <a:cubicBezTo>
                    <a:pt x="2" y="23"/>
                    <a:pt x="2" y="23"/>
                    <a:pt x="2" y="23"/>
                  </a:cubicBezTo>
                  <a:moveTo>
                    <a:pt x="32" y="23"/>
                  </a:moveTo>
                  <a:cubicBezTo>
                    <a:pt x="32" y="23"/>
                    <a:pt x="32" y="23"/>
                    <a:pt x="32" y="23"/>
                  </a:cubicBezTo>
                  <a:cubicBezTo>
                    <a:pt x="32" y="23"/>
                    <a:pt x="32" y="23"/>
                    <a:pt x="32" y="23"/>
                  </a:cubicBezTo>
                  <a:cubicBezTo>
                    <a:pt x="32" y="22"/>
                    <a:pt x="33" y="22"/>
                    <a:pt x="33" y="21"/>
                  </a:cubicBezTo>
                  <a:cubicBezTo>
                    <a:pt x="33" y="21"/>
                    <a:pt x="33" y="21"/>
                    <a:pt x="33" y="21"/>
                  </a:cubicBezTo>
                  <a:cubicBezTo>
                    <a:pt x="33" y="22"/>
                    <a:pt x="33" y="23"/>
                    <a:pt x="33" y="23"/>
                  </a:cubicBezTo>
                  <a:cubicBezTo>
                    <a:pt x="33" y="23"/>
                    <a:pt x="33" y="23"/>
                    <a:pt x="33" y="23"/>
                  </a:cubicBezTo>
                  <a:cubicBezTo>
                    <a:pt x="32" y="23"/>
                    <a:pt x="32" y="23"/>
                    <a:pt x="32" y="23"/>
                  </a:cubicBezTo>
                  <a:moveTo>
                    <a:pt x="33" y="23"/>
                  </a:moveTo>
                  <a:cubicBezTo>
                    <a:pt x="33" y="23"/>
                    <a:pt x="34" y="22"/>
                    <a:pt x="34" y="21"/>
                  </a:cubicBezTo>
                  <a:cubicBezTo>
                    <a:pt x="34" y="21"/>
                    <a:pt x="34" y="21"/>
                    <a:pt x="34" y="21"/>
                  </a:cubicBezTo>
                  <a:cubicBezTo>
                    <a:pt x="34" y="22"/>
                    <a:pt x="34" y="23"/>
                    <a:pt x="34" y="23"/>
                  </a:cubicBezTo>
                  <a:cubicBezTo>
                    <a:pt x="34" y="23"/>
                    <a:pt x="34" y="23"/>
                    <a:pt x="33" y="23"/>
                  </a:cubicBezTo>
                  <a:cubicBezTo>
                    <a:pt x="33" y="23"/>
                    <a:pt x="33" y="23"/>
                    <a:pt x="33" y="23"/>
                  </a:cubicBezTo>
                  <a:moveTo>
                    <a:pt x="1" y="23"/>
                  </a:moveTo>
                  <a:cubicBezTo>
                    <a:pt x="1" y="23"/>
                    <a:pt x="1" y="23"/>
                    <a:pt x="1" y="23"/>
                  </a:cubicBezTo>
                  <a:cubicBezTo>
                    <a:pt x="2" y="21"/>
                    <a:pt x="2" y="21"/>
                    <a:pt x="2" y="21"/>
                  </a:cubicBezTo>
                  <a:cubicBezTo>
                    <a:pt x="3" y="21"/>
                    <a:pt x="3" y="21"/>
                    <a:pt x="3" y="21"/>
                  </a:cubicBezTo>
                  <a:cubicBezTo>
                    <a:pt x="2" y="22"/>
                    <a:pt x="2" y="23"/>
                    <a:pt x="2" y="23"/>
                  </a:cubicBezTo>
                  <a:cubicBezTo>
                    <a:pt x="1" y="23"/>
                    <a:pt x="1" y="23"/>
                    <a:pt x="1" y="23"/>
                  </a:cubicBezTo>
                  <a:moveTo>
                    <a:pt x="1" y="22"/>
                  </a:moveTo>
                  <a:cubicBezTo>
                    <a:pt x="1" y="22"/>
                    <a:pt x="1" y="21"/>
                    <a:pt x="1" y="21"/>
                  </a:cubicBezTo>
                  <a:cubicBezTo>
                    <a:pt x="1" y="21"/>
                    <a:pt x="1" y="21"/>
                    <a:pt x="1" y="21"/>
                  </a:cubicBezTo>
                  <a:cubicBezTo>
                    <a:pt x="1" y="21"/>
                    <a:pt x="1" y="21"/>
                    <a:pt x="1" y="21"/>
                  </a:cubicBezTo>
                  <a:cubicBezTo>
                    <a:pt x="1" y="22"/>
                    <a:pt x="1" y="22"/>
                    <a:pt x="1" y="22"/>
                  </a:cubicBezTo>
                  <a:moveTo>
                    <a:pt x="5" y="11"/>
                  </a:moveTo>
                  <a:cubicBezTo>
                    <a:pt x="4" y="11"/>
                    <a:pt x="4" y="11"/>
                    <a:pt x="4" y="11"/>
                  </a:cubicBezTo>
                  <a:cubicBezTo>
                    <a:pt x="5" y="10"/>
                    <a:pt x="5" y="10"/>
                    <a:pt x="5" y="10"/>
                  </a:cubicBezTo>
                  <a:cubicBezTo>
                    <a:pt x="5" y="10"/>
                    <a:pt x="5" y="10"/>
                    <a:pt x="5" y="10"/>
                  </a:cubicBezTo>
                  <a:cubicBezTo>
                    <a:pt x="5" y="10"/>
                    <a:pt x="5" y="11"/>
                    <a:pt x="5" y="11"/>
                  </a:cubicBezTo>
                  <a:moveTo>
                    <a:pt x="4" y="11"/>
                  </a:moveTo>
                  <a:cubicBezTo>
                    <a:pt x="4" y="10"/>
                    <a:pt x="4" y="10"/>
                    <a:pt x="4" y="10"/>
                  </a:cubicBezTo>
                  <a:cubicBezTo>
                    <a:pt x="5" y="9"/>
                    <a:pt x="5" y="9"/>
                    <a:pt x="5" y="9"/>
                  </a:cubicBezTo>
                  <a:cubicBezTo>
                    <a:pt x="5" y="10"/>
                    <a:pt x="5" y="10"/>
                    <a:pt x="5" y="10"/>
                  </a:cubicBezTo>
                  <a:cubicBezTo>
                    <a:pt x="4" y="11"/>
                    <a:pt x="4" y="11"/>
                    <a:pt x="4" y="11"/>
                  </a:cubicBezTo>
                  <a:moveTo>
                    <a:pt x="31" y="11"/>
                  </a:moveTo>
                  <a:cubicBezTo>
                    <a:pt x="30" y="10"/>
                    <a:pt x="30" y="10"/>
                    <a:pt x="30" y="10"/>
                  </a:cubicBezTo>
                  <a:cubicBezTo>
                    <a:pt x="31" y="9"/>
                    <a:pt x="31" y="9"/>
                    <a:pt x="31" y="9"/>
                  </a:cubicBezTo>
                  <a:cubicBezTo>
                    <a:pt x="31" y="9"/>
                    <a:pt x="31" y="10"/>
                    <a:pt x="31" y="10"/>
                  </a:cubicBezTo>
                  <a:cubicBezTo>
                    <a:pt x="31" y="10"/>
                    <a:pt x="31" y="10"/>
                    <a:pt x="31" y="10"/>
                  </a:cubicBezTo>
                  <a:cubicBezTo>
                    <a:pt x="31" y="11"/>
                    <a:pt x="31" y="11"/>
                    <a:pt x="31" y="11"/>
                  </a:cubicBezTo>
                  <a:moveTo>
                    <a:pt x="4" y="9"/>
                  </a:moveTo>
                  <a:cubicBezTo>
                    <a:pt x="4" y="9"/>
                    <a:pt x="4" y="9"/>
                    <a:pt x="4" y="9"/>
                  </a:cubicBezTo>
                  <a:cubicBezTo>
                    <a:pt x="4" y="9"/>
                    <a:pt x="4" y="9"/>
                    <a:pt x="4" y="9"/>
                  </a:cubicBezTo>
                  <a:cubicBezTo>
                    <a:pt x="4" y="9"/>
                    <a:pt x="4" y="9"/>
                    <a:pt x="4" y="9"/>
                  </a:cubicBezTo>
                  <a:cubicBezTo>
                    <a:pt x="4" y="9"/>
                    <a:pt x="4" y="9"/>
                    <a:pt x="4" y="9"/>
                  </a:cubicBezTo>
                  <a:moveTo>
                    <a:pt x="10" y="6"/>
                  </a:moveTo>
                  <a:cubicBezTo>
                    <a:pt x="12" y="5"/>
                    <a:pt x="13" y="5"/>
                    <a:pt x="15" y="4"/>
                  </a:cubicBezTo>
                  <a:cubicBezTo>
                    <a:pt x="15" y="4"/>
                    <a:pt x="15" y="4"/>
                    <a:pt x="15" y="4"/>
                  </a:cubicBezTo>
                  <a:cubicBezTo>
                    <a:pt x="15" y="1"/>
                    <a:pt x="15" y="1"/>
                    <a:pt x="15" y="1"/>
                  </a:cubicBezTo>
                  <a:cubicBezTo>
                    <a:pt x="16" y="1"/>
                    <a:pt x="17" y="1"/>
                    <a:pt x="18" y="1"/>
                  </a:cubicBezTo>
                  <a:cubicBezTo>
                    <a:pt x="18" y="1"/>
                    <a:pt x="19" y="1"/>
                    <a:pt x="20" y="1"/>
                  </a:cubicBezTo>
                  <a:cubicBezTo>
                    <a:pt x="20" y="4"/>
                    <a:pt x="20" y="4"/>
                    <a:pt x="20" y="4"/>
                  </a:cubicBezTo>
                  <a:cubicBezTo>
                    <a:pt x="20" y="4"/>
                    <a:pt x="20" y="4"/>
                    <a:pt x="20" y="4"/>
                  </a:cubicBezTo>
                  <a:cubicBezTo>
                    <a:pt x="22" y="5"/>
                    <a:pt x="24" y="5"/>
                    <a:pt x="25" y="6"/>
                  </a:cubicBezTo>
                  <a:cubicBezTo>
                    <a:pt x="26" y="6"/>
                    <a:pt x="26" y="6"/>
                    <a:pt x="26" y="6"/>
                  </a:cubicBezTo>
                  <a:cubicBezTo>
                    <a:pt x="28" y="4"/>
                    <a:pt x="28" y="4"/>
                    <a:pt x="28" y="4"/>
                  </a:cubicBezTo>
                  <a:cubicBezTo>
                    <a:pt x="28" y="5"/>
                    <a:pt x="30" y="7"/>
                    <a:pt x="30" y="7"/>
                  </a:cubicBezTo>
                  <a:cubicBezTo>
                    <a:pt x="31" y="8"/>
                    <a:pt x="31" y="8"/>
                    <a:pt x="31" y="8"/>
                  </a:cubicBezTo>
                  <a:cubicBezTo>
                    <a:pt x="31" y="8"/>
                    <a:pt x="31" y="8"/>
                    <a:pt x="31" y="8"/>
                  </a:cubicBezTo>
                  <a:cubicBezTo>
                    <a:pt x="29" y="10"/>
                    <a:pt x="29" y="10"/>
                    <a:pt x="29" y="10"/>
                  </a:cubicBezTo>
                  <a:cubicBezTo>
                    <a:pt x="29" y="10"/>
                    <a:pt x="29" y="10"/>
                    <a:pt x="29" y="10"/>
                  </a:cubicBezTo>
                  <a:cubicBezTo>
                    <a:pt x="30" y="12"/>
                    <a:pt x="31" y="13"/>
                    <a:pt x="31" y="15"/>
                  </a:cubicBezTo>
                  <a:cubicBezTo>
                    <a:pt x="32" y="15"/>
                    <a:pt x="32" y="15"/>
                    <a:pt x="32" y="15"/>
                  </a:cubicBezTo>
                  <a:cubicBezTo>
                    <a:pt x="34" y="15"/>
                    <a:pt x="34" y="15"/>
                    <a:pt x="34" y="15"/>
                  </a:cubicBezTo>
                  <a:cubicBezTo>
                    <a:pt x="34" y="17"/>
                    <a:pt x="34" y="19"/>
                    <a:pt x="34" y="20"/>
                  </a:cubicBezTo>
                  <a:cubicBezTo>
                    <a:pt x="34" y="20"/>
                    <a:pt x="34" y="20"/>
                    <a:pt x="34" y="20"/>
                  </a:cubicBezTo>
                  <a:cubicBezTo>
                    <a:pt x="31" y="20"/>
                    <a:pt x="31" y="21"/>
                    <a:pt x="30" y="23"/>
                  </a:cubicBezTo>
                  <a:cubicBezTo>
                    <a:pt x="30" y="24"/>
                    <a:pt x="30" y="24"/>
                    <a:pt x="29" y="25"/>
                  </a:cubicBezTo>
                  <a:cubicBezTo>
                    <a:pt x="29" y="26"/>
                    <a:pt x="29" y="26"/>
                    <a:pt x="29" y="26"/>
                  </a:cubicBezTo>
                  <a:cubicBezTo>
                    <a:pt x="31" y="28"/>
                    <a:pt x="31" y="28"/>
                    <a:pt x="31" y="28"/>
                  </a:cubicBezTo>
                  <a:cubicBezTo>
                    <a:pt x="30" y="29"/>
                    <a:pt x="29" y="30"/>
                    <a:pt x="28" y="31"/>
                  </a:cubicBezTo>
                  <a:cubicBezTo>
                    <a:pt x="26" y="29"/>
                    <a:pt x="26" y="29"/>
                    <a:pt x="26" y="29"/>
                  </a:cubicBezTo>
                  <a:cubicBezTo>
                    <a:pt x="25" y="29"/>
                    <a:pt x="25" y="29"/>
                    <a:pt x="25" y="29"/>
                  </a:cubicBezTo>
                  <a:cubicBezTo>
                    <a:pt x="24" y="30"/>
                    <a:pt x="22" y="31"/>
                    <a:pt x="20" y="31"/>
                  </a:cubicBezTo>
                  <a:cubicBezTo>
                    <a:pt x="20" y="32"/>
                    <a:pt x="20" y="32"/>
                    <a:pt x="20" y="32"/>
                  </a:cubicBezTo>
                  <a:cubicBezTo>
                    <a:pt x="20" y="34"/>
                    <a:pt x="20" y="34"/>
                    <a:pt x="20" y="34"/>
                  </a:cubicBezTo>
                  <a:cubicBezTo>
                    <a:pt x="19" y="34"/>
                    <a:pt x="18" y="34"/>
                    <a:pt x="18" y="34"/>
                  </a:cubicBezTo>
                  <a:cubicBezTo>
                    <a:pt x="17" y="34"/>
                    <a:pt x="16" y="34"/>
                    <a:pt x="15" y="34"/>
                  </a:cubicBezTo>
                  <a:cubicBezTo>
                    <a:pt x="15" y="32"/>
                    <a:pt x="15" y="32"/>
                    <a:pt x="15" y="32"/>
                  </a:cubicBezTo>
                  <a:cubicBezTo>
                    <a:pt x="15" y="31"/>
                    <a:pt x="15" y="31"/>
                    <a:pt x="15" y="31"/>
                  </a:cubicBezTo>
                  <a:cubicBezTo>
                    <a:pt x="13" y="31"/>
                    <a:pt x="12" y="30"/>
                    <a:pt x="10" y="29"/>
                  </a:cubicBezTo>
                  <a:cubicBezTo>
                    <a:pt x="9" y="29"/>
                    <a:pt x="9" y="29"/>
                    <a:pt x="9" y="29"/>
                  </a:cubicBezTo>
                  <a:cubicBezTo>
                    <a:pt x="8" y="31"/>
                    <a:pt x="8" y="31"/>
                    <a:pt x="8" y="31"/>
                  </a:cubicBezTo>
                  <a:cubicBezTo>
                    <a:pt x="8" y="31"/>
                    <a:pt x="8" y="31"/>
                    <a:pt x="8" y="31"/>
                  </a:cubicBezTo>
                  <a:cubicBezTo>
                    <a:pt x="8" y="31"/>
                    <a:pt x="8" y="31"/>
                    <a:pt x="8" y="31"/>
                  </a:cubicBezTo>
                  <a:cubicBezTo>
                    <a:pt x="6" y="30"/>
                    <a:pt x="5" y="29"/>
                    <a:pt x="4" y="28"/>
                  </a:cubicBezTo>
                  <a:cubicBezTo>
                    <a:pt x="6" y="26"/>
                    <a:pt x="6" y="26"/>
                    <a:pt x="6" y="26"/>
                  </a:cubicBezTo>
                  <a:cubicBezTo>
                    <a:pt x="6" y="25"/>
                    <a:pt x="6" y="25"/>
                    <a:pt x="6" y="25"/>
                  </a:cubicBezTo>
                  <a:cubicBezTo>
                    <a:pt x="5" y="24"/>
                    <a:pt x="4" y="22"/>
                    <a:pt x="4" y="20"/>
                  </a:cubicBezTo>
                  <a:cubicBezTo>
                    <a:pt x="4" y="20"/>
                    <a:pt x="4" y="20"/>
                    <a:pt x="4" y="20"/>
                  </a:cubicBezTo>
                  <a:cubicBezTo>
                    <a:pt x="1" y="20"/>
                    <a:pt x="1" y="20"/>
                    <a:pt x="1" y="20"/>
                  </a:cubicBezTo>
                  <a:cubicBezTo>
                    <a:pt x="1" y="19"/>
                    <a:pt x="1" y="17"/>
                    <a:pt x="1" y="15"/>
                  </a:cubicBezTo>
                  <a:cubicBezTo>
                    <a:pt x="4" y="15"/>
                    <a:pt x="4" y="15"/>
                    <a:pt x="4" y="15"/>
                  </a:cubicBezTo>
                  <a:cubicBezTo>
                    <a:pt x="4" y="15"/>
                    <a:pt x="4" y="15"/>
                    <a:pt x="4" y="15"/>
                  </a:cubicBezTo>
                  <a:cubicBezTo>
                    <a:pt x="4" y="13"/>
                    <a:pt x="5" y="12"/>
                    <a:pt x="6" y="10"/>
                  </a:cubicBezTo>
                  <a:cubicBezTo>
                    <a:pt x="6" y="10"/>
                    <a:pt x="6" y="10"/>
                    <a:pt x="6" y="10"/>
                  </a:cubicBezTo>
                  <a:cubicBezTo>
                    <a:pt x="4" y="8"/>
                    <a:pt x="4" y="8"/>
                    <a:pt x="4" y="8"/>
                  </a:cubicBezTo>
                  <a:cubicBezTo>
                    <a:pt x="5" y="6"/>
                    <a:pt x="6" y="5"/>
                    <a:pt x="8" y="4"/>
                  </a:cubicBezTo>
                  <a:cubicBezTo>
                    <a:pt x="10" y="6"/>
                    <a:pt x="10" y="6"/>
                    <a:pt x="10" y="6"/>
                  </a:cubicBezTo>
                  <a:cubicBezTo>
                    <a:pt x="10" y="6"/>
                    <a:pt x="10" y="6"/>
                    <a:pt x="10" y="6"/>
                  </a:cubicBezTo>
                  <a:moveTo>
                    <a:pt x="18" y="0"/>
                  </a:moveTo>
                  <a:cubicBezTo>
                    <a:pt x="17" y="0"/>
                    <a:pt x="16" y="0"/>
                    <a:pt x="15" y="1"/>
                  </a:cubicBezTo>
                  <a:cubicBezTo>
                    <a:pt x="14" y="1"/>
                    <a:pt x="14" y="1"/>
                    <a:pt x="14" y="1"/>
                  </a:cubicBezTo>
                  <a:cubicBezTo>
                    <a:pt x="14" y="3"/>
                    <a:pt x="14" y="3"/>
                    <a:pt x="14" y="3"/>
                  </a:cubicBezTo>
                  <a:cubicBezTo>
                    <a:pt x="13" y="4"/>
                    <a:pt x="11" y="4"/>
                    <a:pt x="10" y="5"/>
                  </a:cubicBezTo>
                  <a:cubicBezTo>
                    <a:pt x="8" y="4"/>
                    <a:pt x="8" y="4"/>
                    <a:pt x="8" y="4"/>
                  </a:cubicBezTo>
                  <a:cubicBezTo>
                    <a:pt x="8" y="4"/>
                    <a:pt x="8" y="4"/>
                    <a:pt x="8" y="4"/>
                  </a:cubicBezTo>
                  <a:cubicBezTo>
                    <a:pt x="6" y="5"/>
                    <a:pt x="5" y="6"/>
                    <a:pt x="3" y="8"/>
                  </a:cubicBezTo>
                  <a:cubicBezTo>
                    <a:pt x="4" y="8"/>
                    <a:pt x="4" y="8"/>
                    <a:pt x="4" y="8"/>
                  </a:cubicBezTo>
                  <a:cubicBezTo>
                    <a:pt x="3" y="8"/>
                    <a:pt x="3" y="8"/>
                    <a:pt x="3" y="8"/>
                  </a:cubicBezTo>
                  <a:cubicBezTo>
                    <a:pt x="3" y="9"/>
                    <a:pt x="3" y="9"/>
                    <a:pt x="3" y="9"/>
                  </a:cubicBezTo>
                  <a:cubicBezTo>
                    <a:pt x="3" y="9"/>
                    <a:pt x="3" y="10"/>
                    <a:pt x="3" y="10"/>
                  </a:cubicBezTo>
                  <a:cubicBezTo>
                    <a:pt x="3" y="10"/>
                    <a:pt x="3" y="10"/>
                    <a:pt x="3" y="10"/>
                  </a:cubicBezTo>
                  <a:cubicBezTo>
                    <a:pt x="3" y="11"/>
                    <a:pt x="3" y="11"/>
                    <a:pt x="3" y="11"/>
                  </a:cubicBezTo>
                  <a:cubicBezTo>
                    <a:pt x="3" y="11"/>
                    <a:pt x="3" y="11"/>
                    <a:pt x="3" y="11"/>
                  </a:cubicBezTo>
                  <a:cubicBezTo>
                    <a:pt x="3" y="11"/>
                    <a:pt x="3" y="11"/>
                    <a:pt x="3" y="11"/>
                  </a:cubicBezTo>
                  <a:cubicBezTo>
                    <a:pt x="3" y="11"/>
                    <a:pt x="3" y="11"/>
                    <a:pt x="3" y="11"/>
                  </a:cubicBezTo>
                  <a:cubicBezTo>
                    <a:pt x="4" y="12"/>
                    <a:pt x="4" y="12"/>
                    <a:pt x="4" y="12"/>
                  </a:cubicBezTo>
                  <a:cubicBezTo>
                    <a:pt x="4" y="13"/>
                    <a:pt x="4" y="14"/>
                    <a:pt x="3" y="15"/>
                  </a:cubicBezTo>
                  <a:cubicBezTo>
                    <a:pt x="1" y="15"/>
                    <a:pt x="1" y="15"/>
                    <a:pt x="1" y="15"/>
                  </a:cubicBezTo>
                  <a:cubicBezTo>
                    <a:pt x="0" y="15"/>
                    <a:pt x="0" y="15"/>
                    <a:pt x="0" y="15"/>
                  </a:cubicBezTo>
                  <a:cubicBezTo>
                    <a:pt x="0" y="15"/>
                    <a:pt x="0" y="15"/>
                    <a:pt x="0" y="15"/>
                  </a:cubicBezTo>
                  <a:cubicBezTo>
                    <a:pt x="0" y="16"/>
                    <a:pt x="0" y="16"/>
                    <a:pt x="0" y="16"/>
                  </a:cubicBezTo>
                  <a:cubicBezTo>
                    <a:pt x="0" y="17"/>
                    <a:pt x="0" y="22"/>
                    <a:pt x="0" y="24"/>
                  </a:cubicBezTo>
                  <a:cubicBezTo>
                    <a:pt x="0" y="24"/>
                    <a:pt x="0" y="24"/>
                    <a:pt x="0" y="24"/>
                  </a:cubicBezTo>
                  <a:cubicBezTo>
                    <a:pt x="0" y="24"/>
                    <a:pt x="0" y="24"/>
                    <a:pt x="0" y="24"/>
                  </a:cubicBezTo>
                  <a:cubicBezTo>
                    <a:pt x="0" y="24"/>
                    <a:pt x="0" y="24"/>
                    <a:pt x="0" y="24"/>
                  </a:cubicBezTo>
                  <a:cubicBezTo>
                    <a:pt x="0" y="24"/>
                    <a:pt x="0" y="24"/>
                    <a:pt x="0" y="24"/>
                  </a:cubicBezTo>
                  <a:cubicBezTo>
                    <a:pt x="0" y="24"/>
                    <a:pt x="0" y="24"/>
                    <a:pt x="0" y="24"/>
                  </a:cubicBezTo>
                  <a:cubicBezTo>
                    <a:pt x="3" y="24"/>
                    <a:pt x="3" y="24"/>
                    <a:pt x="3" y="24"/>
                  </a:cubicBezTo>
                  <a:cubicBezTo>
                    <a:pt x="3" y="25"/>
                    <a:pt x="3" y="25"/>
                    <a:pt x="4" y="26"/>
                  </a:cubicBezTo>
                  <a:cubicBezTo>
                    <a:pt x="4" y="26"/>
                    <a:pt x="4" y="26"/>
                    <a:pt x="4" y="26"/>
                  </a:cubicBezTo>
                  <a:cubicBezTo>
                    <a:pt x="4" y="26"/>
                    <a:pt x="4" y="26"/>
                    <a:pt x="4" y="26"/>
                  </a:cubicBezTo>
                  <a:cubicBezTo>
                    <a:pt x="4" y="27"/>
                    <a:pt x="4" y="27"/>
                    <a:pt x="4" y="27"/>
                  </a:cubicBezTo>
                  <a:cubicBezTo>
                    <a:pt x="3" y="27"/>
                    <a:pt x="3" y="27"/>
                    <a:pt x="3" y="27"/>
                  </a:cubicBezTo>
                  <a:cubicBezTo>
                    <a:pt x="3" y="28"/>
                    <a:pt x="3" y="28"/>
                    <a:pt x="3" y="28"/>
                  </a:cubicBezTo>
                  <a:cubicBezTo>
                    <a:pt x="3" y="29"/>
                    <a:pt x="3" y="30"/>
                    <a:pt x="3" y="31"/>
                  </a:cubicBezTo>
                  <a:cubicBezTo>
                    <a:pt x="3" y="31"/>
                    <a:pt x="3" y="31"/>
                    <a:pt x="3" y="31"/>
                  </a:cubicBezTo>
                  <a:cubicBezTo>
                    <a:pt x="3" y="31"/>
                    <a:pt x="3" y="31"/>
                    <a:pt x="3" y="31"/>
                  </a:cubicBezTo>
                  <a:cubicBezTo>
                    <a:pt x="4" y="33"/>
                    <a:pt x="6" y="34"/>
                    <a:pt x="7" y="35"/>
                  </a:cubicBezTo>
                  <a:cubicBezTo>
                    <a:pt x="7" y="35"/>
                    <a:pt x="7" y="35"/>
                    <a:pt x="7" y="35"/>
                  </a:cubicBezTo>
                  <a:cubicBezTo>
                    <a:pt x="7" y="35"/>
                    <a:pt x="7" y="35"/>
                    <a:pt x="7" y="35"/>
                  </a:cubicBezTo>
                  <a:cubicBezTo>
                    <a:pt x="7" y="35"/>
                    <a:pt x="7" y="35"/>
                    <a:pt x="7" y="35"/>
                  </a:cubicBezTo>
                  <a:cubicBezTo>
                    <a:pt x="7" y="35"/>
                    <a:pt x="7" y="35"/>
                    <a:pt x="7" y="35"/>
                  </a:cubicBezTo>
                  <a:cubicBezTo>
                    <a:pt x="8" y="35"/>
                    <a:pt x="8" y="35"/>
                    <a:pt x="8" y="35"/>
                  </a:cubicBezTo>
                  <a:cubicBezTo>
                    <a:pt x="9" y="33"/>
                    <a:pt x="9" y="33"/>
                    <a:pt x="9" y="33"/>
                  </a:cubicBezTo>
                  <a:cubicBezTo>
                    <a:pt x="11" y="34"/>
                    <a:pt x="12" y="35"/>
                    <a:pt x="14" y="35"/>
                  </a:cubicBezTo>
                  <a:cubicBezTo>
                    <a:pt x="14" y="36"/>
                    <a:pt x="14" y="36"/>
                    <a:pt x="14" y="36"/>
                  </a:cubicBezTo>
                  <a:cubicBezTo>
                    <a:pt x="14" y="36"/>
                    <a:pt x="14" y="37"/>
                    <a:pt x="14" y="38"/>
                  </a:cubicBezTo>
                  <a:cubicBezTo>
                    <a:pt x="14" y="38"/>
                    <a:pt x="14" y="38"/>
                    <a:pt x="14" y="38"/>
                  </a:cubicBezTo>
                  <a:cubicBezTo>
                    <a:pt x="15" y="38"/>
                    <a:pt x="16" y="38"/>
                    <a:pt x="17" y="38"/>
                  </a:cubicBezTo>
                  <a:cubicBezTo>
                    <a:pt x="18" y="38"/>
                    <a:pt x="19" y="38"/>
                    <a:pt x="20" y="38"/>
                  </a:cubicBezTo>
                  <a:cubicBezTo>
                    <a:pt x="21" y="38"/>
                    <a:pt x="21" y="38"/>
                    <a:pt x="21" y="38"/>
                  </a:cubicBezTo>
                  <a:cubicBezTo>
                    <a:pt x="21" y="37"/>
                    <a:pt x="21" y="37"/>
                    <a:pt x="21" y="37"/>
                  </a:cubicBezTo>
                  <a:cubicBezTo>
                    <a:pt x="21" y="36"/>
                    <a:pt x="21" y="36"/>
                    <a:pt x="21" y="35"/>
                  </a:cubicBezTo>
                  <a:cubicBezTo>
                    <a:pt x="23" y="35"/>
                    <a:pt x="24" y="34"/>
                    <a:pt x="25" y="33"/>
                  </a:cubicBezTo>
                  <a:cubicBezTo>
                    <a:pt x="27" y="35"/>
                    <a:pt x="27" y="35"/>
                    <a:pt x="27" y="35"/>
                  </a:cubicBezTo>
                  <a:cubicBezTo>
                    <a:pt x="28" y="35"/>
                    <a:pt x="28" y="35"/>
                    <a:pt x="28" y="35"/>
                  </a:cubicBezTo>
                  <a:cubicBezTo>
                    <a:pt x="29" y="34"/>
                    <a:pt x="31" y="33"/>
                    <a:pt x="32" y="31"/>
                  </a:cubicBezTo>
                  <a:cubicBezTo>
                    <a:pt x="32" y="31"/>
                    <a:pt x="32" y="31"/>
                    <a:pt x="32" y="31"/>
                  </a:cubicBezTo>
                  <a:cubicBezTo>
                    <a:pt x="32" y="30"/>
                    <a:pt x="32" y="30"/>
                    <a:pt x="32" y="29"/>
                  </a:cubicBezTo>
                  <a:cubicBezTo>
                    <a:pt x="32" y="29"/>
                    <a:pt x="32" y="28"/>
                    <a:pt x="32" y="28"/>
                  </a:cubicBezTo>
                  <a:cubicBezTo>
                    <a:pt x="32" y="27"/>
                    <a:pt x="32" y="27"/>
                    <a:pt x="32" y="27"/>
                  </a:cubicBezTo>
                  <a:cubicBezTo>
                    <a:pt x="32" y="27"/>
                    <a:pt x="32" y="27"/>
                    <a:pt x="32" y="27"/>
                  </a:cubicBezTo>
                  <a:cubicBezTo>
                    <a:pt x="31" y="26"/>
                    <a:pt x="31" y="26"/>
                    <a:pt x="31" y="26"/>
                  </a:cubicBezTo>
                  <a:cubicBezTo>
                    <a:pt x="31" y="26"/>
                    <a:pt x="31" y="26"/>
                    <a:pt x="32" y="25"/>
                  </a:cubicBezTo>
                  <a:cubicBezTo>
                    <a:pt x="32" y="24"/>
                    <a:pt x="32" y="24"/>
                    <a:pt x="33" y="24"/>
                  </a:cubicBezTo>
                  <a:cubicBezTo>
                    <a:pt x="33" y="24"/>
                    <a:pt x="34" y="24"/>
                    <a:pt x="34" y="24"/>
                  </a:cubicBezTo>
                  <a:cubicBezTo>
                    <a:pt x="35" y="24"/>
                    <a:pt x="35" y="24"/>
                    <a:pt x="35" y="24"/>
                  </a:cubicBezTo>
                  <a:cubicBezTo>
                    <a:pt x="35" y="23"/>
                    <a:pt x="35" y="22"/>
                    <a:pt x="35" y="21"/>
                  </a:cubicBezTo>
                  <a:cubicBezTo>
                    <a:pt x="35" y="21"/>
                    <a:pt x="35" y="21"/>
                    <a:pt x="35" y="21"/>
                  </a:cubicBezTo>
                  <a:cubicBezTo>
                    <a:pt x="35" y="19"/>
                    <a:pt x="35" y="17"/>
                    <a:pt x="35" y="15"/>
                  </a:cubicBezTo>
                  <a:cubicBezTo>
                    <a:pt x="35" y="15"/>
                    <a:pt x="35" y="15"/>
                    <a:pt x="35" y="15"/>
                  </a:cubicBezTo>
                  <a:cubicBezTo>
                    <a:pt x="32" y="15"/>
                    <a:pt x="32" y="15"/>
                    <a:pt x="32" y="15"/>
                  </a:cubicBezTo>
                  <a:cubicBezTo>
                    <a:pt x="32" y="14"/>
                    <a:pt x="31" y="13"/>
                    <a:pt x="31" y="12"/>
                  </a:cubicBezTo>
                  <a:cubicBezTo>
                    <a:pt x="32" y="11"/>
                    <a:pt x="32" y="11"/>
                    <a:pt x="32" y="11"/>
                  </a:cubicBezTo>
                  <a:cubicBezTo>
                    <a:pt x="32" y="11"/>
                    <a:pt x="32" y="11"/>
                    <a:pt x="32" y="11"/>
                  </a:cubicBezTo>
                  <a:cubicBezTo>
                    <a:pt x="32" y="10"/>
                    <a:pt x="32" y="9"/>
                    <a:pt x="32" y="8"/>
                  </a:cubicBezTo>
                  <a:cubicBezTo>
                    <a:pt x="32" y="8"/>
                    <a:pt x="32" y="8"/>
                    <a:pt x="32" y="8"/>
                  </a:cubicBezTo>
                  <a:cubicBezTo>
                    <a:pt x="32" y="8"/>
                    <a:pt x="32" y="8"/>
                    <a:pt x="32" y="8"/>
                  </a:cubicBezTo>
                  <a:cubicBezTo>
                    <a:pt x="32" y="8"/>
                    <a:pt x="32" y="8"/>
                    <a:pt x="32" y="8"/>
                  </a:cubicBezTo>
                  <a:cubicBezTo>
                    <a:pt x="32" y="7"/>
                    <a:pt x="32" y="7"/>
                    <a:pt x="32" y="7"/>
                  </a:cubicBezTo>
                  <a:cubicBezTo>
                    <a:pt x="31" y="6"/>
                    <a:pt x="31" y="6"/>
                    <a:pt x="31" y="6"/>
                  </a:cubicBezTo>
                  <a:cubicBezTo>
                    <a:pt x="31" y="6"/>
                    <a:pt x="28" y="3"/>
                    <a:pt x="28" y="3"/>
                  </a:cubicBezTo>
                  <a:cubicBezTo>
                    <a:pt x="27" y="4"/>
                    <a:pt x="27" y="4"/>
                    <a:pt x="27" y="4"/>
                  </a:cubicBezTo>
                  <a:cubicBezTo>
                    <a:pt x="25" y="5"/>
                    <a:pt x="25" y="5"/>
                    <a:pt x="25" y="5"/>
                  </a:cubicBezTo>
                  <a:cubicBezTo>
                    <a:pt x="24" y="4"/>
                    <a:pt x="23" y="4"/>
                    <a:pt x="21" y="3"/>
                  </a:cubicBezTo>
                  <a:cubicBezTo>
                    <a:pt x="21" y="1"/>
                    <a:pt x="21" y="1"/>
                    <a:pt x="21" y="1"/>
                  </a:cubicBezTo>
                  <a:cubicBezTo>
                    <a:pt x="21" y="1"/>
                    <a:pt x="21" y="1"/>
                    <a:pt x="21" y="1"/>
                  </a:cubicBezTo>
                  <a:cubicBezTo>
                    <a:pt x="20" y="0"/>
                    <a:pt x="19"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46" name="Freeform 32"/>
            <p:cNvSpPr>
              <a:spLocks noEditPoints="1"/>
            </p:cNvSpPr>
            <p:nvPr/>
          </p:nvSpPr>
          <p:spPr bwMode="auto">
            <a:xfrm>
              <a:off x="3549" y="1934"/>
              <a:ext cx="59" cy="53"/>
            </a:xfrm>
            <a:custGeom>
              <a:avLst/>
              <a:gdLst>
                <a:gd name="T0" fmla="*/ 22 w 25"/>
                <a:gd name="T1" fmla="*/ 10 h 22"/>
                <a:gd name="T2" fmla="*/ 22 w 25"/>
                <a:gd name="T3" fmla="*/ 9 h 22"/>
                <a:gd name="T4" fmla="*/ 22 w 25"/>
                <a:gd name="T5" fmla="*/ 9 h 22"/>
                <a:gd name="T6" fmla="*/ 22 w 25"/>
                <a:gd name="T7" fmla="*/ 9 h 22"/>
                <a:gd name="T8" fmla="*/ 22 w 25"/>
                <a:gd name="T9" fmla="*/ 7 h 22"/>
                <a:gd name="T10" fmla="*/ 21 w 25"/>
                <a:gd name="T11" fmla="*/ 8 h 22"/>
                <a:gd name="T12" fmla="*/ 22 w 25"/>
                <a:gd name="T13" fmla="*/ 7 h 22"/>
                <a:gd name="T14" fmla="*/ 20 w 25"/>
                <a:gd name="T15" fmla="*/ 6 h 22"/>
                <a:gd name="T16" fmla="*/ 20 w 25"/>
                <a:gd name="T17" fmla="*/ 7 h 22"/>
                <a:gd name="T18" fmla="*/ 20 w 25"/>
                <a:gd name="T19" fmla="*/ 5 h 22"/>
                <a:gd name="T20" fmla="*/ 13 w 25"/>
                <a:gd name="T21" fmla="*/ 21 h 22"/>
                <a:gd name="T22" fmla="*/ 3 w 25"/>
                <a:gd name="T23" fmla="*/ 11 h 22"/>
                <a:gd name="T24" fmla="*/ 15 w 25"/>
                <a:gd name="T25" fmla="*/ 4 h 22"/>
                <a:gd name="T26" fmla="*/ 20 w 25"/>
                <a:gd name="T27" fmla="*/ 18 h 22"/>
                <a:gd name="T28" fmla="*/ 13 w 25"/>
                <a:gd name="T29" fmla="*/ 21 h 22"/>
                <a:gd name="T30" fmla="*/ 19 w 25"/>
                <a:gd name="T31" fmla="*/ 4 h 22"/>
                <a:gd name="T32" fmla="*/ 19 w 25"/>
                <a:gd name="T33" fmla="*/ 5 h 22"/>
                <a:gd name="T34" fmla="*/ 3 w 25"/>
                <a:gd name="T35" fmla="*/ 8 h 22"/>
                <a:gd name="T36" fmla="*/ 6 w 25"/>
                <a:gd name="T37" fmla="*/ 3 h 22"/>
                <a:gd name="T38" fmla="*/ 3 w 25"/>
                <a:gd name="T39" fmla="*/ 9 h 22"/>
                <a:gd name="T40" fmla="*/ 18 w 25"/>
                <a:gd name="T41" fmla="*/ 3 h 22"/>
                <a:gd name="T42" fmla="*/ 16 w 25"/>
                <a:gd name="T43" fmla="*/ 4 h 22"/>
                <a:gd name="T44" fmla="*/ 17 w 25"/>
                <a:gd name="T45" fmla="*/ 2 h 22"/>
                <a:gd name="T46" fmla="*/ 16 w 25"/>
                <a:gd name="T47" fmla="*/ 4 h 22"/>
                <a:gd name="T48" fmla="*/ 16 w 25"/>
                <a:gd name="T49" fmla="*/ 1 h 22"/>
                <a:gd name="T50" fmla="*/ 15 w 25"/>
                <a:gd name="T51" fmla="*/ 4 h 22"/>
                <a:gd name="T52" fmla="*/ 7 w 25"/>
                <a:gd name="T53" fmla="*/ 2 h 22"/>
                <a:gd name="T54" fmla="*/ 6 w 25"/>
                <a:gd name="T55" fmla="*/ 5 h 22"/>
                <a:gd name="T56" fmla="*/ 13 w 25"/>
                <a:gd name="T57" fmla="*/ 3 h 22"/>
                <a:gd name="T58" fmla="*/ 16 w 25"/>
                <a:gd name="T59" fmla="*/ 1 h 22"/>
                <a:gd name="T60" fmla="*/ 9 w 25"/>
                <a:gd name="T61" fmla="*/ 1 h 22"/>
                <a:gd name="T62" fmla="*/ 8 w 25"/>
                <a:gd name="T63" fmla="*/ 4 h 22"/>
                <a:gd name="T64" fmla="*/ 13 w 25"/>
                <a:gd name="T65" fmla="*/ 1 h 22"/>
                <a:gd name="T66" fmla="*/ 13 w 25"/>
                <a:gd name="T67" fmla="*/ 3 h 22"/>
                <a:gd name="T68" fmla="*/ 8 w 25"/>
                <a:gd name="T69" fmla="*/ 4 h 22"/>
                <a:gd name="T70" fmla="*/ 9 w 25"/>
                <a:gd name="T71" fmla="*/ 3 h 22"/>
                <a:gd name="T72" fmla="*/ 12 w 25"/>
                <a:gd name="T73" fmla="*/ 1 h 22"/>
                <a:gd name="T74" fmla="*/ 11 w 25"/>
                <a:gd name="T75" fmla="*/ 3 h 22"/>
                <a:gd name="T76" fmla="*/ 5 w 25"/>
                <a:gd name="T77" fmla="*/ 3 h 22"/>
                <a:gd name="T78" fmla="*/ 20 w 25"/>
                <a:gd name="T79" fmla="*/ 19 h 22"/>
                <a:gd name="T80" fmla="*/ 20 w 25"/>
                <a:gd name="T81" fmla="*/ 19 h 22"/>
                <a:gd name="T82" fmla="*/ 21 w 25"/>
                <a:gd name="T83" fmla="*/ 18 h 22"/>
                <a:gd name="T84" fmla="*/ 22 w 25"/>
                <a:gd name="T85"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22">
                  <a:moveTo>
                    <a:pt x="23" y="11"/>
                  </a:moveTo>
                  <a:cubicBezTo>
                    <a:pt x="23" y="11"/>
                    <a:pt x="22" y="10"/>
                    <a:pt x="22" y="10"/>
                  </a:cubicBezTo>
                  <a:cubicBezTo>
                    <a:pt x="22" y="10"/>
                    <a:pt x="22" y="10"/>
                    <a:pt x="22" y="10"/>
                  </a:cubicBezTo>
                  <a:cubicBezTo>
                    <a:pt x="23" y="9"/>
                    <a:pt x="23" y="9"/>
                    <a:pt x="23" y="9"/>
                  </a:cubicBezTo>
                  <a:cubicBezTo>
                    <a:pt x="23" y="10"/>
                    <a:pt x="23" y="11"/>
                    <a:pt x="23" y="11"/>
                  </a:cubicBezTo>
                  <a:moveTo>
                    <a:pt x="22" y="9"/>
                  </a:moveTo>
                  <a:cubicBezTo>
                    <a:pt x="22" y="9"/>
                    <a:pt x="22" y="9"/>
                    <a:pt x="22" y="9"/>
                  </a:cubicBezTo>
                  <a:cubicBezTo>
                    <a:pt x="22" y="8"/>
                    <a:pt x="22" y="8"/>
                    <a:pt x="22" y="8"/>
                  </a:cubicBezTo>
                  <a:cubicBezTo>
                    <a:pt x="22" y="9"/>
                    <a:pt x="22" y="9"/>
                    <a:pt x="22" y="9"/>
                  </a:cubicBezTo>
                  <a:cubicBezTo>
                    <a:pt x="22" y="9"/>
                    <a:pt x="22" y="9"/>
                    <a:pt x="22" y="9"/>
                  </a:cubicBezTo>
                  <a:cubicBezTo>
                    <a:pt x="22" y="9"/>
                    <a:pt x="22" y="9"/>
                    <a:pt x="22" y="9"/>
                  </a:cubicBezTo>
                  <a:cubicBezTo>
                    <a:pt x="22" y="9"/>
                    <a:pt x="22" y="9"/>
                    <a:pt x="22" y="9"/>
                  </a:cubicBezTo>
                  <a:moveTo>
                    <a:pt x="21" y="8"/>
                  </a:moveTo>
                  <a:cubicBezTo>
                    <a:pt x="21" y="8"/>
                    <a:pt x="21" y="8"/>
                    <a:pt x="21" y="8"/>
                  </a:cubicBezTo>
                  <a:cubicBezTo>
                    <a:pt x="22" y="7"/>
                    <a:pt x="22" y="7"/>
                    <a:pt x="22" y="7"/>
                  </a:cubicBezTo>
                  <a:cubicBezTo>
                    <a:pt x="22" y="8"/>
                    <a:pt x="22" y="8"/>
                    <a:pt x="22" y="8"/>
                  </a:cubicBezTo>
                  <a:cubicBezTo>
                    <a:pt x="21" y="8"/>
                    <a:pt x="21" y="8"/>
                    <a:pt x="21" y="8"/>
                  </a:cubicBezTo>
                  <a:moveTo>
                    <a:pt x="21" y="8"/>
                  </a:moveTo>
                  <a:cubicBezTo>
                    <a:pt x="20" y="7"/>
                    <a:pt x="20" y="7"/>
                    <a:pt x="20" y="7"/>
                  </a:cubicBezTo>
                  <a:cubicBezTo>
                    <a:pt x="21" y="6"/>
                    <a:pt x="21" y="6"/>
                    <a:pt x="21" y="6"/>
                  </a:cubicBezTo>
                  <a:cubicBezTo>
                    <a:pt x="22" y="7"/>
                    <a:pt x="22" y="7"/>
                    <a:pt x="22" y="7"/>
                  </a:cubicBezTo>
                  <a:cubicBezTo>
                    <a:pt x="21" y="8"/>
                    <a:pt x="21" y="8"/>
                    <a:pt x="21" y="8"/>
                  </a:cubicBezTo>
                  <a:moveTo>
                    <a:pt x="20" y="7"/>
                  </a:moveTo>
                  <a:cubicBezTo>
                    <a:pt x="20" y="6"/>
                    <a:pt x="20" y="6"/>
                    <a:pt x="20" y="6"/>
                  </a:cubicBezTo>
                  <a:cubicBezTo>
                    <a:pt x="20" y="6"/>
                    <a:pt x="21" y="6"/>
                    <a:pt x="21" y="6"/>
                  </a:cubicBezTo>
                  <a:cubicBezTo>
                    <a:pt x="21" y="6"/>
                    <a:pt x="21" y="6"/>
                    <a:pt x="21" y="6"/>
                  </a:cubicBezTo>
                  <a:cubicBezTo>
                    <a:pt x="21" y="6"/>
                    <a:pt x="20" y="6"/>
                    <a:pt x="20" y="7"/>
                  </a:cubicBezTo>
                  <a:moveTo>
                    <a:pt x="20" y="6"/>
                  </a:moveTo>
                  <a:cubicBezTo>
                    <a:pt x="19" y="6"/>
                    <a:pt x="19" y="6"/>
                    <a:pt x="19" y="6"/>
                  </a:cubicBezTo>
                  <a:cubicBezTo>
                    <a:pt x="20" y="5"/>
                    <a:pt x="20" y="5"/>
                    <a:pt x="20" y="5"/>
                  </a:cubicBezTo>
                  <a:cubicBezTo>
                    <a:pt x="21" y="5"/>
                    <a:pt x="21" y="5"/>
                    <a:pt x="21" y="5"/>
                  </a:cubicBezTo>
                  <a:cubicBezTo>
                    <a:pt x="20" y="5"/>
                    <a:pt x="20" y="6"/>
                    <a:pt x="20" y="6"/>
                  </a:cubicBezTo>
                  <a:moveTo>
                    <a:pt x="13" y="21"/>
                  </a:moveTo>
                  <a:cubicBezTo>
                    <a:pt x="10" y="21"/>
                    <a:pt x="8" y="20"/>
                    <a:pt x="6" y="18"/>
                  </a:cubicBezTo>
                  <a:cubicBezTo>
                    <a:pt x="4" y="16"/>
                    <a:pt x="3" y="13"/>
                    <a:pt x="3" y="11"/>
                  </a:cubicBezTo>
                  <a:cubicBezTo>
                    <a:pt x="3" y="11"/>
                    <a:pt x="3" y="11"/>
                    <a:pt x="3" y="11"/>
                  </a:cubicBezTo>
                  <a:cubicBezTo>
                    <a:pt x="3" y="9"/>
                    <a:pt x="4" y="8"/>
                    <a:pt x="5" y="7"/>
                  </a:cubicBezTo>
                  <a:cubicBezTo>
                    <a:pt x="8" y="4"/>
                    <a:pt x="10" y="4"/>
                    <a:pt x="12" y="4"/>
                  </a:cubicBezTo>
                  <a:cubicBezTo>
                    <a:pt x="13" y="4"/>
                    <a:pt x="14" y="4"/>
                    <a:pt x="15" y="4"/>
                  </a:cubicBezTo>
                  <a:cubicBezTo>
                    <a:pt x="19" y="6"/>
                    <a:pt x="22" y="10"/>
                    <a:pt x="22" y="14"/>
                  </a:cubicBezTo>
                  <a:cubicBezTo>
                    <a:pt x="22" y="14"/>
                    <a:pt x="22" y="14"/>
                    <a:pt x="22" y="14"/>
                  </a:cubicBezTo>
                  <a:cubicBezTo>
                    <a:pt x="22" y="15"/>
                    <a:pt x="21" y="16"/>
                    <a:pt x="20" y="18"/>
                  </a:cubicBezTo>
                  <a:cubicBezTo>
                    <a:pt x="20" y="18"/>
                    <a:pt x="20" y="18"/>
                    <a:pt x="20" y="18"/>
                  </a:cubicBezTo>
                  <a:cubicBezTo>
                    <a:pt x="20" y="18"/>
                    <a:pt x="20" y="18"/>
                    <a:pt x="20" y="18"/>
                  </a:cubicBezTo>
                  <a:cubicBezTo>
                    <a:pt x="18" y="20"/>
                    <a:pt x="15" y="21"/>
                    <a:pt x="13" y="21"/>
                  </a:cubicBezTo>
                  <a:moveTo>
                    <a:pt x="19" y="5"/>
                  </a:moveTo>
                  <a:cubicBezTo>
                    <a:pt x="18" y="5"/>
                    <a:pt x="18" y="5"/>
                    <a:pt x="18" y="5"/>
                  </a:cubicBezTo>
                  <a:cubicBezTo>
                    <a:pt x="18" y="5"/>
                    <a:pt x="19" y="4"/>
                    <a:pt x="19" y="4"/>
                  </a:cubicBezTo>
                  <a:cubicBezTo>
                    <a:pt x="20" y="4"/>
                    <a:pt x="20" y="4"/>
                    <a:pt x="20" y="4"/>
                  </a:cubicBezTo>
                  <a:cubicBezTo>
                    <a:pt x="20" y="4"/>
                    <a:pt x="20" y="4"/>
                    <a:pt x="20" y="4"/>
                  </a:cubicBezTo>
                  <a:cubicBezTo>
                    <a:pt x="19" y="5"/>
                    <a:pt x="19" y="5"/>
                    <a:pt x="19" y="5"/>
                  </a:cubicBezTo>
                  <a:moveTo>
                    <a:pt x="3" y="9"/>
                  </a:moveTo>
                  <a:cubicBezTo>
                    <a:pt x="3" y="8"/>
                    <a:pt x="3" y="8"/>
                    <a:pt x="3" y="8"/>
                  </a:cubicBezTo>
                  <a:cubicBezTo>
                    <a:pt x="3" y="8"/>
                    <a:pt x="3" y="8"/>
                    <a:pt x="3" y="8"/>
                  </a:cubicBezTo>
                  <a:cubicBezTo>
                    <a:pt x="4" y="7"/>
                    <a:pt x="4" y="6"/>
                    <a:pt x="5" y="4"/>
                  </a:cubicBezTo>
                  <a:cubicBezTo>
                    <a:pt x="6" y="3"/>
                    <a:pt x="6" y="3"/>
                    <a:pt x="6" y="3"/>
                  </a:cubicBezTo>
                  <a:cubicBezTo>
                    <a:pt x="6" y="3"/>
                    <a:pt x="6" y="3"/>
                    <a:pt x="6" y="3"/>
                  </a:cubicBezTo>
                  <a:cubicBezTo>
                    <a:pt x="6" y="4"/>
                    <a:pt x="5" y="6"/>
                    <a:pt x="4" y="7"/>
                  </a:cubicBezTo>
                  <a:cubicBezTo>
                    <a:pt x="4" y="7"/>
                    <a:pt x="4" y="7"/>
                    <a:pt x="4" y="7"/>
                  </a:cubicBezTo>
                  <a:cubicBezTo>
                    <a:pt x="4" y="8"/>
                    <a:pt x="3" y="8"/>
                    <a:pt x="3" y="9"/>
                  </a:cubicBezTo>
                  <a:moveTo>
                    <a:pt x="18" y="5"/>
                  </a:moveTo>
                  <a:cubicBezTo>
                    <a:pt x="17" y="4"/>
                    <a:pt x="17" y="4"/>
                    <a:pt x="17" y="4"/>
                  </a:cubicBezTo>
                  <a:cubicBezTo>
                    <a:pt x="18" y="3"/>
                    <a:pt x="18" y="3"/>
                    <a:pt x="18" y="3"/>
                  </a:cubicBezTo>
                  <a:cubicBezTo>
                    <a:pt x="19" y="3"/>
                    <a:pt x="19" y="3"/>
                    <a:pt x="19" y="3"/>
                  </a:cubicBezTo>
                  <a:cubicBezTo>
                    <a:pt x="19" y="4"/>
                    <a:pt x="18" y="4"/>
                    <a:pt x="18" y="5"/>
                  </a:cubicBezTo>
                  <a:moveTo>
                    <a:pt x="16" y="4"/>
                  </a:moveTo>
                  <a:cubicBezTo>
                    <a:pt x="15" y="4"/>
                    <a:pt x="15" y="4"/>
                    <a:pt x="15" y="4"/>
                  </a:cubicBezTo>
                  <a:cubicBezTo>
                    <a:pt x="15" y="4"/>
                    <a:pt x="15" y="4"/>
                    <a:pt x="15" y="4"/>
                  </a:cubicBezTo>
                  <a:cubicBezTo>
                    <a:pt x="17" y="2"/>
                    <a:pt x="17" y="2"/>
                    <a:pt x="17" y="2"/>
                  </a:cubicBezTo>
                  <a:cubicBezTo>
                    <a:pt x="17" y="2"/>
                    <a:pt x="17" y="2"/>
                    <a:pt x="17" y="2"/>
                  </a:cubicBezTo>
                  <a:cubicBezTo>
                    <a:pt x="18" y="3"/>
                    <a:pt x="18" y="3"/>
                    <a:pt x="18" y="3"/>
                  </a:cubicBezTo>
                  <a:cubicBezTo>
                    <a:pt x="16" y="4"/>
                    <a:pt x="16" y="4"/>
                    <a:pt x="16" y="4"/>
                  </a:cubicBezTo>
                  <a:moveTo>
                    <a:pt x="15" y="4"/>
                  </a:moveTo>
                  <a:cubicBezTo>
                    <a:pt x="14" y="3"/>
                    <a:pt x="14" y="3"/>
                    <a:pt x="14" y="3"/>
                  </a:cubicBezTo>
                  <a:cubicBezTo>
                    <a:pt x="15" y="3"/>
                    <a:pt x="16" y="2"/>
                    <a:pt x="16" y="1"/>
                  </a:cubicBezTo>
                  <a:cubicBezTo>
                    <a:pt x="17" y="2"/>
                    <a:pt x="17" y="2"/>
                    <a:pt x="17" y="2"/>
                  </a:cubicBezTo>
                  <a:cubicBezTo>
                    <a:pt x="17" y="2"/>
                    <a:pt x="17" y="2"/>
                    <a:pt x="17" y="2"/>
                  </a:cubicBezTo>
                  <a:cubicBezTo>
                    <a:pt x="15" y="4"/>
                    <a:pt x="15" y="4"/>
                    <a:pt x="15" y="4"/>
                  </a:cubicBezTo>
                  <a:cubicBezTo>
                    <a:pt x="15" y="4"/>
                    <a:pt x="15" y="4"/>
                    <a:pt x="15" y="4"/>
                  </a:cubicBezTo>
                  <a:moveTo>
                    <a:pt x="5" y="6"/>
                  </a:moveTo>
                  <a:cubicBezTo>
                    <a:pt x="6" y="5"/>
                    <a:pt x="7" y="3"/>
                    <a:pt x="7" y="2"/>
                  </a:cubicBezTo>
                  <a:cubicBezTo>
                    <a:pt x="8" y="2"/>
                    <a:pt x="8" y="2"/>
                    <a:pt x="9" y="1"/>
                  </a:cubicBezTo>
                  <a:cubicBezTo>
                    <a:pt x="6" y="5"/>
                    <a:pt x="6" y="5"/>
                    <a:pt x="6" y="5"/>
                  </a:cubicBezTo>
                  <a:cubicBezTo>
                    <a:pt x="6" y="5"/>
                    <a:pt x="6" y="5"/>
                    <a:pt x="6" y="5"/>
                  </a:cubicBezTo>
                  <a:cubicBezTo>
                    <a:pt x="6" y="5"/>
                    <a:pt x="5" y="6"/>
                    <a:pt x="5" y="6"/>
                  </a:cubicBezTo>
                  <a:moveTo>
                    <a:pt x="14" y="3"/>
                  </a:moveTo>
                  <a:cubicBezTo>
                    <a:pt x="13" y="3"/>
                    <a:pt x="13" y="3"/>
                    <a:pt x="13" y="3"/>
                  </a:cubicBezTo>
                  <a:cubicBezTo>
                    <a:pt x="13" y="3"/>
                    <a:pt x="14" y="2"/>
                    <a:pt x="14" y="2"/>
                  </a:cubicBezTo>
                  <a:cubicBezTo>
                    <a:pt x="15" y="1"/>
                    <a:pt x="15" y="1"/>
                    <a:pt x="15" y="1"/>
                  </a:cubicBezTo>
                  <a:cubicBezTo>
                    <a:pt x="16" y="1"/>
                    <a:pt x="16" y="1"/>
                    <a:pt x="16" y="1"/>
                  </a:cubicBezTo>
                  <a:cubicBezTo>
                    <a:pt x="15" y="2"/>
                    <a:pt x="15" y="3"/>
                    <a:pt x="14" y="3"/>
                  </a:cubicBezTo>
                  <a:moveTo>
                    <a:pt x="7" y="4"/>
                  </a:moveTo>
                  <a:cubicBezTo>
                    <a:pt x="9" y="1"/>
                    <a:pt x="9" y="1"/>
                    <a:pt x="9" y="1"/>
                  </a:cubicBezTo>
                  <a:cubicBezTo>
                    <a:pt x="10" y="1"/>
                    <a:pt x="10" y="1"/>
                    <a:pt x="10" y="1"/>
                  </a:cubicBezTo>
                  <a:cubicBezTo>
                    <a:pt x="9" y="2"/>
                    <a:pt x="9" y="3"/>
                    <a:pt x="8" y="4"/>
                  </a:cubicBezTo>
                  <a:cubicBezTo>
                    <a:pt x="8" y="4"/>
                    <a:pt x="8" y="4"/>
                    <a:pt x="8" y="4"/>
                  </a:cubicBezTo>
                  <a:cubicBezTo>
                    <a:pt x="7" y="4"/>
                    <a:pt x="7" y="4"/>
                    <a:pt x="7" y="4"/>
                  </a:cubicBezTo>
                  <a:moveTo>
                    <a:pt x="12" y="3"/>
                  </a:moveTo>
                  <a:cubicBezTo>
                    <a:pt x="12" y="2"/>
                    <a:pt x="13" y="2"/>
                    <a:pt x="13" y="1"/>
                  </a:cubicBezTo>
                  <a:cubicBezTo>
                    <a:pt x="14" y="1"/>
                    <a:pt x="14" y="1"/>
                    <a:pt x="14" y="1"/>
                  </a:cubicBezTo>
                  <a:cubicBezTo>
                    <a:pt x="14" y="1"/>
                    <a:pt x="14" y="1"/>
                    <a:pt x="14" y="1"/>
                  </a:cubicBezTo>
                  <a:cubicBezTo>
                    <a:pt x="13" y="2"/>
                    <a:pt x="13" y="2"/>
                    <a:pt x="13" y="3"/>
                  </a:cubicBezTo>
                  <a:cubicBezTo>
                    <a:pt x="13" y="3"/>
                    <a:pt x="13" y="3"/>
                    <a:pt x="13" y="3"/>
                  </a:cubicBezTo>
                  <a:cubicBezTo>
                    <a:pt x="12" y="3"/>
                    <a:pt x="12" y="3"/>
                    <a:pt x="12" y="3"/>
                  </a:cubicBezTo>
                  <a:moveTo>
                    <a:pt x="8" y="4"/>
                  </a:moveTo>
                  <a:cubicBezTo>
                    <a:pt x="9" y="3"/>
                    <a:pt x="10" y="2"/>
                    <a:pt x="11" y="1"/>
                  </a:cubicBezTo>
                  <a:cubicBezTo>
                    <a:pt x="11" y="1"/>
                    <a:pt x="11" y="1"/>
                    <a:pt x="11" y="1"/>
                  </a:cubicBezTo>
                  <a:cubicBezTo>
                    <a:pt x="11" y="2"/>
                    <a:pt x="10" y="2"/>
                    <a:pt x="9" y="3"/>
                  </a:cubicBezTo>
                  <a:cubicBezTo>
                    <a:pt x="8" y="4"/>
                    <a:pt x="8" y="4"/>
                    <a:pt x="8" y="4"/>
                  </a:cubicBezTo>
                  <a:moveTo>
                    <a:pt x="10" y="3"/>
                  </a:moveTo>
                  <a:cubicBezTo>
                    <a:pt x="11" y="2"/>
                    <a:pt x="11" y="2"/>
                    <a:pt x="12" y="1"/>
                  </a:cubicBezTo>
                  <a:cubicBezTo>
                    <a:pt x="12" y="1"/>
                    <a:pt x="12" y="1"/>
                    <a:pt x="12" y="1"/>
                  </a:cubicBezTo>
                  <a:cubicBezTo>
                    <a:pt x="13" y="1"/>
                    <a:pt x="13" y="1"/>
                    <a:pt x="13" y="1"/>
                  </a:cubicBezTo>
                  <a:cubicBezTo>
                    <a:pt x="12" y="2"/>
                    <a:pt x="12" y="2"/>
                    <a:pt x="11" y="3"/>
                  </a:cubicBezTo>
                  <a:cubicBezTo>
                    <a:pt x="11" y="3"/>
                    <a:pt x="10" y="3"/>
                    <a:pt x="10" y="3"/>
                  </a:cubicBezTo>
                  <a:moveTo>
                    <a:pt x="12" y="0"/>
                  </a:moveTo>
                  <a:cubicBezTo>
                    <a:pt x="10" y="0"/>
                    <a:pt x="7" y="1"/>
                    <a:pt x="5" y="3"/>
                  </a:cubicBezTo>
                  <a:cubicBezTo>
                    <a:pt x="0" y="8"/>
                    <a:pt x="1" y="15"/>
                    <a:pt x="5" y="18"/>
                  </a:cubicBezTo>
                  <a:cubicBezTo>
                    <a:pt x="7" y="20"/>
                    <a:pt x="10" y="22"/>
                    <a:pt x="13" y="22"/>
                  </a:cubicBezTo>
                  <a:cubicBezTo>
                    <a:pt x="15" y="22"/>
                    <a:pt x="18" y="21"/>
                    <a:pt x="20" y="19"/>
                  </a:cubicBezTo>
                  <a:cubicBezTo>
                    <a:pt x="20" y="19"/>
                    <a:pt x="20" y="19"/>
                    <a:pt x="20" y="19"/>
                  </a:cubicBezTo>
                  <a:cubicBezTo>
                    <a:pt x="20" y="19"/>
                    <a:pt x="20" y="19"/>
                    <a:pt x="20" y="19"/>
                  </a:cubicBezTo>
                  <a:cubicBezTo>
                    <a:pt x="20" y="19"/>
                    <a:pt x="20" y="19"/>
                    <a:pt x="20" y="19"/>
                  </a:cubicBezTo>
                  <a:cubicBezTo>
                    <a:pt x="21" y="18"/>
                    <a:pt x="21" y="18"/>
                    <a:pt x="21" y="18"/>
                  </a:cubicBezTo>
                  <a:cubicBezTo>
                    <a:pt x="21" y="18"/>
                    <a:pt x="21" y="18"/>
                    <a:pt x="21" y="18"/>
                  </a:cubicBezTo>
                  <a:cubicBezTo>
                    <a:pt x="21" y="18"/>
                    <a:pt x="21" y="18"/>
                    <a:pt x="21" y="18"/>
                  </a:cubicBezTo>
                  <a:cubicBezTo>
                    <a:pt x="25" y="14"/>
                    <a:pt x="24" y="9"/>
                    <a:pt x="22" y="5"/>
                  </a:cubicBezTo>
                  <a:cubicBezTo>
                    <a:pt x="22" y="5"/>
                    <a:pt x="22" y="5"/>
                    <a:pt x="22" y="5"/>
                  </a:cubicBezTo>
                  <a:cubicBezTo>
                    <a:pt x="22" y="5"/>
                    <a:pt x="22" y="5"/>
                    <a:pt x="22" y="5"/>
                  </a:cubicBezTo>
                  <a:cubicBezTo>
                    <a:pt x="21" y="5"/>
                    <a:pt x="21" y="4"/>
                    <a:pt x="20" y="3"/>
                  </a:cubicBezTo>
                  <a:cubicBezTo>
                    <a:pt x="18" y="1"/>
                    <a:pt x="15"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47" name="Freeform 33"/>
            <p:cNvSpPr>
              <a:spLocks noEditPoints="1"/>
            </p:cNvSpPr>
            <p:nvPr/>
          </p:nvSpPr>
          <p:spPr bwMode="auto">
            <a:xfrm>
              <a:off x="3615" y="1894"/>
              <a:ext cx="62" cy="66"/>
            </a:xfrm>
            <a:custGeom>
              <a:avLst/>
              <a:gdLst>
                <a:gd name="T0" fmla="*/ 12 w 26"/>
                <a:gd name="T1" fmla="*/ 27 h 28"/>
                <a:gd name="T2" fmla="*/ 11 w 26"/>
                <a:gd name="T3" fmla="*/ 27 h 28"/>
                <a:gd name="T4" fmla="*/ 10 w 26"/>
                <a:gd name="T5" fmla="*/ 27 h 28"/>
                <a:gd name="T6" fmla="*/ 9 w 26"/>
                <a:gd name="T7" fmla="*/ 26 h 28"/>
                <a:gd name="T8" fmla="*/ 18 w 26"/>
                <a:gd name="T9" fmla="*/ 25 h 28"/>
                <a:gd name="T10" fmla="*/ 19 w 26"/>
                <a:gd name="T11" fmla="*/ 24 h 28"/>
                <a:gd name="T12" fmla="*/ 14 w 26"/>
                <a:gd name="T13" fmla="*/ 24 h 28"/>
                <a:gd name="T14" fmla="*/ 15 w 26"/>
                <a:gd name="T15" fmla="*/ 23 h 28"/>
                <a:gd name="T16" fmla="*/ 20 w 26"/>
                <a:gd name="T17" fmla="*/ 23 h 28"/>
                <a:gd name="T18" fmla="*/ 16 w 26"/>
                <a:gd name="T19" fmla="*/ 23 h 28"/>
                <a:gd name="T20" fmla="*/ 18 w 26"/>
                <a:gd name="T21" fmla="*/ 23 h 28"/>
                <a:gd name="T22" fmla="*/ 8 w 26"/>
                <a:gd name="T23" fmla="*/ 24 h 28"/>
                <a:gd name="T24" fmla="*/ 17 w 26"/>
                <a:gd name="T25" fmla="*/ 23 h 28"/>
                <a:gd name="T26" fmla="*/ 21 w 26"/>
                <a:gd name="T27" fmla="*/ 23 h 28"/>
                <a:gd name="T28" fmla="*/ 8 w 26"/>
                <a:gd name="T29" fmla="*/ 22 h 28"/>
                <a:gd name="T30" fmla="*/ 8 w 26"/>
                <a:gd name="T31" fmla="*/ 22 h 28"/>
                <a:gd name="T32" fmla="*/ 4 w 26"/>
                <a:gd name="T33" fmla="*/ 22 h 28"/>
                <a:gd name="T34" fmla="*/ 7 w 26"/>
                <a:gd name="T35" fmla="*/ 22 h 28"/>
                <a:gd name="T36" fmla="*/ 7 w 26"/>
                <a:gd name="T37" fmla="*/ 21 h 28"/>
                <a:gd name="T38" fmla="*/ 4 w 26"/>
                <a:gd name="T39" fmla="*/ 22 h 28"/>
                <a:gd name="T40" fmla="*/ 3 w 26"/>
                <a:gd name="T41" fmla="*/ 22 h 28"/>
                <a:gd name="T42" fmla="*/ 6 w 26"/>
                <a:gd name="T43" fmla="*/ 21 h 28"/>
                <a:gd name="T44" fmla="*/ 3 w 26"/>
                <a:gd name="T45" fmla="*/ 21 h 28"/>
                <a:gd name="T46" fmla="*/ 3 w 26"/>
                <a:gd name="T47" fmla="*/ 20 h 28"/>
                <a:gd name="T48" fmla="*/ 2 w 26"/>
                <a:gd name="T49" fmla="*/ 19 h 28"/>
                <a:gd name="T50" fmla="*/ 22 w 26"/>
                <a:gd name="T51" fmla="*/ 19 h 28"/>
                <a:gd name="T52" fmla="*/ 24 w 26"/>
                <a:gd name="T53" fmla="*/ 19 h 28"/>
                <a:gd name="T54" fmla="*/ 23 w 26"/>
                <a:gd name="T55" fmla="*/ 18 h 28"/>
                <a:gd name="T56" fmla="*/ 23 w 26"/>
                <a:gd name="T57" fmla="*/ 18 h 28"/>
                <a:gd name="T58" fmla="*/ 3 w 26"/>
                <a:gd name="T59" fmla="*/ 17 h 28"/>
                <a:gd name="T60" fmla="*/ 2 w 26"/>
                <a:gd name="T61" fmla="*/ 15 h 28"/>
                <a:gd name="T62" fmla="*/ 2 w 26"/>
                <a:gd name="T63" fmla="*/ 15 h 28"/>
                <a:gd name="T64" fmla="*/ 1 w 26"/>
                <a:gd name="T65" fmla="*/ 15 h 28"/>
                <a:gd name="T66" fmla="*/ 1 w 26"/>
                <a:gd name="T67" fmla="*/ 15 h 28"/>
                <a:gd name="T68" fmla="*/ 23 w 26"/>
                <a:gd name="T69" fmla="*/ 9 h 28"/>
                <a:gd name="T70" fmla="*/ 4 w 26"/>
                <a:gd name="T71" fmla="*/ 6 h 28"/>
                <a:gd name="T72" fmla="*/ 4 w 26"/>
                <a:gd name="T73" fmla="*/ 5 h 28"/>
                <a:gd name="T74" fmla="*/ 13 w 26"/>
                <a:gd name="T75" fmla="*/ 3 h 28"/>
                <a:gd name="T76" fmla="*/ 17 w 26"/>
                <a:gd name="T77" fmla="*/ 3 h 28"/>
                <a:gd name="T78" fmla="*/ 24 w 26"/>
                <a:gd name="T79" fmla="*/ 7 h 28"/>
                <a:gd name="T80" fmla="*/ 25 w 26"/>
                <a:gd name="T81" fmla="*/ 13 h 28"/>
                <a:gd name="T82" fmla="*/ 20 w 26"/>
                <a:gd name="T83" fmla="*/ 20 h 28"/>
                <a:gd name="T84" fmla="*/ 13 w 26"/>
                <a:gd name="T85" fmla="*/ 23 h 28"/>
                <a:gd name="T86" fmla="*/ 10 w 26"/>
                <a:gd name="T87" fmla="*/ 22 h 28"/>
                <a:gd name="T88" fmla="*/ 4 w 26"/>
                <a:gd name="T89" fmla="*/ 17 h 28"/>
                <a:gd name="T90" fmla="*/ 2 w 26"/>
                <a:gd name="T91" fmla="*/ 9 h 28"/>
                <a:gd name="T92" fmla="*/ 5 w 26"/>
                <a:gd name="T93" fmla="*/ 4 h 28"/>
                <a:gd name="T94" fmla="*/ 13 w 26"/>
                <a:gd name="T95" fmla="*/ 0 h 28"/>
                <a:gd name="T96" fmla="*/ 4 w 26"/>
                <a:gd name="T97" fmla="*/ 3 h 28"/>
                <a:gd name="T98" fmla="*/ 3 w 26"/>
                <a:gd name="T99" fmla="*/ 6 h 28"/>
                <a:gd name="T100" fmla="*/ 1 w 26"/>
                <a:gd name="T101" fmla="*/ 9 h 28"/>
                <a:gd name="T102" fmla="*/ 0 w 26"/>
                <a:gd name="T103" fmla="*/ 15 h 28"/>
                <a:gd name="T104" fmla="*/ 1 w 26"/>
                <a:gd name="T105" fmla="*/ 18 h 28"/>
                <a:gd name="T106" fmla="*/ 3 w 26"/>
                <a:gd name="T107" fmla="*/ 24 h 28"/>
                <a:gd name="T108" fmla="*/ 4 w 26"/>
                <a:gd name="T109" fmla="*/ 24 h 28"/>
                <a:gd name="T110" fmla="*/ 8 w 26"/>
                <a:gd name="T111" fmla="*/ 27 h 28"/>
                <a:gd name="T112" fmla="*/ 17 w 26"/>
                <a:gd name="T113" fmla="*/ 25 h 28"/>
                <a:gd name="T114" fmla="*/ 22 w 26"/>
                <a:gd name="T115" fmla="*/ 22 h 28"/>
                <a:gd name="T116" fmla="*/ 22 w 26"/>
                <a:gd name="T117" fmla="*/ 20 h 28"/>
                <a:gd name="T118" fmla="*/ 25 w 26"/>
                <a:gd name="T119" fmla="*/ 17 h 28"/>
                <a:gd name="T120" fmla="*/ 24 w 26"/>
                <a:gd name="T121" fmla="*/ 10 h 28"/>
                <a:gd name="T122" fmla="*/ 25 w 26"/>
                <a:gd name="T123" fmla="*/ 7 h 28"/>
                <a:gd name="T124" fmla="*/ 17 w 26"/>
                <a:gd name="T125"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 h="28">
                  <a:moveTo>
                    <a:pt x="12" y="27"/>
                  </a:moveTo>
                  <a:cubicBezTo>
                    <a:pt x="12" y="27"/>
                    <a:pt x="12" y="27"/>
                    <a:pt x="12" y="27"/>
                  </a:cubicBezTo>
                  <a:cubicBezTo>
                    <a:pt x="12" y="27"/>
                    <a:pt x="12" y="27"/>
                    <a:pt x="12" y="27"/>
                  </a:cubicBezTo>
                  <a:cubicBezTo>
                    <a:pt x="12" y="27"/>
                    <a:pt x="12" y="27"/>
                    <a:pt x="12" y="27"/>
                  </a:cubicBezTo>
                  <a:moveTo>
                    <a:pt x="12" y="27"/>
                  </a:moveTo>
                  <a:cubicBezTo>
                    <a:pt x="11" y="27"/>
                    <a:pt x="11" y="27"/>
                    <a:pt x="11" y="27"/>
                  </a:cubicBezTo>
                  <a:cubicBezTo>
                    <a:pt x="11" y="26"/>
                    <a:pt x="12" y="26"/>
                    <a:pt x="12" y="26"/>
                  </a:cubicBezTo>
                  <a:cubicBezTo>
                    <a:pt x="12" y="26"/>
                    <a:pt x="12" y="26"/>
                    <a:pt x="12" y="26"/>
                  </a:cubicBezTo>
                  <a:cubicBezTo>
                    <a:pt x="12" y="26"/>
                    <a:pt x="12" y="27"/>
                    <a:pt x="12" y="27"/>
                  </a:cubicBezTo>
                  <a:moveTo>
                    <a:pt x="11" y="27"/>
                  </a:moveTo>
                  <a:cubicBezTo>
                    <a:pt x="10" y="27"/>
                    <a:pt x="10" y="27"/>
                    <a:pt x="10" y="27"/>
                  </a:cubicBezTo>
                  <a:cubicBezTo>
                    <a:pt x="10" y="26"/>
                    <a:pt x="11" y="26"/>
                    <a:pt x="11" y="25"/>
                  </a:cubicBezTo>
                  <a:cubicBezTo>
                    <a:pt x="12" y="25"/>
                    <a:pt x="12" y="25"/>
                    <a:pt x="12" y="25"/>
                  </a:cubicBezTo>
                  <a:cubicBezTo>
                    <a:pt x="11" y="26"/>
                    <a:pt x="11" y="26"/>
                    <a:pt x="11" y="27"/>
                  </a:cubicBezTo>
                  <a:moveTo>
                    <a:pt x="10" y="27"/>
                  </a:moveTo>
                  <a:cubicBezTo>
                    <a:pt x="9" y="27"/>
                    <a:pt x="9" y="27"/>
                    <a:pt x="9" y="27"/>
                  </a:cubicBezTo>
                  <a:cubicBezTo>
                    <a:pt x="10" y="26"/>
                    <a:pt x="10" y="26"/>
                    <a:pt x="10" y="25"/>
                  </a:cubicBezTo>
                  <a:cubicBezTo>
                    <a:pt x="11" y="25"/>
                    <a:pt x="11" y="25"/>
                    <a:pt x="11" y="25"/>
                  </a:cubicBezTo>
                  <a:cubicBezTo>
                    <a:pt x="10" y="26"/>
                    <a:pt x="10" y="26"/>
                    <a:pt x="10" y="27"/>
                  </a:cubicBezTo>
                  <a:moveTo>
                    <a:pt x="9" y="26"/>
                  </a:moveTo>
                  <a:cubicBezTo>
                    <a:pt x="9" y="26"/>
                    <a:pt x="9" y="26"/>
                    <a:pt x="9" y="26"/>
                  </a:cubicBezTo>
                  <a:cubicBezTo>
                    <a:pt x="9" y="25"/>
                    <a:pt x="9" y="25"/>
                    <a:pt x="9" y="25"/>
                  </a:cubicBezTo>
                  <a:cubicBezTo>
                    <a:pt x="10" y="25"/>
                    <a:pt x="10" y="25"/>
                    <a:pt x="10" y="25"/>
                  </a:cubicBezTo>
                  <a:cubicBezTo>
                    <a:pt x="9" y="26"/>
                    <a:pt x="9" y="26"/>
                    <a:pt x="9" y="26"/>
                  </a:cubicBezTo>
                  <a:moveTo>
                    <a:pt x="18" y="25"/>
                  </a:moveTo>
                  <a:cubicBezTo>
                    <a:pt x="18" y="25"/>
                    <a:pt x="18" y="25"/>
                    <a:pt x="18" y="25"/>
                  </a:cubicBezTo>
                  <a:cubicBezTo>
                    <a:pt x="18" y="24"/>
                    <a:pt x="18" y="24"/>
                    <a:pt x="18" y="24"/>
                  </a:cubicBezTo>
                  <a:cubicBezTo>
                    <a:pt x="18" y="24"/>
                    <a:pt x="18" y="25"/>
                    <a:pt x="18" y="25"/>
                  </a:cubicBezTo>
                  <a:moveTo>
                    <a:pt x="19" y="25"/>
                  </a:moveTo>
                  <a:cubicBezTo>
                    <a:pt x="19" y="25"/>
                    <a:pt x="19" y="25"/>
                    <a:pt x="19" y="24"/>
                  </a:cubicBezTo>
                  <a:cubicBezTo>
                    <a:pt x="19" y="24"/>
                    <a:pt x="19" y="24"/>
                    <a:pt x="19" y="24"/>
                  </a:cubicBezTo>
                  <a:cubicBezTo>
                    <a:pt x="19" y="25"/>
                    <a:pt x="19" y="25"/>
                    <a:pt x="19" y="25"/>
                  </a:cubicBezTo>
                  <a:moveTo>
                    <a:pt x="14" y="24"/>
                  </a:moveTo>
                  <a:cubicBezTo>
                    <a:pt x="14" y="24"/>
                    <a:pt x="14" y="24"/>
                    <a:pt x="14" y="24"/>
                  </a:cubicBezTo>
                  <a:cubicBezTo>
                    <a:pt x="14" y="24"/>
                    <a:pt x="14" y="24"/>
                    <a:pt x="14" y="24"/>
                  </a:cubicBezTo>
                  <a:cubicBezTo>
                    <a:pt x="14" y="24"/>
                    <a:pt x="14" y="24"/>
                    <a:pt x="14" y="24"/>
                  </a:cubicBezTo>
                  <a:moveTo>
                    <a:pt x="14" y="25"/>
                  </a:moveTo>
                  <a:cubicBezTo>
                    <a:pt x="14" y="24"/>
                    <a:pt x="14" y="24"/>
                    <a:pt x="14" y="24"/>
                  </a:cubicBezTo>
                  <a:cubicBezTo>
                    <a:pt x="14" y="23"/>
                    <a:pt x="14" y="23"/>
                    <a:pt x="14" y="23"/>
                  </a:cubicBezTo>
                  <a:cubicBezTo>
                    <a:pt x="15" y="23"/>
                    <a:pt x="15" y="23"/>
                    <a:pt x="15" y="23"/>
                  </a:cubicBezTo>
                  <a:cubicBezTo>
                    <a:pt x="14" y="24"/>
                    <a:pt x="14" y="24"/>
                    <a:pt x="14" y="25"/>
                  </a:cubicBezTo>
                  <a:cubicBezTo>
                    <a:pt x="14" y="25"/>
                    <a:pt x="14" y="25"/>
                    <a:pt x="14" y="25"/>
                  </a:cubicBezTo>
                  <a:moveTo>
                    <a:pt x="19" y="25"/>
                  </a:moveTo>
                  <a:cubicBezTo>
                    <a:pt x="20" y="24"/>
                    <a:pt x="20" y="24"/>
                    <a:pt x="20" y="24"/>
                  </a:cubicBezTo>
                  <a:cubicBezTo>
                    <a:pt x="20" y="23"/>
                    <a:pt x="20" y="23"/>
                    <a:pt x="20" y="23"/>
                  </a:cubicBezTo>
                  <a:cubicBezTo>
                    <a:pt x="20" y="24"/>
                    <a:pt x="20" y="24"/>
                    <a:pt x="20" y="25"/>
                  </a:cubicBezTo>
                  <a:cubicBezTo>
                    <a:pt x="19" y="25"/>
                    <a:pt x="19" y="25"/>
                    <a:pt x="19" y="25"/>
                  </a:cubicBezTo>
                  <a:moveTo>
                    <a:pt x="14" y="25"/>
                  </a:moveTo>
                  <a:cubicBezTo>
                    <a:pt x="15" y="24"/>
                    <a:pt x="15" y="24"/>
                    <a:pt x="15" y="23"/>
                  </a:cubicBezTo>
                  <a:cubicBezTo>
                    <a:pt x="16" y="23"/>
                    <a:pt x="16" y="23"/>
                    <a:pt x="16" y="23"/>
                  </a:cubicBezTo>
                  <a:cubicBezTo>
                    <a:pt x="15" y="25"/>
                    <a:pt x="15" y="25"/>
                    <a:pt x="15" y="25"/>
                  </a:cubicBezTo>
                  <a:cubicBezTo>
                    <a:pt x="14" y="25"/>
                    <a:pt x="14" y="25"/>
                    <a:pt x="14" y="25"/>
                  </a:cubicBezTo>
                  <a:moveTo>
                    <a:pt x="17" y="25"/>
                  </a:moveTo>
                  <a:cubicBezTo>
                    <a:pt x="17" y="24"/>
                    <a:pt x="17" y="24"/>
                    <a:pt x="17" y="24"/>
                  </a:cubicBezTo>
                  <a:cubicBezTo>
                    <a:pt x="17" y="24"/>
                    <a:pt x="17" y="24"/>
                    <a:pt x="18" y="23"/>
                  </a:cubicBezTo>
                  <a:cubicBezTo>
                    <a:pt x="18" y="24"/>
                    <a:pt x="18" y="24"/>
                    <a:pt x="18" y="24"/>
                  </a:cubicBezTo>
                  <a:cubicBezTo>
                    <a:pt x="17" y="25"/>
                    <a:pt x="17" y="25"/>
                    <a:pt x="17" y="25"/>
                  </a:cubicBezTo>
                  <a:moveTo>
                    <a:pt x="9" y="24"/>
                  </a:moveTo>
                  <a:cubicBezTo>
                    <a:pt x="9" y="24"/>
                    <a:pt x="9" y="24"/>
                    <a:pt x="9" y="24"/>
                  </a:cubicBezTo>
                  <a:cubicBezTo>
                    <a:pt x="8" y="24"/>
                    <a:pt x="8" y="24"/>
                    <a:pt x="8" y="24"/>
                  </a:cubicBezTo>
                  <a:cubicBezTo>
                    <a:pt x="9" y="23"/>
                    <a:pt x="9" y="23"/>
                    <a:pt x="9" y="23"/>
                  </a:cubicBezTo>
                  <a:cubicBezTo>
                    <a:pt x="9" y="24"/>
                    <a:pt x="9" y="24"/>
                    <a:pt x="9" y="24"/>
                  </a:cubicBezTo>
                  <a:moveTo>
                    <a:pt x="16" y="24"/>
                  </a:moveTo>
                  <a:cubicBezTo>
                    <a:pt x="16" y="23"/>
                    <a:pt x="16" y="23"/>
                    <a:pt x="16" y="23"/>
                  </a:cubicBezTo>
                  <a:cubicBezTo>
                    <a:pt x="17" y="23"/>
                    <a:pt x="17" y="23"/>
                    <a:pt x="17" y="23"/>
                  </a:cubicBezTo>
                  <a:cubicBezTo>
                    <a:pt x="17" y="23"/>
                    <a:pt x="17" y="24"/>
                    <a:pt x="16" y="24"/>
                  </a:cubicBezTo>
                  <a:cubicBezTo>
                    <a:pt x="16" y="24"/>
                    <a:pt x="16" y="24"/>
                    <a:pt x="16" y="24"/>
                  </a:cubicBezTo>
                  <a:moveTo>
                    <a:pt x="21" y="24"/>
                  </a:moveTo>
                  <a:cubicBezTo>
                    <a:pt x="21" y="24"/>
                    <a:pt x="21" y="23"/>
                    <a:pt x="21" y="23"/>
                  </a:cubicBezTo>
                  <a:cubicBezTo>
                    <a:pt x="21" y="23"/>
                    <a:pt x="21" y="23"/>
                    <a:pt x="21" y="23"/>
                  </a:cubicBezTo>
                  <a:cubicBezTo>
                    <a:pt x="21" y="24"/>
                    <a:pt x="21" y="24"/>
                    <a:pt x="21" y="24"/>
                  </a:cubicBezTo>
                  <a:cubicBezTo>
                    <a:pt x="21" y="24"/>
                    <a:pt x="21" y="24"/>
                    <a:pt x="21" y="24"/>
                  </a:cubicBezTo>
                  <a:moveTo>
                    <a:pt x="8" y="24"/>
                  </a:moveTo>
                  <a:cubicBezTo>
                    <a:pt x="7" y="24"/>
                    <a:pt x="7" y="24"/>
                    <a:pt x="7" y="24"/>
                  </a:cubicBezTo>
                  <a:cubicBezTo>
                    <a:pt x="8" y="23"/>
                    <a:pt x="8" y="23"/>
                    <a:pt x="8" y="22"/>
                  </a:cubicBezTo>
                  <a:cubicBezTo>
                    <a:pt x="9" y="23"/>
                    <a:pt x="9" y="23"/>
                    <a:pt x="9" y="23"/>
                  </a:cubicBezTo>
                  <a:cubicBezTo>
                    <a:pt x="8" y="24"/>
                    <a:pt x="8" y="24"/>
                    <a:pt x="8" y="24"/>
                  </a:cubicBezTo>
                  <a:moveTo>
                    <a:pt x="7" y="23"/>
                  </a:moveTo>
                  <a:cubicBezTo>
                    <a:pt x="7" y="23"/>
                    <a:pt x="7" y="23"/>
                    <a:pt x="7" y="23"/>
                  </a:cubicBezTo>
                  <a:cubicBezTo>
                    <a:pt x="7" y="23"/>
                    <a:pt x="7" y="22"/>
                    <a:pt x="8" y="22"/>
                  </a:cubicBezTo>
                  <a:cubicBezTo>
                    <a:pt x="8" y="22"/>
                    <a:pt x="8" y="22"/>
                    <a:pt x="8" y="22"/>
                  </a:cubicBezTo>
                  <a:cubicBezTo>
                    <a:pt x="8" y="23"/>
                    <a:pt x="7" y="23"/>
                    <a:pt x="7" y="23"/>
                  </a:cubicBezTo>
                  <a:moveTo>
                    <a:pt x="3" y="23"/>
                  </a:moveTo>
                  <a:cubicBezTo>
                    <a:pt x="3" y="23"/>
                    <a:pt x="3" y="23"/>
                    <a:pt x="3" y="23"/>
                  </a:cubicBezTo>
                  <a:cubicBezTo>
                    <a:pt x="4" y="22"/>
                    <a:pt x="4" y="22"/>
                    <a:pt x="4" y="22"/>
                  </a:cubicBezTo>
                  <a:cubicBezTo>
                    <a:pt x="3" y="22"/>
                    <a:pt x="3" y="22"/>
                    <a:pt x="3" y="22"/>
                  </a:cubicBezTo>
                  <a:cubicBezTo>
                    <a:pt x="3" y="23"/>
                    <a:pt x="3" y="23"/>
                    <a:pt x="3" y="23"/>
                  </a:cubicBezTo>
                  <a:moveTo>
                    <a:pt x="6" y="23"/>
                  </a:moveTo>
                  <a:cubicBezTo>
                    <a:pt x="6" y="23"/>
                    <a:pt x="6" y="23"/>
                    <a:pt x="6" y="23"/>
                  </a:cubicBezTo>
                  <a:cubicBezTo>
                    <a:pt x="7" y="22"/>
                    <a:pt x="7" y="22"/>
                    <a:pt x="7" y="22"/>
                  </a:cubicBezTo>
                  <a:cubicBezTo>
                    <a:pt x="7" y="22"/>
                    <a:pt x="7" y="22"/>
                    <a:pt x="7" y="22"/>
                  </a:cubicBezTo>
                  <a:cubicBezTo>
                    <a:pt x="7" y="22"/>
                    <a:pt x="7" y="22"/>
                    <a:pt x="6" y="23"/>
                  </a:cubicBezTo>
                  <a:moveTo>
                    <a:pt x="6" y="22"/>
                  </a:moveTo>
                  <a:cubicBezTo>
                    <a:pt x="6" y="22"/>
                    <a:pt x="6" y="22"/>
                    <a:pt x="6" y="22"/>
                  </a:cubicBezTo>
                  <a:cubicBezTo>
                    <a:pt x="7" y="21"/>
                    <a:pt x="7" y="21"/>
                    <a:pt x="7" y="21"/>
                  </a:cubicBezTo>
                  <a:cubicBezTo>
                    <a:pt x="7" y="21"/>
                    <a:pt x="7" y="21"/>
                    <a:pt x="7" y="21"/>
                  </a:cubicBezTo>
                  <a:cubicBezTo>
                    <a:pt x="6" y="22"/>
                    <a:pt x="6" y="22"/>
                    <a:pt x="6" y="22"/>
                  </a:cubicBezTo>
                  <a:moveTo>
                    <a:pt x="4" y="23"/>
                  </a:moveTo>
                  <a:cubicBezTo>
                    <a:pt x="4" y="23"/>
                    <a:pt x="4" y="23"/>
                    <a:pt x="4" y="23"/>
                  </a:cubicBezTo>
                  <a:cubicBezTo>
                    <a:pt x="4" y="22"/>
                    <a:pt x="4" y="22"/>
                    <a:pt x="4" y="22"/>
                  </a:cubicBezTo>
                  <a:cubicBezTo>
                    <a:pt x="5" y="21"/>
                    <a:pt x="5" y="21"/>
                    <a:pt x="5" y="21"/>
                  </a:cubicBezTo>
                  <a:cubicBezTo>
                    <a:pt x="5" y="22"/>
                    <a:pt x="5" y="22"/>
                    <a:pt x="5" y="22"/>
                  </a:cubicBezTo>
                  <a:cubicBezTo>
                    <a:pt x="4" y="23"/>
                    <a:pt x="4" y="23"/>
                    <a:pt x="4" y="23"/>
                  </a:cubicBezTo>
                  <a:moveTo>
                    <a:pt x="3" y="22"/>
                  </a:moveTo>
                  <a:cubicBezTo>
                    <a:pt x="3" y="22"/>
                    <a:pt x="3" y="22"/>
                    <a:pt x="3" y="22"/>
                  </a:cubicBezTo>
                  <a:cubicBezTo>
                    <a:pt x="3" y="21"/>
                    <a:pt x="3" y="21"/>
                    <a:pt x="3" y="21"/>
                  </a:cubicBezTo>
                  <a:cubicBezTo>
                    <a:pt x="4" y="21"/>
                    <a:pt x="4" y="21"/>
                    <a:pt x="4" y="21"/>
                  </a:cubicBezTo>
                  <a:cubicBezTo>
                    <a:pt x="3" y="22"/>
                    <a:pt x="3" y="22"/>
                    <a:pt x="3" y="22"/>
                  </a:cubicBezTo>
                  <a:moveTo>
                    <a:pt x="6" y="21"/>
                  </a:moveTo>
                  <a:cubicBezTo>
                    <a:pt x="6" y="21"/>
                    <a:pt x="6" y="21"/>
                    <a:pt x="6" y="21"/>
                  </a:cubicBezTo>
                  <a:cubicBezTo>
                    <a:pt x="6" y="21"/>
                    <a:pt x="6" y="21"/>
                    <a:pt x="6" y="21"/>
                  </a:cubicBezTo>
                  <a:cubicBezTo>
                    <a:pt x="6" y="21"/>
                    <a:pt x="6" y="21"/>
                    <a:pt x="6" y="21"/>
                  </a:cubicBezTo>
                  <a:moveTo>
                    <a:pt x="2" y="22"/>
                  </a:moveTo>
                  <a:cubicBezTo>
                    <a:pt x="2" y="21"/>
                    <a:pt x="2" y="21"/>
                    <a:pt x="2" y="21"/>
                  </a:cubicBezTo>
                  <a:cubicBezTo>
                    <a:pt x="3" y="21"/>
                    <a:pt x="3" y="21"/>
                    <a:pt x="3" y="21"/>
                  </a:cubicBezTo>
                  <a:cubicBezTo>
                    <a:pt x="3" y="21"/>
                    <a:pt x="3" y="21"/>
                    <a:pt x="3" y="21"/>
                  </a:cubicBezTo>
                  <a:cubicBezTo>
                    <a:pt x="2" y="22"/>
                    <a:pt x="2" y="22"/>
                    <a:pt x="2" y="22"/>
                  </a:cubicBezTo>
                  <a:moveTo>
                    <a:pt x="2" y="21"/>
                  </a:moveTo>
                  <a:cubicBezTo>
                    <a:pt x="2" y="21"/>
                    <a:pt x="2" y="21"/>
                    <a:pt x="2" y="21"/>
                  </a:cubicBezTo>
                  <a:cubicBezTo>
                    <a:pt x="3" y="20"/>
                    <a:pt x="3" y="20"/>
                    <a:pt x="3" y="20"/>
                  </a:cubicBezTo>
                  <a:cubicBezTo>
                    <a:pt x="3" y="20"/>
                    <a:pt x="3" y="20"/>
                    <a:pt x="3" y="20"/>
                  </a:cubicBezTo>
                  <a:cubicBezTo>
                    <a:pt x="2" y="21"/>
                    <a:pt x="2" y="21"/>
                    <a:pt x="2" y="21"/>
                  </a:cubicBezTo>
                  <a:moveTo>
                    <a:pt x="2" y="20"/>
                  </a:moveTo>
                  <a:cubicBezTo>
                    <a:pt x="2" y="20"/>
                    <a:pt x="2" y="20"/>
                    <a:pt x="2" y="20"/>
                  </a:cubicBezTo>
                  <a:cubicBezTo>
                    <a:pt x="2" y="20"/>
                    <a:pt x="2" y="20"/>
                    <a:pt x="2" y="19"/>
                  </a:cubicBezTo>
                  <a:cubicBezTo>
                    <a:pt x="2" y="20"/>
                    <a:pt x="2" y="20"/>
                    <a:pt x="2" y="20"/>
                  </a:cubicBezTo>
                  <a:cubicBezTo>
                    <a:pt x="2" y="20"/>
                    <a:pt x="2" y="20"/>
                    <a:pt x="2" y="20"/>
                  </a:cubicBezTo>
                  <a:moveTo>
                    <a:pt x="21" y="20"/>
                  </a:moveTo>
                  <a:cubicBezTo>
                    <a:pt x="21" y="20"/>
                    <a:pt x="21" y="20"/>
                    <a:pt x="21" y="20"/>
                  </a:cubicBezTo>
                  <a:cubicBezTo>
                    <a:pt x="22" y="19"/>
                    <a:pt x="22" y="19"/>
                    <a:pt x="22" y="19"/>
                  </a:cubicBezTo>
                  <a:cubicBezTo>
                    <a:pt x="22" y="19"/>
                    <a:pt x="22" y="19"/>
                    <a:pt x="22" y="19"/>
                  </a:cubicBezTo>
                  <a:cubicBezTo>
                    <a:pt x="22" y="19"/>
                    <a:pt x="22" y="19"/>
                    <a:pt x="22" y="19"/>
                  </a:cubicBezTo>
                  <a:cubicBezTo>
                    <a:pt x="22" y="19"/>
                    <a:pt x="22" y="19"/>
                    <a:pt x="22" y="19"/>
                  </a:cubicBezTo>
                  <a:cubicBezTo>
                    <a:pt x="21" y="20"/>
                    <a:pt x="21" y="20"/>
                    <a:pt x="21" y="20"/>
                  </a:cubicBezTo>
                  <a:moveTo>
                    <a:pt x="24" y="19"/>
                  </a:moveTo>
                  <a:cubicBezTo>
                    <a:pt x="24" y="18"/>
                    <a:pt x="24" y="18"/>
                    <a:pt x="24" y="18"/>
                  </a:cubicBezTo>
                  <a:cubicBezTo>
                    <a:pt x="24" y="18"/>
                    <a:pt x="24" y="18"/>
                    <a:pt x="24" y="17"/>
                  </a:cubicBezTo>
                  <a:cubicBezTo>
                    <a:pt x="24" y="17"/>
                    <a:pt x="24" y="17"/>
                    <a:pt x="24" y="17"/>
                  </a:cubicBezTo>
                  <a:cubicBezTo>
                    <a:pt x="24" y="18"/>
                    <a:pt x="24" y="18"/>
                    <a:pt x="24" y="19"/>
                  </a:cubicBezTo>
                  <a:moveTo>
                    <a:pt x="23" y="18"/>
                  </a:moveTo>
                  <a:cubicBezTo>
                    <a:pt x="23" y="18"/>
                    <a:pt x="23" y="18"/>
                    <a:pt x="23" y="18"/>
                  </a:cubicBezTo>
                  <a:cubicBezTo>
                    <a:pt x="24" y="17"/>
                    <a:pt x="24" y="17"/>
                    <a:pt x="24" y="17"/>
                  </a:cubicBezTo>
                  <a:cubicBezTo>
                    <a:pt x="24" y="17"/>
                    <a:pt x="24" y="17"/>
                    <a:pt x="24" y="17"/>
                  </a:cubicBezTo>
                  <a:cubicBezTo>
                    <a:pt x="24" y="17"/>
                    <a:pt x="23" y="18"/>
                    <a:pt x="23" y="18"/>
                  </a:cubicBezTo>
                  <a:cubicBezTo>
                    <a:pt x="23" y="18"/>
                    <a:pt x="23" y="18"/>
                    <a:pt x="23" y="18"/>
                  </a:cubicBezTo>
                  <a:moveTo>
                    <a:pt x="3" y="17"/>
                  </a:moveTo>
                  <a:cubicBezTo>
                    <a:pt x="3" y="17"/>
                    <a:pt x="3" y="17"/>
                    <a:pt x="3" y="17"/>
                  </a:cubicBezTo>
                  <a:cubicBezTo>
                    <a:pt x="3" y="17"/>
                    <a:pt x="3" y="17"/>
                    <a:pt x="3" y="17"/>
                  </a:cubicBezTo>
                  <a:cubicBezTo>
                    <a:pt x="3" y="17"/>
                    <a:pt x="3" y="17"/>
                    <a:pt x="3" y="17"/>
                  </a:cubicBezTo>
                  <a:moveTo>
                    <a:pt x="3" y="17"/>
                  </a:moveTo>
                  <a:cubicBezTo>
                    <a:pt x="3" y="16"/>
                    <a:pt x="3" y="16"/>
                    <a:pt x="3" y="16"/>
                  </a:cubicBezTo>
                  <a:cubicBezTo>
                    <a:pt x="3" y="16"/>
                    <a:pt x="3" y="16"/>
                    <a:pt x="3" y="16"/>
                  </a:cubicBezTo>
                  <a:cubicBezTo>
                    <a:pt x="3" y="16"/>
                    <a:pt x="3" y="16"/>
                    <a:pt x="3" y="16"/>
                  </a:cubicBezTo>
                  <a:cubicBezTo>
                    <a:pt x="3" y="17"/>
                    <a:pt x="3" y="17"/>
                    <a:pt x="3" y="17"/>
                  </a:cubicBezTo>
                  <a:moveTo>
                    <a:pt x="2" y="15"/>
                  </a:moveTo>
                  <a:cubicBezTo>
                    <a:pt x="2" y="15"/>
                    <a:pt x="2" y="15"/>
                    <a:pt x="2" y="15"/>
                  </a:cubicBezTo>
                  <a:cubicBezTo>
                    <a:pt x="3" y="15"/>
                    <a:pt x="3" y="15"/>
                    <a:pt x="3" y="15"/>
                  </a:cubicBezTo>
                  <a:cubicBezTo>
                    <a:pt x="3" y="15"/>
                    <a:pt x="3" y="15"/>
                    <a:pt x="3" y="15"/>
                  </a:cubicBezTo>
                  <a:cubicBezTo>
                    <a:pt x="2" y="15"/>
                    <a:pt x="2" y="15"/>
                    <a:pt x="2" y="15"/>
                  </a:cubicBezTo>
                  <a:moveTo>
                    <a:pt x="2" y="15"/>
                  </a:moveTo>
                  <a:cubicBezTo>
                    <a:pt x="1" y="15"/>
                    <a:pt x="1" y="15"/>
                    <a:pt x="1" y="15"/>
                  </a:cubicBezTo>
                  <a:cubicBezTo>
                    <a:pt x="2" y="14"/>
                    <a:pt x="2" y="14"/>
                    <a:pt x="2" y="14"/>
                  </a:cubicBezTo>
                  <a:cubicBezTo>
                    <a:pt x="2" y="14"/>
                    <a:pt x="2" y="14"/>
                    <a:pt x="2" y="14"/>
                  </a:cubicBezTo>
                  <a:cubicBezTo>
                    <a:pt x="2" y="15"/>
                    <a:pt x="2" y="15"/>
                    <a:pt x="2" y="15"/>
                  </a:cubicBezTo>
                  <a:moveTo>
                    <a:pt x="1" y="15"/>
                  </a:moveTo>
                  <a:cubicBezTo>
                    <a:pt x="0" y="15"/>
                    <a:pt x="0" y="15"/>
                    <a:pt x="0" y="15"/>
                  </a:cubicBezTo>
                  <a:cubicBezTo>
                    <a:pt x="0" y="14"/>
                    <a:pt x="0" y="14"/>
                    <a:pt x="0" y="14"/>
                  </a:cubicBezTo>
                  <a:cubicBezTo>
                    <a:pt x="1" y="13"/>
                    <a:pt x="1" y="13"/>
                    <a:pt x="1" y="13"/>
                  </a:cubicBezTo>
                  <a:cubicBezTo>
                    <a:pt x="2" y="13"/>
                    <a:pt x="2" y="13"/>
                    <a:pt x="2" y="13"/>
                  </a:cubicBezTo>
                  <a:cubicBezTo>
                    <a:pt x="1" y="14"/>
                    <a:pt x="1" y="14"/>
                    <a:pt x="1" y="15"/>
                  </a:cubicBezTo>
                  <a:moveTo>
                    <a:pt x="0" y="14"/>
                  </a:moveTo>
                  <a:cubicBezTo>
                    <a:pt x="1" y="13"/>
                    <a:pt x="1" y="13"/>
                    <a:pt x="1" y="13"/>
                  </a:cubicBezTo>
                  <a:cubicBezTo>
                    <a:pt x="1" y="13"/>
                    <a:pt x="1" y="13"/>
                    <a:pt x="1" y="13"/>
                  </a:cubicBezTo>
                  <a:cubicBezTo>
                    <a:pt x="0" y="14"/>
                    <a:pt x="0" y="14"/>
                    <a:pt x="0" y="14"/>
                  </a:cubicBezTo>
                  <a:moveTo>
                    <a:pt x="23" y="9"/>
                  </a:moveTo>
                  <a:cubicBezTo>
                    <a:pt x="23" y="9"/>
                    <a:pt x="23" y="9"/>
                    <a:pt x="23" y="9"/>
                  </a:cubicBezTo>
                  <a:cubicBezTo>
                    <a:pt x="24" y="8"/>
                    <a:pt x="24" y="8"/>
                    <a:pt x="24" y="8"/>
                  </a:cubicBezTo>
                  <a:cubicBezTo>
                    <a:pt x="24" y="9"/>
                    <a:pt x="24" y="9"/>
                    <a:pt x="24" y="9"/>
                  </a:cubicBezTo>
                  <a:cubicBezTo>
                    <a:pt x="23" y="9"/>
                    <a:pt x="23" y="9"/>
                    <a:pt x="23" y="9"/>
                  </a:cubicBezTo>
                  <a:moveTo>
                    <a:pt x="4" y="6"/>
                  </a:moveTo>
                  <a:cubicBezTo>
                    <a:pt x="4" y="6"/>
                    <a:pt x="4" y="6"/>
                    <a:pt x="4" y="6"/>
                  </a:cubicBezTo>
                  <a:cubicBezTo>
                    <a:pt x="5" y="6"/>
                    <a:pt x="5" y="6"/>
                    <a:pt x="5" y="6"/>
                  </a:cubicBezTo>
                  <a:cubicBezTo>
                    <a:pt x="4" y="6"/>
                    <a:pt x="4" y="6"/>
                    <a:pt x="4" y="6"/>
                  </a:cubicBezTo>
                  <a:moveTo>
                    <a:pt x="4" y="6"/>
                  </a:moveTo>
                  <a:cubicBezTo>
                    <a:pt x="4" y="5"/>
                    <a:pt x="4" y="5"/>
                    <a:pt x="4" y="5"/>
                  </a:cubicBezTo>
                  <a:cubicBezTo>
                    <a:pt x="5" y="5"/>
                    <a:pt x="5" y="5"/>
                    <a:pt x="5" y="5"/>
                  </a:cubicBezTo>
                  <a:cubicBezTo>
                    <a:pt x="5" y="5"/>
                    <a:pt x="5" y="5"/>
                    <a:pt x="5" y="5"/>
                  </a:cubicBezTo>
                  <a:cubicBezTo>
                    <a:pt x="4" y="6"/>
                    <a:pt x="4" y="6"/>
                    <a:pt x="4" y="6"/>
                  </a:cubicBezTo>
                  <a:moveTo>
                    <a:pt x="9" y="3"/>
                  </a:moveTo>
                  <a:cubicBezTo>
                    <a:pt x="10" y="3"/>
                    <a:pt x="12" y="3"/>
                    <a:pt x="13" y="3"/>
                  </a:cubicBezTo>
                  <a:cubicBezTo>
                    <a:pt x="13" y="2"/>
                    <a:pt x="13" y="2"/>
                    <a:pt x="13" y="2"/>
                  </a:cubicBezTo>
                  <a:cubicBezTo>
                    <a:pt x="14" y="1"/>
                    <a:pt x="14" y="1"/>
                    <a:pt x="14" y="1"/>
                  </a:cubicBezTo>
                  <a:cubicBezTo>
                    <a:pt x="15" y="1"/>
                    <a:pt x="16" y="1"/>
                    <a:pt x="17" y="1"/>
                  </a:cubicBezTo>
                  <a:cubicBezTo>
                    <a:pt x="16" y="3"/>
                    <a:pt x="16" y="3"/>
                    <a:pt x="16" y="3"/>
                  </a:cubicBezTo>
                  <a:cubicBezTo>
                    <a:pt x="17" y="3"/>
                    <a:pt x="17" y="3"/>
                    <a:pt x="17" y="3"/>
                  </a:cubicBezTo>
                  <a:cubicBezTo>
                    <a:pt x="18" y="4"/>
                    <a:pt x="19" y="4"/>
                    <a:pt x="20" y="5"/>
                  </a:cubicBezTo>
                  <a:cubicBezTo>
                    <a:pt x="20" y="5"/>
                    <a:pt x="20" y="5"/>
                    <a:pt x="20" y="5"/>
                  </a:cubicBezTo>
                  <a:cubicBezTo>
                    <a:pt x="22" y="4"/>
                    <a:pt x="22" y="4"/>
                    <a:pt x="22" y="4"/>
                  </a:cubicBezTo>
                  <a:cubicBezTo>
                    <a:pt x="22" y="5"/>
                    <a:pt x="23" y="6"/>
                    <a:pt x="24" y="6"/>
                  </a:cubicBezTo>
                  <a:cubicBezTo>
                    <a:pt x="24" y="7"/>
                    <a:pt x="24" y="7"/>
                    <a:pt x="24" y="7"/>
                  </a:cubicBezTo>
                  <a:cubicBezTo>
                    <a:pt x="22" y="8"/>
                    <a:pt x="22" y="8"/>
                    <a:pt x="22" y="8"/>
                  </a:cubicBezTo>
                  <a:cubicBezTo>
                    <a:pt x="22" y="9"/>
                    <a:pt x="22" y="9"/>
                    <a:pt x="22" y="9"/>
                  </a:cubicBezTo>
                  <a:cubicBezTo>
                    <a:pt x="23" y="10"/>
                    <a:pt x="23" y="11"/>
                    <a:pt x="23" y="12"/>
                  </a:cubicBezTo>
                  <a:cubicBezTo>
                    <a:pt x="24" y="13"/>
                    <a:pt x="24" y="13"/>
                    <a:pt x="24" y="13"/>
                  </a:cubicBezTo>
                  <a:cubicBezTo>
                    <a:pt x="25" y="13"/>
                    <a:pt x="25" y="13"/>
                    <a:pt x="25" y="13"/>
                  </a:cubicBezTo>
                  <a:cubicBezTo>
                    <a:pt x="25" y="14"/>
                    <a:pt x="25" y="15"/>
                    <a:pt x="25" y="16"/>
                  </a:cubicBezTo>
                  <a:cubicBezTo>
                    <a:pt x="24" y="16"/>
                    <a:pt x="24" y="16"/>
                    <a:pt x="24" y="16"/>
                  </a:cubicBezTo>
                  <a:cubicBezTo>
                    <a:pt x="23" y="16"/>
                    <a:pt x="22" y="17"/>
                    <a:pt x="22" y="18"/>
                  </a:cubicBezTo>
                  <a:cubicBezTo>
                    <a:pt x="21" y="18"/>
                    <a:pt x="21" y="19"/>
                    <a:pt x="20" y="20"/>
                  </a:cubicBezTo>
                  <a:cubicBezTo>
                    <a:pt x="20" y="20"/>
                    <a:pt x="20" y="20"/>
                    <a:pt x="20" y="20"/>
                  </a:cubicBezTo>
                  <a:cubicBezTo>
                    <a:pt x="21" y="22"/>
                    <a:pt x="21" y="22"/>
                    <a:pt x="21" y="22"/>
                  </a:cubicBezTo>
                  <a:cubicBezTo>
                    <a:pt x="21" y="22"/>
                    <a:pt x="20" y="23"/>
                    <a:pt x="19" y="23"/>
                  </a:cubicBezTo>
                  <a:cubicBezTo>
                    <a:pt x="18" y="22"/>
                    <a:pt x="18" y="22"/>
                    <a:pt x="18" y="22"/>
                  </a:cubicBezTo>
                  <a:cubicBezTo>
                    <a:pt x="17" y="22"/>
                    <a:pt x="17" y="22"/>
                    <a:pt x="17" y="22"/>
                  </a:cubicBezTo>
                  <a:cubicBezTo>
                    <a:pt x="16" y="22"/>
                    <a:pt x="15" y="23"/>
                    <a:pt x="13" y="23"/>
                  </a:cubicBezTo>
                  <a:cubicBezTo>
                    <a:pt x="13" y="23"/>
                    <a:pt x="13" y="23"/>
                    <a:pt x="13" y="23"/>
                  </a:cubicBezTo>
                  <a:cubicBezTo>
                    <a:pt x="13" y="25"/>
                    <a:pt x="13" y="25"/>
                    <a:pt x="13" y="25"/>
                  </a:cubicBezTo>
                  <a:cubicBezTo>
                    <a:pt x="12" y="25"/>
                    <a:pt x="11" y="25"/>
                    <a:pt x="9" y="24"/>
                  </a:cubicBezTo>
                  <a:cubicBezTo>
                    <a:pt x="10" y="23"/>
                    <a:pt x="10" y="23"/>
                    <a:pt x="10" y="23"/>
                  </a:cubicBezTo>
                  <a:cubicBezTo>
                    <a:pt x="10" y="22"/>
                    <a:pt x="10" y="22"/>
                    <a:pt x="10" y="22"/>
                  </a:cubicBezTo>
                  <a:cubicBezTo>
                    <a:pt x="8" y="22"/>
                    <a:pt x="7" y="21"/>
                    <a:pt x="6" y="20"/>
                  </a:cubicBezTo>
                  <a:cubicBezTo>
                    <a:pt x="6" y="20"/>
                    <a:pt x="6" y="20"/>
                    <a:pt x="6" y="20"/>
                  </a:cubicBezTo>
                  <a:cubicBezTo>
                    <a:pt x="4" y="21"/>
                    <a:pt x="4" y="21"/>
                    <a:pt x="4" y="21"/>
                  </a:cubicBezTo>
                  <a:cubicBezTo>
                    <a:pt x="3" y="20"/>
                    <a:pt x="3" y="19"/>
                    <a:pt x="2" y="18"/>
                  </a:cubicBezTo>
                  <a:cubicBezTo>
                    <a:pt x="4" y="17"/>
                    <a:pt x="4" y="17"/>
                    <a:pt x="4" y="17"/>
                  </a:cubicBezTo>
                  <a:cubicBezTo>
                    <a:pt x="4" y="17"/>
                    <a:pt x="4" y="17"/>
                    <a:pt x="4" y="17"/>
                  </a:cubicBezTo>
                  <a:cubicBezTo>
                    <a:pt x="3" y="16"/>
                    <a:pt x="3" y="14"/>
                    <a:pt x="3" y="13"/>
                  </a:cubicBezTo>
                  <a:cubicBezTo>
                    <a:pt x="3" y="13"/>
                    <a:pt x="3" y="13"/>
                    <a:pt x="3" y="13"/>
                  </a:cubicBezTo>
                  <a:cubicBezTo>
                    <a:pt x="1" y="12"/>
                    <a:pt x="1" y="12"/>
                    <a:pt x="1" y="12"/>
                  </a:cubicBezTo>
                  <a:cubicBezTo>
                    <a:pt x="1" y="11"/>
                    <a:pt x="1" y="10"/>
                    <a:pt x="2" y="9"/>
                  </a:cubicBezTo>
                  <a:cubicBezTo>
                    <a:pt x="3" y="9"/>
                    <a:pt x="3" y="9"/>
                    <a:pt x="3" y="9"/>
                  </a:cubicBezTo>
                  <a:cubicBezTo>
                    <a:pt x="4" y="9"/>
                    <a:pt x="4" y="9"/>
                    <a:pt x="4" y="9"/>
                  </a:cubicBezTo>
                  <a:cubicBezTo>
                    <a:pt x="4" y="8"/>
                    <a:pt x="5" y="7"/>
                    <a:pt x="6" y="6"/>
                  </a:cubicBezTo>
                  <a:cubicBezTo>
                    <a:pt x="6" y="5"/>
                    <a:pt x="6" y="5"/>
                    <a:pt x="6" y="5"/>
                  </a:cubicBezTo>
                  <a:cubicBezTo>
                    <a:pt x="5" y="4"/>
                    <a:pt x="5" y="4"/>
                    <a:pt x="5" y="4"/>
                  </a:cubicBezTo>
                  <a:cubicBezTo>
                    <a:pt x="6" y="3"/>
                    <a:pt x="7" y="2"/>
                    <a:pt x="8" y="2"/>
                  </a:cubicBezTo>
                  <a:cubicBezTo>
                    <a:pt x="9" y="3"/>
                    <a:pt x="9" y="3"/>
                    <a:pt x="9" y="3"/>
                  </a:cubicBezTo>
                  <a:cubicBezTo>
                    <a:pt x="9" y="3"/>
                    <a:pt x="9" y="3"/>
                    <a:pt x="9" y="3"/>
                  </a:cubicBezTo>
                  <a:moveTo>
                    <a:pt x="13" y="0"/>
                  </a:moveTo>
                  <a:cubicBezTo>
                    <a:pt x="13" y="0"/>
                    <a:pt x="13" y="0"/>
                    <a:pt x="13" y="0"/>
                  </a:cubicBezTo>
                  <a:cubicBezTo>
                    <a:pt x="12" y="2"/>
                    <a:pt x="12" y="2"/>
                    <a:pt x="12" y="2"/>
                  </a:cubicBezTo>
                  <a:cubicBezTo>
                    <a:pt x="11" y="2"/>
                    <a:pt x="10" y="2"/>
                    <a:pt x="9" y="3"/>
                  </a:cubicBezTo>
                  <a:cubicBezTo>
                    <a:pt x="8" y="1"/>
                    <a:pt x="8" y="1"/>
                    <a:pt x="8" y="1"/>
                  </a:cubicBezTo>
                  <a:cubicBezTo>
                    <a:pt x="8" y="1"/>
                    <a:pt x="8" y="1"/>
                    <a:pt x="8" y="1"/>
                  </a:cubicBezTo>
                  <a:cubicBezTo>
                    <a:pt x="6" y="2"/>
                    <a:pt x="5" y="2"/>
                    <a:pt x="4" y="3"/>
                  </a:cubicBezTo>
                  <a:cubicBezTo>
                    <a:pt x="4" y="4"/>
                    <a:pt x="4" y="4"/>
                    <a:pt x="4" y="4"/>
                  </a:cubicBezTo>
                  <a:cubicBezTo>
                    <a:pt x="4" y="4"/>
                    <a:pt x="4" y="4"/>
                    <a:pt x="4" y="4"/>
                  </a:cubicBezTo>
                  <a:cubicBezTo>
                    <a:pt x="4" y="4"/>
                    <a:pt x="4" y="4"/>
                    <a:pt x="4" y="4"/>
                  </a:cubicBezTo>
                  <a:cubicBezTo>
                    <a:pt x="4" y="5"/>
                    <a:pt x="4" y="5"/>
                    <a:pt x="3" y="6"/>
                  </a:cubicBezTo>
                  <a:cubicBezTo>
                    <a:pt x="3" y="6"/>
                    <a:pt x="3" y="6"/>
                    <a:pt x="3" y="6"/>
                  </a:cubicBezTo>
                  <a:cubicBezTo>
                    <a:pt x="4" y="7"/>
                    <a:pt x="4" y="7"/>
                    <a:pt x="4" y="7"/>
                  </a:cubicBezTo>
                  <a:cubicBezTo>
                    <a:pt x="4" y="7"/>
                    <a:pt x="3" y="8"/>
                    <a:pt x="3" y="8"/>
                  </a:cubicBezTo>
                  <a:cubicBezTo>
                    <a:pt x="1" y="8"/>
                    <a:pt x="1" y="8"/>
                    <a:pt x="1" y="8"/>
                  </a:cubicBezTo>
                  <a:cubicBezTo>
                    <a:pt x="1" y="8"/>
                    <a:pt x="1" y="8"/>
                    <a:pt x="1" y="8"/>
                  </a:cubicBezTo>
                  <a:cubicBezTo>
                    <a:pt x="1" y="9"/>
                    <a:pt x="1" y="9"/>
                    <a:pt x="1" y="9"/>
                  </a:cubicBezTo>
                  <a:cubicBezTo>
                    <a:pt x="1" y="9"/>
                    <a:pt x="1" y="9"/>
                    <a:pt x="1" y="9"/>
                  </a:cubicBezTo>
                  <a:cubicBezTo>
                    <a:pt x="0" y="10"/>
                    <a:pt x="0" y="13"/>
                    <a:pt x="0" y="15"/>
                  </a:cubicBezTo>
                  <a:cubicBezTo>
                    <a:pt x="0" y="15"/>
                    <a:pt x="0" y="15"/>
                    <a:pt x="0" y="15"/>
                  </a:cubicBezTo>
                  <a:cubicBezTo>
                    <a:pt x="0" y="15"/>
                    <a:pt x="0" y="15"/>
                    <a:pt x="0" y="15"/>
                  </a:cubicBezTo>
                  <a:cubicBezTo>
                    <a:pt x="0" y="15"/>
                    <a:pt x="0" y="15"/>
                    <a:pt x="0" y="15"/>
                  </a:cubicBezTo>
                  <a:cubicBezTo>
                    <a:pt x="0" y="15"/>
                    <a:pt x="0" y="15"/>
                    <a:pt x="0" y="15"/>
                  </a:cubicBezTo>
                  <a:cubicBezTo>
                    <a:pt x="2" y="16"/>
                    <a:pt x="2" y="16"/>
                    <a:pt x="2" y="16"/>
                  </a:cubicBezTo>
                  <a:cubicBezTo>
                    <a:pt x="2" y="16"/>
                    <a:pt x="2" y="17"/>
                    <a:pt x="2" y="18"/>
                  </a:cubicBezTo>
                  <a:cubicBezTo>
                    <a:pt x="2" y="18"/>
                    <a:pt x="2" y="18"/>
                    <a:pt x="2" y="18"/>
                  </a:cubicBezTo>
                  <a:cubicBezTo>
                    <a:pt x="1" y="18"/>
                    <a:pt x="1" y="18"/>
                    <a:pt x="1" y="18"/>
                  </a:cubicBezTo>
                  <a:cubicBezTo>
                    <a:pt x="1" y="19"/>
                    <a:pt x="1" y="20"/>
                    <a:pt x="1" y="20"/>
                  </a:cubicBezTo>
                  <a:cubicBezTo>
                    <a:pt x="1" y="21"/>
                    <a:pt x="1" y="21"/>
                    <a:pt x="1" y="21"/>
                  </a:cubicBezTo>
                  <a:cubicBezTo>
                    <a:pt x="1" y="21"/>
                    <a:pt x="1" y="21"/>
                    <a:pt x="1" y="21"/>
                  </a:cubicBezTo>
                  <a:cubicBezTo>
                    <a:pt x="2" y="22"/>
                    <a:pt x="2" y="23"/>
                    <a:pt x="3" y="24"/>
                  </a:cubicBezTo>
                  <a:cubicBezTo>
                    <a:pt x="3" y="24"/>
                    <a:pt x="3" y="24"/>
                    <a:pt x="3" y="24"/>
                  </a:cubicBezTo>
                  <a:cubicBezTo>
                    <a:pt x="3" y="24"/>
                    <a:pt x="3" y="24"/>
                    <a:pt x="3" y="24"/>
                  </a:cubicBezTo>
                  <a:cubicBezTo>
                    <a:pt x="3" y="24"/>
                    <a:pt x="3" y="24"/>
                    <a:pt x="3" y="24"/>
                  </a:cubicBezTo>
                  <a:cubicBezTo>
                    <a:pt x="3" y="24"/>
                    <a:pt x="3" y="24"/>
                    <a:pt x="3" y="24"/>
                  </a:cubicBezTo>
                  <a:cubicBezTo>
                    <a:pt x="4" y="24"/>
                    <a:pt x="4" y="24"/>
                    <a:pt x="4" y="24"/>
                  </a:cubicBezTo>
                  <a:cubicBezTo>
                    <a:pt x="4" y="24"/>
                    <a:pt x="4" y="24"/>
                    <a:pt x="4" y="24"/>
                  </a:cubicBezTo>
                  <a:cubicBezTo>
                    <a:pt x="5" y="23"/>
                    <a:pt x="5" y="23"/>
                    <a:pt x="5" y="23"/>
                  </a:cubicBezTo>
                  <a:cubicBezTo>
                    <a:pt x="6" y="24"/>
                    <a:pt x="7" y="24"/>
                    <a:pt x="8" y="25"/>
                  </a:cubicBezTo>
                  <a:cubicBezTo>
                    <a:pt x="8" y="25"/>
                    <a:pt x="8" y="25"/>
                    <a:pt x="8" y="25"/>
                  </a:cubicBezTo>
                  <a:cubicBezTo>
                    <a:pt x="8" y="26"/>
                    <a:pt x="8" y="26"/>
                    <a:pt x="8" y="27"/>
                  </a:cubicBezTo>
                  <a:cubicBezTo>
                    <a:pt x="8" y="27"/>
                    <a:pt x="8" y="27"/>
                    <a:pt x="8" y="27"/>
                  </a:cubicBezTo>
                  <a:cubicBezTo>
                    <a:pt x="10" y="28"/>
                    <a:pt x="11" y="28"/>
                    <a:pt x="12" y="28"/>
                  </a:cubicBezTo>
                  <a:cubicBezTo>
                    <a:pt x="13" y="28"/>
                    <a:pt x="13" y="28"/>
                    <a:pt x="13" y="28"/>
                  </a:cubicBezTo>
                  <a:cubicBezTo>
                    <a:pt x="13" y="27"/>
                    <a:pt x="13" y="27"/>
                    <a:pt x="13" y="27"/>
                  </a:cubicBezTo>
                  <a:cubicBezTo>
                    <a:pt x="13" y="26"/>
                    <a:pt x="13" y="26"/>
                    <a:pt x="13" y="26"/>
                  </a:cubicBezTo>
                  <a:cubicBezTo>
                    <a:pt x="15" y="26"/>
                    <a:pt x="16" y="25"/>
                    <a:pt x="17" y="25"/>
                  </a:cubicBezTo>
                  <a:cubicBezTo>
                    <a:pt x="18" y="26"/>
                    <a:pt x="18" y="26"/>
                    <a:pt x="18" y="26"/>
                  </a:cubicBezTo>
                  <a:cubicBezTo>
                    <a:pt x="18" y="27"/>
                    <a:pt x="18" y="27"/>
                    <a:pt x="18" y="27"/>
                  </a:cubicBezTo>
                  <a:cubicBezTo>
                    <a:pt x="19" y="26"/>
                    <a:pt x="21" y="25"/>
                    <a:pt x="22" y="24"/>
                  </a:cubicBezTo>
                  <a:cubicBezTo>
                    <a:pt x="22" y="24"/>
                    <a:pt x="22" y="24"/>
                    <a:pt x="22" y="24"/>
                  </a:cubicBezTo>
                  <a:cubicBezTo>
                    <a:pt x="22" y="23"/>
                    <a:pt x="22" y="23"/>
                    <a:pt x="22" y="22"/>
                  </a:cubicBezTo>
                  <a:cubicBezTo>
                    <a:pt x="22" y="22"/>
                    <a:pt x="22" y="22"/>
                    <a:pt x="22" y="22"/>
                  </a:cubicBezTo>
                  <a:cubicBezTo>
                    <a:pt x="22" y="21"/>
                    <a:pt x="22" y="21"/>
                    <a:pt x="22" y="21"/>
                  </a:cubicBezTo>
                  <a:cubicBezTo>
                    <a:pt x="22" y="21"/>
                    <a:pt x="22" y="21"/>
                    <a:pt x="22" y="21"/>
                  </a:cubicBezTo>
                  <a:cubicBezTo>
                    <a:pt x="22" y="21"/>
                    <a:pt x="22" y="21"/>
                    <a:pt x="22" y="21"/>
                  </a:cubicBezTo>
                  <a:cubicBezTo>
                    <a:pt x="22" y="20"/>
                    <a:pt x="22" y="20"/>
                    <a:pt x="22" y="20"/>
                  </a:cubicBezTo>
                  <a:cubicBezTo>
                    <a:pt x="23" y="19"/>
                    <a:pt x="23" y="19"/>
                    <a:pt x="23" y="19"/>
                  </a:cubicBezTo>
                  <a:cubicBezTo>
                    <a:pt x="23" y="19"/>
                    <a:pt x="24" y="19"/>
                    <a:pt x="24" y="19"/>
                  </a:cubicBezTo>
                  <a:cubicBezTo>
                    <a:pt x="25" y="19"/>
                    <a:pt x="25" y="19"/>
                    <a:pt x="25" y="19"/>
                  </a:cubicBezTo>
                  <a:cubicBezTo>
                    <a:pt x="25" y="18"/>
                    <a:pt x="25" y="18"/>
                    <a:pt x="25" y="17"/>
                  </a:cubicBezTo>
                  <a:cubicBezTo>
                    <a:pt x="25" y="17"/>
                    <a:pt x="25" y="17"/>
                    <a:pt x="25" y="17"/>
                  </a:cubicBezTo>
                  <a:cubicBezTo>
                    <a:pt x="26" y="15"/>
                    <a:pt x="26" y="14"/>
                    <a:pt x="26" y="13"/>
                  </a:cubicBezTo>
                  <a:cubicBezTo>
                    <a:pt x="26" y="12"/>
                    <a:pt x="26" y="12"/>
                    <a:pt x="26" y="12"/>
                  </a:cubicBezTo>
                  <a:cubicBezTo>
                    <a:pt x="24" y="12"/>
                    <a:pt x="24" y="12"/>
                    <a:pt x="24" y="12"/>
                  </a:cubicBezTo>
                  <a:cubicBezTo>
                    <a:pt x="24" y="11"/>
                    <a:pt x="24" y="11"/>
                    <a:pt x="24" y="10"/>
                  </a:cubicBezTo>
                  <a:cubicBezTo>
                    <a:pt x="24" y="10"/>
                    <a:pt x="24" y="10"/>
                    <a:pt x="24" y="10"/>
                  </a:cubicBezTo>
                  <a:cubicBezTo>
                    <a:pt x="24" y="9"/>
                    <a:pt x="24" y="9"/>
                    <a:pt x="24" y="9"/>
                  </a:cubicBezTo>
                  <a:cubicBezTo>
                    <a:pt x="24" y="9"/>
                    <a:pt x="25" y="8"/>
                    <a:pt x="25" y="8"/>
                  </a:cubicBezTo>
                  <a:cubicBezTo>
                    <a:pt x="25" y="7"/>
                    <a:pt x="25" y="7"/>
                    <a:pt x="25" y="7"/>
                  </a:cubicBezTo>
                  <a:cubicBezTo>
                    <a:pt x="25" y="7"/>
                    <a:pt x="25" y="7"/>
                    <a:pt x="25" y="7"/>
                  </a:cubicBezTo>
                  <a:cubicBezTo>
                    <a:pt x="25" y="7"/>
                    <a:pt x="25" y="7"/>
                    <a:pt x="25" y="7"/>
                  </a:cubicBezTo>
                  <a:cubicBezTo>
                    <a:pt x="24" y="6"/>
                    <a:pt x="24" y="6"/>
                    <a:pt x="24" y="6"/>
                  </a:cubicBezTo>
                  <a:cubicBezTo>
                    <a:pt x="24" y="6"/>
                    <a:pt x="23" y="4"/>
                    <a:pt x="22" y="3"/>
                  </a:cubicBezTo>
                  <a:cubicBezTo>
                    <a:pt x="22" y="3"/>
                    <a:pt x="22" y="3"/>
                    <a:pt x="22" y="3"/>
                  </a:cubicBezTo>
                  <a:cubicBezTo>
                    <a:pt x="20" y="5"/>
                    <a:pt x="20" y="5"/>
                    <a:pt x="20" y="5"/>
                  </a:cubicBezTo>
                  <a:cubicBezTo>
                    <a:pt x="19" y="4"/>
                    <a:pt x="18" y="3"/>
                    <a:pt x="17" y="3"/>
                  </a:cubicBezTo>
                  <a:cubicBezTo>
                    <a:pt x="18" y="1"/>
                    <a:pt x="18" y="1"/>
                    <a:pt x="18" y="1"/>
                  </a:cubicBezTo>
                  <a:cubicBezTo>
                    <a:pt x="17" y="0"/>
                    <a:pt x="17" y="0"/>
                    <a:pt x="17" y="0"/>
                  </a:cubicBezTo>
                  <a:cubicBezTo>
                    <a:pt x="16" y="0"/>
                    <a:pt x="15"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48" name="Freeform 34"/>
            <p:cNvSpPr>
              <a:spLocks noEditPoints="1"/>
            </p:cNvSpPr>
            <p:nvPr/>
          </p:nvSpPr>
          <p:spPr bwMode="auto">
            <a:xfrm>
              <a:off x="3625" y="1903"/>
              <a:ext cx="43" cy="41"/>
            </a:xfrm>
            <a:custGeom>
              <a:avLst/>
              <a:gdLst>
                <a:gd name="T0" fmla="*/ 16 w 18"/>
                <a:gd name="T1" fmla="*/ 9 h 17"/>
                <a:gd name="T2" fmla="*/ 16 w 18"/>
                <a:gd name="T3" fmla="*/ 9 h 17"/>
                <a:gd name="T4" fmla="*/ 16 w 18"/>
                <a:gd name="T5" fmla="*/ 9 h 17"/>
                <a:gd name="T6" fmla="*/ 16 w 18"/>
                <a:gd name="T7" fmla="*/ 8 h 17"/>
                <a:gd name="T8" fmla="*/ 16 w 18"/>
                <a:gd name="T9" fmla="*/ 9 h 17"/>
                <a:gd name="T10" fmla="*/ 16 w 18"/>
                <a:gd name="T11" fmla="*/ 8 h 17"/>
                <a:gd name="T12" fmla="*/ 16 w 18"/>
                <a:gd name="T13" fmla="*/ 8 h 17"/>
                <a:gd name="T14" fmla="*/ 16 w 18"/>
                <a:gd name="T15" fmla="*/ 7 h 17"/>
                <a:gd name="T16" fmla="*/ 16 w 18"/>
                <a:gd name="T17" fmla="*/ 7 h 17"/>
                <a:gd name="T18" fmla="*/ 16 w 18"/>
                <a:gd name="T19" fmla="*/ 7 h 17"/>
                <a:gd name="T20" fmla="*/ 15 w 18"/>
                <a:gd name="T21" fmla="*/ 6 h 17"/>
                <a:gd name="T22" fmla="*/ 16 w 18"/>
                <a:gd name="T23" fmla="*/ 6 h 17"/>
                <a:gd name="T24" fmla="*/ 15 w 18"/>
                <a:gd name="T25" fmla="*/ 6 h 17"/>
                <a:gd name="T26" fmla="*/ 15 w 18"/>
                <a:gd name="T27" fmla="*/ 5 h 17"/>
                <a:gd name="T28" fmla="*/ 15 w 18"/>
                <a:gd name="T29" fmla="*/ 6 h 17"/>
                <a:gd name="T30" fmla="*/ 14 w 18"/>
                <a:gd name="T31" fmla="*/ 5 h 17"/>
                <a:gd name="T32" fmla="*/ 15 w 18"/>
                <a:gd name="T33" fmla="*/ 5 h 17"/>
                <a:gd name="T34" fmla="*/ 14 w 18"/>
                <a:gd name="T35" fmla="*/ 5 h 17"/>
                <a:gd name="T36" fmla="*/ 13 w 18"/>
                <a:gd name="T37" fmla="*/ 4 h 17"/>
                <a:gd name="T38" fmla="*/ 15 w 18"/>
                <a:gd name="T39" fmla="*/ 4 h 17"/>
                <a:gd name="T40" fmla="*/ 9 w 18"/>
                <a:gd name="T41" fmla="*/ 16 h 17"/>
                <a:gd name="T42" fmla="*/ 2 w 18"/>
                <a:gd name="T43" fmla="*/ 7 h 17"/>
                <a:gd name="T44" fmla="*/ 4 w 18"/>
                <a:gd name="T45" fmla="*/ 5 h 17"/>
                <a:gd name="T46" fmla="*/ 12 w 18"/>
                <a:gd name="T47" fmla="*/ 4 h 17"/>
                <a:gd name="T48" fmla="*/ 16 w 18"/>
                <a:gd name="T49" fmla="*/ 12 h 17"/>
                <a:gd name="T50" fmla="*/ 13 w 18"/>
                <a:gd name="T51" fmla="*/ 15 h 17"/>
                <a:gd name="T52" fmla="*/ 9 w 18"/>
                <a:gd name="T53" fmla="*/ 16 h 17"/>
                <a:gd name="T54" fmla="*/ 12 w 18"/>
                <a:gd name="T55" fmla="*/ 4 h 17"/>
                <a:gd name="T56" fmla="*/ 14 w 18"/>
                <a:gd name="T57" fmla="*/ 3 h 17"/>
                <a:gd name="T58" fmla="*/ 12 w 18"/>
                <a:gd name="T59" fmla="*/ 4 h 17"/>
                <a:gd name="T60" fmla="*/ 13 w 18"/>
                <a:gd name="T61" fmla="*/ 3 h 17"/>
                <a:gd name="T62" fmla="*/ 12 w 18"/>
                <a:gd name="T63" fmla="*/ 4 h 17"/>
                <a:gd name="T64" fmla="*/ 3 w 18"/>
                <a:gd name="T65" fmla="*/ 5 h 17"/>
                <a:gd name="T66" fmla="*/ 5 w 18"/>
                <a:gd name="T67" fmla="*/ 3 h 17"/>
                <a:gd name="T68" fmla="*/ 3 w 18"/>
                <a:gd name="T69" fmla="*/ 5 h 17"/>
                <a:gd name="T70" fmla="*/ 11 w 18"/>
                <a:gd name="T71" fmla="*/ 3 h 17"/>
                <a:gd name="T72" fmla="*/ 11 w 18"/>
                <a:gd name="T73" fmla="*/ 2 h 17"/>
                <a:gd name="T74" fmla="*/ 12 w 18"/>
                <a:gd name="T75" fmla="*/ 2 h 17"/>
                <a:gd name="T76" fmla="*/ 10 w 18"/>
                <a:gd name="T77" fmla="*/ 3 h 17"/>
                <a:gd name="T78" fmla="*/ 11 w 18"/>
                <a:gd name="T79" fmla="*/ 2 h 17"/>
                <a:gd name="T80" fmla="*/ 11 w 18"/>
                <a:gd name="T81" fmla="*/ 2 h 17"/>
                <a:gd name="T82" fmla="*/ 5 w 18"/>
                <a:gd name="T83" fmla="*/ 4 h 17"/>
                <a:gd name="T84" fmla="*/ 7 w 18"/>
                <a:gd name="T85" fmla="*/ 2 h 17"/>
                <a:gd name="T86" fmla="*/ 5 w 18"/>
                <a:gd name="T87" fmla="*/ 4 h 17"/>
                <a:gd name="T88" fmla="*/ 6 w 18"/>
                <a:gd name="T89" fmla="*/ 3 h 17"/>
                <a:gd name="T90" fmla="*/ 8 w 18"/>
                <a:gd name="T91" fmla="*/ 1 h 17"/>
                <a:gd name="T92" fmla="*/ 6 w 18"/>
                <a:gd name="T93" fmla="*/ 3 h 17"/>
                <a:gd name="T94" fmla="*/ 9 w 18"/>
                <a:gd name="T95" fmla="*/ 3 h 17"/>
                <a:gd name="T96" fmla="*/ 10 w 18"/>
                <a:gd name="T97" fmla="*/ 1 h 17"/>
                <a:gd name="T98" fmla="*/ 9 w 18"/>
                <a:gd name="T99" fmla="*/ 3 h 17"/>
                <a:gd name="T100" fmla="*/ 9 w 18"/>
                <a:gd name="T101" fmla="*/ 1 h 17"/>
                <a:gd name="T102" fmla="*/ 9 w 18"/>
                <a:gd name="T103" fmla="*/ 1 h 17"/>
                <a:gd name="T104" fmla="*/ 7 w 18"/>
                <a:gd name="T105" fmla="*/ 3 h 17"/>
                <a:gd name="T106" fmla="*/ 4 w 18"/>
                <a:gd name="T107" fmla="*/ 2 h 17"/>
                <a:gd name="T108" fmla="*/ 9 w 18"/>
                <a:gd name="T109" fmla="*/ 17 h 17"/>
                <a:gd name="T110" fmla="*/ 13 w 18"/>
                <a:gd name="T111" fmla="*/ 16 h 17"/>
                <a:gd name="T112" fmla="*/ 14 w 18"/>
                <a:gd name="T113" fmla="*/ 15 h 17"/>
                <a:gd name="T114" fmla="*/ 14 w 18"/>
                <a:gd name="T115" fmla="*/ 15 h 17"/>
                <a:gd name="T116" fmla="*/ 16 w 18"/>
                <a:gd name="T11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 h="17">
                  <a:moveTo>
                    <a:pt x="16" y="10"/>
                  </a:moveTo>
                  <a:cubicBezTo>
                    <a:pt x="16" y="9"/>
                    <a:pt x="16" y="9"/>
                    <a:pt x="16" y="9"/>
                  </a:cubicBezTo>
                  <a:cubicBezTo>
                    <a:pt x="16" y="9"/>
                    <a:pt x="16" y="9"/>
                    <a:pt x="16" y="9"/>
                  </a:cubicBezTo>
                  <a:cubicBezTo>
                    <a:pt x="16" y="9"/>
                    <a:pt x="16" y="9"/>
                    <a:pt x="16" y="9"/>
                  </a:cubicBezTo>
                  <a:cubicBezTo>
                    <a:pt x="16" y="10"/>
                    <a:pt x="16" y="10"/>
                    <a:pt x="16" y="10"/>
                  </a:cubicBezTo>
                  <a:moveTo>
                    <a:pt x="16" y="9"/>
                  </a:moveTo>
                  <a:cubicBezTo>
                    <a:pt x="16" y="8"/>
                    <a:pt x="16" y="8"/>
                    <a:pt x="16" y="8"/>
                  </a:cubicBezTo>
                  <a:cubicBezTo>
                    <a:pt x="16" y="8"/>
                    <a:pt x="16" y="8"/>
                    <a:pt x="16" y="8"/>
                  </a:cubicBezTo>
                  <a:cubicBezTo>
                    <a:pt x="16" y="8"/>
                    <a:pt x="16" y="8"/>
                    <a:pt x="16" y="8"/>
                  </a:cubicBezTo>
                  <a:cubicBezTo>
                    <a:pt x="16" y="9"/>
                    <a:pt x="16" y="9"/>
                    <a:pt x="16" y="9"/>
                  </a:cubicBezTo>
                  <a:moveTo>
                    <a:pt x="16" y="8"/>
                  </a:moveTo>
                  <a:cubicBezTo>
                    <a:pt x="16" y="8"/>
                    <a:pt x="16" y="8"/>
                    <a:pt x="16" y="8"/>
                  </a:cubicBezTo>
                  <a:cubicBezTo>
                    <a:pt x="16" y="7"/>
                    <a:pt x="16" y="7"/>
                    <a:pt x="16" y="7"/>
                  </a:cubicBezTo>
                  <a:cubicBezTo>
                    <a:pt x="16" y="8"/>
                    <a:pt x="16" y="8"/>
                    <a:pt x="16" y="8"/>
                  </a:cubicBezTo>
                  <a:cubicBezTo>
                    <a:pt x="16" y="8"/>
                    <a:pt x="16" y="8"/>
                    <a:pt x="16" y="8"/>
                  </a:cubicBezTo>
                  <a:moveTo>
                    <a:pt x="16" y="7"/>
                  </a:moveTo>
                  <a:cubicBezTo>
                    <a:pt x="15" y="7"/>
                    <a:pt x="15" y="7"/>
                    <a:pt x="15" y="7"/>
                  </a:cubicBezTo>
                  <a:cubicBezTo>
                    <a:pt x="16" y="7"/>
                    <a:pt x="16" y="7"/>
                    <a:pt x="16" y="7"/>
                  </a:cubicBezTo>
                  <a:cubicBezTo>
                    <a:pt x="16" y="7"/>
                    <a:pt x="16" y="7"/>
                    <a:pt x="16" y="7"/>
                  </a:cubicBezTo>
                  <a:cubicBezTo>
                    <a:pt x="16" y="7"/>
                    <a:pt x="16" y="7"/>
                    <a:pt x="16" y="7"/>
                  </a:cubicBezTo>
                  <a:moveTo>
                    <a:pt x="15" y="7"/>
                  </a:moveTo>
                  <a:cubicBezTo>
                    <a:pt x="15" y="6"/>
                    <a:pt x="15" y="6"/>
                    <a:pt x="15" y="6"/>
                  </a:cubicBezTo>
                  <a:cubicBezTo>
                    <a:pt x="16" y="6"/>
                    <a:pt x="16" y="6"/>
                    <a:pt x="16" y="6"/>
                  </a:cubicBezTo>
                  <a:cubicBezTo>
                    <a:pt x="16" y="6"/>
                    <a:pt x="16" y="6"/>
                    <a:pt x="16" y="6"/>
                  </a:cubicBezTo>
                  <a:cubicBezTo>
                    <a:pt x="15" y="7"/>
                    <a:pt x="15" y="7"/>
                    <a:pt x="15" y="7"/>
                  </a:cubicBezTo>
                  <a:moveTo>
                    <a:pt x="15" y="6"/>
                  </a:moveTo>
                  <a:cubicBezTo>
                    <a:pt x="14" y="6"/>
                    <a:pt x="14" y="6"/>
                    <a:pt x="14" y="6"/>
                  </a:cubicBezTo>
                  <a:cubicBezTo>
                    <a:pt x="15" y="5"/>
                    <a:pt x="15" y="5"/>
                    <a:pt x="15" y="5"/>
                  </a:cubicBezTo>
                  <a:cubicBezTo>
                    <a:pt x="16" y="6"/>
                    <a:pt x="16" y="6"/>
                    <a:pt x="16" y="6"/>
                  </a:cubicBezTo>
                  <a:cubicBezTo>
                    <a:pt x="15" y="6"/>
                    <a:pt x="15" y="6"/>
                    <a:pt x="15" y="6"/>
                  </a:cubicBezTo>
                  <a:moveTo>
                    <a:pt x="14" y="5"/>
                  </a:moveTo>
                  <a:cubicBezTo>
                    <a:pt x="14" y="5"/>
                    <a:pt x="14" y="5"/>
                    <a:pt x="14" y="5"/>
                  </a:cubicBezTo>
                  <a:cubicBezTo>
                    <a:pt x="15" y="4"/>
                    <a:pt x="15" y="4"/>
                    <a:pt x="15" y="4"/>
                  </a:cubicBezTo>
                  <a:cubicBezTo>
                    <a:pt x="15" y="5"/>
                    <a:pt x="15" y="5"/>
                    <a:pt x="15" y="5"/>
                  </a:cubicBezTo>
                  <a:cubicBezTo>
                    <a:pt x="15" y="5"/>
                    <a:pt x="15" y="5"/>
                    <a:pt x="15" y="5"/>
                  </a:cubicBezTo>
                  <a:cubicBezTo>
                    <a:pt x="14" y="5"/>
                    <a:pt x="14" y="5"/>
                    <a:pt x="14" y="5"/>
                  </a:cubicBezTo>
                  <a:moveTo>
                    <a:pt x="13" y="5"/>
                  </a:moveTo>
                  <a:cubicBezTo>
                    <a:pt x="13" y="4"/>
                    <a:pt x="13" y="4"/>
                    <a:pt x="13" y="4"/>
                  </a:cubicBezTo>
                  <a:cubicBezTo>
                    <a:pt x="14" y="4"/>
                    <a:pt x="14" y="4"/>
                    <a:pt x="14" y="4"/>
                  </a:cubicBezTo>
                  <a:cubicBezTo>
                    <a:pt x="15" y="4"/>
                    <a:pt x="15" y="4"/>
                    <a:pt x="15" y="4"/>
                  </a:cubicBezTo>
                  <a:cubicBezTo>
                    <a:pt x="14" y="4"/>
                    <a:pt x="14" y="5"/>
                    <a:pt x="13" y="5"/>
                  </a:cubicBezTo>
                  <a:moveTo>
                    <a:pt x="9" y="16"/>
                  </a:moveTo>
                  <a:cubicBezTo>
                    <a:pt x="7" y="16"/>
                    <a:pt x="5" y="15"/>
                    <a:pt x="3" y="13"/>
                  </a:cubicBezTo>
                  <a:cubicBezTo>
                    <a:pt x="2" y="11"/>
                    <a:pt x="2" y="9"/>
                    <a:pt x="2" y="7"/>
                  </a:cubicBezTo>
                  <a:cubicBezTo>
                    <a:pt x="2" y="7"/>
                    <a:pt x="2" y="7"/>
                    <a:pt x="2" y="7"/>
                  </a:cubicBezTo>
                  <a:cubicBezTo>
                    <a:pt x="3" y="6"/>
                    <a:pt x="3" y="6"/>
                    <a:pt x="4" y="5"/>
                  </a:cubicBezTo>
                  <a:cubicBezTo>
                    <a:pt x="6" y="4"/>
                    <a:pt x="7" y="4"/>
                    <a:pt x="8" y="4"/>
                  </a:cubicBezTo>
                  <a:cubicBezTo>
                    <a:pt x="10" y="4"/>
                    <a:pt x="11" y="4"/>
                    <a:pt x="12" y="4"/>
                  </a:cubicBezTo>
                  <a:cubicBezTo>
                    <a:pt x="14" y="6"/>
                    <a:pt x="16" y="9"/>
                    <a:pt x="16" y="12"/>
                  </a:cubicBezTo>
                  <a:cubicBezTo>
                    <a:pt x="16" y="12"/>
                    <a:pt x="16" y="12"/>
                    <a:pt x="16" y="12"/>
                  </a:cubicBezTo>
                  <a:cubicBezTo>
                    <a:pt x="15" y="13"/>
                    <a:pt x="15" y="14"/>
                    <a:pt x="13" y="15"/>
                  </a:cubicBezTo>
                  <a:cubicBezTo>
                    <a:pt x="13" y="15"/>
                    <a:pt x="13" y="15"/>
                    <a:pt x="13" y="15"/>
                  </a:cubicBezTo>
                  <a:cubicBezTo>
                    <a:pt x="13" y="15"/>
                    <a:pt x="13" y="15"/>
                    <a:pt x="13" y="15"/>
                  </a:cubicBezTo>
                  <a:cubicBezTo>
                    <a:pt x="12" y="16"/>
                    <a:pt x="11" y="16"/>
                    <a:pt x="9" y="16"/>
                  </a:cubicBezTo>
                  <a:moveTo>
                    <a:pt x="13" y="4"/>
                  </a:moveTo>
                  <a:cubicBezTo>
                    <a:pt x="12" y="4"/>
                    <a:pt x="12" y="4"/>
                    <a:pt x="12" y="4"/>
                  </a:cubicBezTo>
                  <a:cubicBezTo>
                    <a:pt x="13" y="3"/>
                    <a:pt x="13" y="3"/>
                    <a:pt x="13" y="3"/>
                  </a:cubicBezTo>
                  <a:cubicBezTo>
                    <a:pt x="14" y="3"/>
                    <a:pt x="14" y="3"/>
                    <a:pt x="14" y="3"/>
                  </a:cubicBezTo>
                  <a:cubicBezTo>
                    <a:pt x="13" y="4"/>
                    <a:pt x="13" y="4"/>
                    <a:pt x="13" y="4"/>
                  </a:cubicBezTo>
                  <a:moveTo>
                    <a:pt x="12" y="4"/>
                  </a:moveTo>
                  <a:cubicBezTo>
                    <a:pt x="11" y="4"/>
                    <a:pt x="11" y="4"/>
                    <a:pt x="11" y="4"/>
                  </a:cubicBezTo>
                  <a:cubicBezTo>
                    <a:pt x="12" y="3"/>
                    <a:pt x="12" y="3"/>
                    <a:pt x="13" y="3"/>
                  </a:cubicBezTo>
                  <a:cubicBezTo>
                    <a:pt x="13" y="3"/>
                    <a:pt x="13" y="3"/>
                    <a:pt x="13" y="3"/>
                  </a:cubicBezTo>
                  <a:cubicBezTo>
                    <a:pt x="12" y="4"/>
                    <a:pt x="12" y="4"/>
                    <a:pt x="12" y="4"/>
                  </a:cubicBezTo>
                  <a:moveTo>
                    <a:pt x="3" y="5"/>
                  </a:moveTo>
                  <a:cubicBezTo>
                    <a:pt x="3" y="5"/>
                    <a:pt x="3" y="5"/>
                    <a:pt x="3" y="5"/>
                  </a:cubicBezTo>
                  <a:cubicBezTo>
                    <a:pt x="3" y="5"/>
                    <a:pt x="4" y="4"/>
                    <a:pt x="5" y="3"/>
                  </a:cubicBezTo>
                  <a:cubicBezTo>
                    <a:pt x="5" y="3"/>
                    <a:pt x="5" y="3"/>
                    <a:pt x="5" y="3"/>
                  </a:cubicBezTo>
                  <a:cubicBezTo>
                    <a:pt x="5" y="2"/>
                    <a:pt x="5" y="2"/>
                    <a:pt x="5" y="2"/>
                  </a:cubicBezTo>
                  <a:cubicBezTo>
                    <a:pt x="5" y="3"/>
                    <a:pt x="4" y="4"/>
                    <a:pt x="3" y="5"/>
                  </a:cubicBezTo>
                  <a:cubicBezTo>
                    <a:pt x="3" y="5"/>
                    <a:pt x="3" y="5"/>
                    <a:pt x="3" y="5"/>
                  </a:cubicBezTo>
                  <a:moveTo>
                    <a:pt x="11" y="3"/>
                  </a:moveTo>
                  <a:cubicBezTo>
                    <a:pt x="10" y="3"/>
                    <a:pt x="10" y="3"/>
                    <a:pt x="10" y="3"/>
                  </a:cubicBezTo>
                  <a:cubicBezTo>
                    <a:pt x="11" y="2"/>
                    <a:pt x="11" y="2"/>
                    <a:pt x="11" y="2"/>
                  </a:cubicBezTo>
                  <a:cubicBezTo>
                    <a:pt x="12" y="2"/>
                    <a:pt x="12" y="2"/>
                    <a:pt x="12" y="2"/>
                  </a:cubicBezTo>
                  <a:cubicBezTo>
                    <a:pt x="12" y="2"/>
                    <a:pt x="12" y="2"/>
                    <a:pt x="12" y="2"/>
                  </a:cubicBezTo>
                  <a:cubicBezTo>
                    <a:pt x="12" y="3"/>
                    <a:pt x="11" y="3"/>
                    <a:pt x="11" y="3"/>
                  </a:cubicBezTo>
                  <a:moveTo>
                    <a:pt x="10" y="3"/>
                  </a:moveTo>
                  <a:cubicBezTo>
                    <a:pt x="10" y="3"/>
                    <a:pt x="10" y="3"/>
                    <a:pt x="10" y="3"/>
                  </a:cubicBezTo>
                  <a:cubicBezTo>
                    <a:pt x="10" y="2"/>
                    <a:pt x="10" y="2"/>
                    <a:pt x="11" y="2"/>
                  </a:cubicBezTo>
                  <a:cubicBezTo>
                    <a:pt x="11" y="2"/>
                    <a:pt x="11" y="2"/>
                    <a:pt x="11" y="2"/>
                  </a:cubicBezTo>
                  <a:cubicBezTo>
                    <a:pt x="11" y="2"/>
                    <a:pt x="11" y="2"/>
                    <a:pt x="11" y="2"/>
                  </a:cubicBezTo>
                  <a:cubicBezTo>
                    <a:pt x="11" y="2"/>
                    <a:pt x="10" y="3"/>
                    <a:pt x="10" y="3"/>
                  </a:cubicBezTo>
                  <a:moveTo>
                    <a:pt x="5" y="4"/>
                  </a:moveTo>
                  <a:cubicBezTo>
                    <a:pt x="5" y="3"/>
                    <a:pt x="6" y="3"/>
                    <a:pt x="6" y="2"/>
                  </a:cubicBezTo>
                  <a:cubicBezTo>
                    <a:pt x="7" y="2"/>
                    <a:pt x="7" y="2"/>
                    <a:pt x="7" y="2"/>
                  </a:cubicBezTo>
                  <a:cubicBezTo>
                    <a:pt x="5" y="4"/>
                    <a:pt x="5" y="4"/>
                    <a:pt x="5" y="4"/>
                  </a:cubicBezTo>
                  <a:cubicBezTo>
                    <a:pt x="5" y="4"/>
                    <a:pt x="5" y="4"/>
                    <a:pt x="5" y="4"/>
                  </a:cubicBezTo>
                  <a:cubicBezTo>
                    <a:pt x="5" y="4"/>
                    <a:pt x="5" y="4"/>
                    <a:pt x="5" y="4"/>
                  </a:cubicBezTo>
                  <a:moveTo>
                    <a:pt x="6" y="3"/>
                  </a:moveTo>
                  <a:cubicBezTo>
                    <a:pt x="8" y="1"/>
                    <a:pt x="8" y="1"/>
                    <a:pt x="8" y="1"/>
                  </a:cubicBezTo>
                  <a:cubicBezTo>
                    <a:pt x="8" y="1"/>
                    <a:pt x="8" y="1"/>
                    <a:pt x="8" y="1"/>
                  </a:cubicBezTo>
                  <a:cubicBezTo>
                    <a:pt x="8" y="2"/>
                    <a:pt x="7" y="2"/>
                    <a:pt x="6" y="3"/>
                  </a:cubicBezTo>
                  <a:cubicBezTo>
                    <a:pt x="6" y="3"/>
                    <a:pt x="6" y="3"/>
                    <a:pt x="6" y="3"/>
                  </a:cubicBezTo>
                  <a:cubicBezTo>
                    <a:pt x="6" y="3"/>
                    <a:pt x="6" y="3"/>
                    <a:pt x="6" y="3"/>
                  </a:cubicBezTo>
                  <a:moveTo>
                    <a:pt x="9" y="3"/>
                  </a:moveTo>
                  <a:cubicBezTo>
                    <a:pt x="8" y="3"/>
                    <a:pt x="8" y="3"/>
                    <a:pt x="8" y="3"/>
                  </a:cubicBezTo>
                  <a:cubicBezTo>
                    <a:pt x="9" y="2"/>
                    <a:pt x="9" y="2"/>
                    <a:pt x="10" y="1"/>
                  </a:cubicBezTo>
                  <a:cubicBezTo>
                    <a:pt x="10" y="2"/>
                    <a:pt x="10" y="2"/>
                    <a:pt x="10" y="2"/>
                  </a:cubicBezTo>
                  <a:cubicBezTo>
                    <a:pt x="10" y="2"/>
                    <a:pt x="9" y="2"/>
                    <a:pt x="9" y="3"/>
                  </a:cubicBezTo>
                  <a:moveTo>
                    <a:pt x="7" y="3"/>
                  </a:moveTo>
                  <a:cubicBezTo>
                    <a:pt x="8" y="2"/>
                    <a:pt x="8" y="2"/>
                    <a:pt x="9" y="1"/>
                  </a:cubicBezTo>
                  <a:cubicBezTo>
                    <a:pt x="9" y="1"/>
                    <a:pt x="9" y="1"/>
                    <a:pt x="9" y="1"/>
                  </a:cubicBezTo>
                  <a:cubicBezTo>
                    <a:pt x="9" y="1"/>
                    <a:pt x="9" y="1"/>
                    <a:pt x="9" y="1"/>
                  </a:cubicBezTo>
                  <a:cubicBezTo>
                    <a:pt x="9" y="2"/>
                    <a:pt x="8" y="2"/>
                    <a:pt x="8" y="3"/>
                  </a:cubicBezTo>
                  <a:cubicBezTo>
                    <a:pt x="7" y="3"/>
                    <a:pt x="7" y="3"/>
                    <a:pt x="7" y="3"/>
                  </a:cubicBezTo>
                  <a:moveTo>
                    <a:pt x="9" y="0"/>
                  </a:moveTo>
                  <a:cubicBezTo>
                    <a:pt x="8" y="0"/>
                    <a:pt x="6" y="1"/>
                    <a:pt x="4" y="2"/>
                  </a:cubicBezTo>
                  <a:cubicBezTo>
                    <a:pt x="0" y="5"/>
                    <a:pt x="0" y="10"/>
                    <a:pt x="3" y="13"/>
                  </a:cubicBezTo>
                  <a:cubicBezTo>
                    <a:pt x="4" y="15"/>
                    <a:pt x="7" y="17"/>
                    <a:pt x="9" y="17"/>
                  </a:cubicBezTo>
                  <a:cubicBezTo>
                    <a:pt x="11" y="17"/>
                    <a:pt x="12" y="17"/>
                    <a:pt x="13" y="16"/>
                  </a:cubicBezTo>
                  <a:cubicBezTo>
                    <a:pt x="13" y="16"/>
                    <a:pt x="13" y="16"/>
                    <a:pt x="13" y="16"/>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8" y="12"/>
                    <a:pt x="18" y="7"/>
                    <a:pt x="16" y="4"/>
                  </a:cubicBezTo>
                  <a:cubicBezTo>
                    <a:pt x="14" y="2"/>
                    <a:pt x="12"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49" name="Freeform 35"/>
            <p:cNvSpPr>
              <a:spLocks noEditPoints="1"/>
            </p:cNvSpPr>
            <p:nvPr/>
          </p:nvSpPr>
          <p:spPr bwMode="auto">
            <a:xfrm>
              <a:off x="3625" y="1972"/>
              <a:ext cx="35" cy="31"/>
            </a:xfrm>
            <a:custGeom>
              <a:avLst/>
              <a:gdLst>
                <a:gd name="T0" fmla="*/ 14 w 15"/>
                <a:gd name="T1" fmla="*/ 7 h 13"/>
                <a:gd name="T2" fmla="*/ 14 w 15"/>
                <a:gd name="T3" fmla="*/ 7 h 13"/>
                <a:gd name="T4" fmla="*/ 13 w 15"/>
                <a:gd name="T5" fmla="*/ 7 h 13"/>
                <a:gd name="T6" fmla="*/ 14 w 15"/>
                <a:gd name="T7" fmla="*/ 7 h 13"/>
                <a:gd name="T8" fmla="*/ 13 w 15"/>
                <a:gd name="T9" fmla="*/ 6 h 13"/>
                <a:gd name="T10" fmla="*/ 14 w 15"/>
                <a:gd name="T11" fmla="*/ 6 h 13"/>
                <a:gd name="T12" fmla="*/ 13 w 15"/>
                <a:gd name="T13" fmla="*/ 6 h 13"/>
                <a:gd name="T14" fmla="*/ 13 w 15"/>
                <a:gd name="T15" fmla="*/ 5 h 13"/>
                <a:gd name="T16" fmla="*/ 14 w 15"/>
                <a:gd name="T17" fmla="*/ 6 h 13"/>
                <a:gd name="T18" fmla="*/ 13 w 15"/>
                <a:gd name="T19" fmla="*/ 5 h 13"/>
                <a:gd name="T20" fmla="*/ 13 w 15"/>
                <a:gd name="T21" fmla="*/ 4 h 13"/>
                <a:gd name="T22" fmla="*/ 13 w 15"/>
                <a:gd name="T23" fmla="*/ 4 h 13"/>
                <a:gd name="T24" fmla="*/ 8 w 15"/>
                <a:gd name="T25" fmla="*/ 13 h 13"/>
                <a:gd name="T26" fmla="*/ 2 w 15"/>
                <a:gd name="T27" fmla="*/ 5 h 13"/>
                <a:gd name="T28" fmla="*/ 4 w 15"/>
                <a:gd name="T29" fmla="*/ 3 h 13"/>
                <a:gd name="T30" fmla="*/ 10 w 15"/>
                <a:gd name="T31" fmla="*/ 3 h 13"/>
                <a:gd name="T32" fmla="*/ 11 w 15"/>
                <a:gd name="T33" fmla="*/ 12 h 13"/>
                <a:gd name="T34" fmla="*/ 11 w 15"/>
                <a:gd name="T35" fmla="*/ 12 h 13"/>
                <a:gd name="T36" fmla="*/ 12 w 15"/>
                <a:gd name="T37" fmla="*/ 4 h 13"/>
                <a:gd name="T38" fmla="*/ 12 w 15"/>
                <a:gd name="T39" fmla="*/ 2 h 13"/>
                <a:gd name="T40" fmla="*/ 12 w 15"/>
                <a:gd name="T41" fmla="*/ 4 h 13"/>
                <a:gd name="T42" fmla="*/ 5 w 15"/>
                <a:gd name="T43" fmla="*/ 1 h 13"/>
                <a:gd name="T44" fmla="*/ 3 w 15"/>
                <a:gd name="T45" fmla="*/ 3 h 13"/>
                <a:gd name="T46" fmla="*/ 10 w 15"/>
                <a:gd name="T47" fmla="*/ 3 h 13"/>
                <a:gd name="T48" fmla="*/ 10 w 15"/>
                <a:gd name="T49" fmla="*/ 1 h 13"/>
                <a:gd name="T50" fmla="*/ 11 w 15"/>
                <a:gd name="T51" fmla="*/ 2 h 13"/>
                <a:gd name="T52" fmla="*/ 5 w 15"/>
                <a:gd name="T53" fmla="*/ 2 h 13"/>
                <a:gd name="T54" fmla="*/ 6 w 15"/>
                <a:gd name="T55" fmla="*/ 1 h 13"/>
                <a:gd name="T56" fmla="*/ 5 w 15"/>
                <a:gd name="T57" fmla="*/ 2 h 13"/>
                <a:gd name="T58" fmla="*/ 8 w 15"/>
                <a:gd name="T59" fmla="*/ 2 h 13"/>
                <a:gd name="T60" fmla="*/ 10 w 15"/>
                <a:gd name="T61" fmla="*/ 1 h 13"/>
                <a:gd name="T62" fmla="*/ 9 w 15"/>
                <a:gd name="T63" fmla="*/ 2 h 13"/>
                <a:gd name="T64" fmla="*/ 7 w 15"/>
                <a:gd name="T65" fmla="*/ 1 h 13"/>
                <a:gd name="T66" fmla="*/ 8 w 15"/>
                <a:gd name="T67" fmla="*/ 1 h 13"/>
                <a:gd name="T68" fmla="*/ 6 w 15"/>
                <a:gd name="T69" fmla="*/ 2 h 13"/>
                <a:gd name="T70" fmla="*/ 4 w 15"/>
                <a:gd name="T71" fmla="*/ 1 h 13"/>
                <a:gd name="T72" fmla="*/ 8 w 15"/>
                <a:gd name="T73" fmla="*/ 13 h 13"/>
                <a:gd name="T74" fmla="*/ 11 w 15"/>
                <a:gd name="T75" fmla="*/ 13 h 13"/>
                <a:gd name="T76" fmla="*/ 12 w 15"/>
                <a:gd name="T77" fmla="*/ 12 h 13"/>
                <a:gd name="T78" fmla="*/ 13 w 15"/>
                <a:gd name="T79"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3">
                  <a:moveTo>
                    <a:pt x="14" y="7"/>
                  </a:moveTo>
                  <a:cubicBezTo>
                    <a:pt x="14" y="7"/>
                    <a:pt x="14" y="7"/>
                    <a:pt x="14" y="7"/>
                  </a:cubicBezTo>
                  <a:cubicBezTo>
                    <a:pt x="14" y="7"/>
                    <a:pt x="14" y="7"/>
                    <a:pt x="14" y="7"/>
                  </a:cubicBezTo>
                  <a:cubicBezTo>
                    <a:pt x="14" y="7"/>
                    <a:pt x="14" y="7"/>
                    <a:pt x="14" y="7"/>
                  </a:cubicBezTo>
                  <a:moveTo>
                    <a:pt x="14" y="7"/>
                  </a:moveTo>
                  <a:cubicBezTo>
                    <a:pt x="13" y="7"/>
                    <a:pt x="13" y="7"/>
                    <a:pt x="13" y="7"/>
                  </a:cubicBezTo>
                  <a:cubicBezTo>
                    <a:pt x="14" y="7"/>
                    <a:pt x="14" y="7"/>
                    <a:pt x="14" y="7"/>
                  </a:cubicBezTo>
                  <a:cubicBezTo>
                    <a:pt x="14" y="7"/>
                    <a:pt x="14" y="7"/>
                    <a:pt x="14" y="7"/>
                  </a:cubicBezTo>
                  <a:cubicBezTo>
                    <a:pt x="14" y="7"/>
                    <a:pt x="14" y="7"/>
                    <a:pt x="14" y="7"/>
                  </a:cubicBezTo>
                  <a:moveTo>
                    <a:pt x="13" y="6"/>
                  </a:moveTo>
                  <a:cubicBezTo>
                    <a:pt x="13" y="6"/>
                    <a:pt x="13" y="6"/>
                    <a:pt x="13" y="6"/>
                  </a:cubicBezTo>
                  <a:cubicBezTo>
                    <a:pt x="14" y="6"/>
                    <a:pt x="14" y="6"/>
                    <a:pt x="14" y="6"/>
                  </a:cubicBezTo>
                  <a:cubicBezTo>
                    <a:pt x="14" y="6"/>
                    <a:pt x="14" y="6"/>
                    <a:pt x="14" y="6"/>
                  </a:cubicBezTo>
                  <a:cubicBezTo>
                    <a:pt x="13" y="6"/>
                    <a:pt x="13" y="6"/>
                    <a:pt x="13" y="6"/>
                  </a:cubicBezTo>
                  <a:moveTo>
                    <a:pt x="13" y="6"/>
                  </a:moveTo>
                  <a:cubicBezTo>
                    <a:pt x="13" y="5"/>
                    <a:pt x="13" y="5"/>
                    <a:pt x="13" y="5"/>
                  </a:cubicBezTo>
                  <a:cubicBezTo>
                    <a:pt x="13" y="5"/>
                    <a:pt x="13" y="5"/>
                    <a:pt x="13" y="5"/>
                  </a:cubicBezTo>
                  <a:cubicBezTo>
                    <a:pt x="14" y="6"/>
                    <a:pt x="14" y="6"/>
                    <a:pt x="14" y="6"/>
                  </a:cubicBezTo>
                  <a:cubicBezTo>
                    <a:pt x="13" y="6"/>
                    <a:pt x="13" y="6"/>
                    <a:pt x="13" y="6"/>
                  </a:cubicBezTo>
                  <a:moveTo>
                    <a:pt x="13" y="5"/>
                  </a:moveTo>
                  <a:cubicBezTo>
                    <a:pt x="12" y="4"/>
                    <a:pt x="12" y="4"/>
                    <a:pt x="12" y="4"/>
                  </a:cubicBezTo>
                  <a:cubicBezTo>
                    <a:pt x="13" y="4"/>
                    <a:pt x="13" y="4"/>
                    <a:pt x="13" y="4"/>
                  </a:cubicBezTo>
                  <a:cubicBezTo>
                    <a:pt x="13" y="4"/>
                    <a:pt x="13" y="4"/>
                    <a:pt x="13" y="4"/>
                  </a:cubicBezTo>
                  <a:cubicBezTo>
                    <a:pt x="13" y="4"/>
                    <a:pt x="13" y="4"/>
                    <a:pt x="13" y="4"/>
                  </a:cubicBezTo>
                  <a:cubicBezTo>
                    <a:pt x="13" y="5"/>
                    <a:pt x="13" y="5"/>
                    <a:pt x="13" y="5"/>
                  </a:cubicBezTo>
                  <a:moveTo>
                    <a:pt x="8" y="13"/>
                  </a:moveTo>
                  <a:cubicBezTo>
                    <a:pt x="6" y="13"/>
                    <a:pt x="4" y="11"/>
                    <a:pt x="3" y="10"/>
                  </a:cubicBezTo>
                  <a:cubicBezTo>
                    <a:pt x="2" y="8"/>
                    <a:pt x="2" y="7"/>
                    <a:pt x="2" y="5"/>
                  </a:cubicBezTo>
                  <a:cubicBezTo>
                    <a:pt x="2" y="5"/>
                    <a:pt x="2" y="5"/>
                    <a:pt x="2" y="5"/>
                  </a:cubicBezTo>
                  <a:cubicBezTo>
                    <a:pt x="3" y="4"/>
                    <a:pt x="3" y="4"/>
                    <a:pt x="4" y="3"/>
                  </a:cubicBezTo>
                  <a:cubicBezTo>
                    <a:pt x="5" y="3"/>
                    <a:pt x="6" y="2"/>
                    <a:pt x="7" y="2"/>
                  </a:cubicBezTo>
                  <a:cubicBezTo>
                    <a:pt x="8" y="2"/>
                    <a:pt x="9" y="3"/>
                    <a:pt x="10" y="3"/>
                  </a:cubicBezTo>
                  <a:cubicBezTo>
                    <a:pt x="12" y="5"/>
                    <a:pt x="13" y="7"/>
                    <a:pt x="13" y="10"/>
                  </a:cubicBezTo>
                  <a:cubicBezTo>
                    <a:pt x="13" y="10"/>
                    <a:pt x="12" y="11"/>
                    <a:pt x="11" y="12"/>
                  </a:cubicBezTo>
                  <a:cubicBezTo>
                    <a:pt x="11" y="12"/>
                    <a:pt x="11" y="12"/>
                    <a:pt x="11" y="12"/>
                  </a:cubicBezTo>
                  <a:cubicBezTo>
                    <a:pt x="11" y="12"/>
                    <a:pt x="11" y="12"/>
                    <a:pt x="11" y="12"/>
                  </a:cubicBezTo>
                  <a:cubicBezTo>
                    <a:pt x="10" y="12"/>
                    <a:pt x="9" y="13"/>
                    <a:pt x="8" y="13"/>
                  </a:cubicBezTo>
                  <a:moveTo>
                    <a:pt x="12" y="4"/>
                  </a:moveTo>
                  <a:cubicBezTo>
                    <a:pt x="11" y="3"/>
                    <a:pt x="11" y="3"/>
                    <a:pt x="11" y="3"/>
                  </a:cubicBezTo>
                  <a:cubicBezTo>
                    <a:pt x="12" y="2"/>
                    <a:pt x="12" y="2"/>
                    <a:pt x="12" y="2"/>
                  </a:cubicBezTo>
                  <a:cubicBezTo>
                    <a:pt x="12" y="3"/>
                    <a:pt x="12" y="3"/>
                    <a:pt x="12" y="3"/>
                  </a:cubicBezTo>
                  <a:cubicBezTo>
                    <a:pt x="12" y="4"/>
                    <a:pt x="12" y="4"/>
                    <a:pt x="12" y="4"/>
                  </a:cubicBezTo>
                  <a:moveTo>
                    <a:pt x="3" y="3"/>
                  </a:moveTo>
                  <a:cubicBezTo>
                    <a:pt x="3" y="3"/>
                    <a:pt x="4" y="2"/>
                    <a:pt x="5" y="1"/>
                  </a:cubicBezTo>
                  <a:cubicBezTo>
                    <a:pt x="5" y="1"/>
                    <a:pt x="5" y="1"/>
                    <a:pt x="5" y="1"/>
                  </a:cubicBezTo>
                  <a:cubicBezTo>
                    <a:pt x="4" y="2"/>
                    <a:pt x="4" y="2"/>
                    <a:pt x="3" y="3"/>
                  </a:cubicBezTo>
                  <a:cubicBezTo>
                    <a:pt x="3" y="3"/>
                    <a:pt x="3" y="3"/>
                    <a:pt x="3" y="3"/>
                  </a:cubicBezTo>
                  <a:moveTo>
                    <a:pt x="10" y="3"/>
                  </a:moveTo>
                  <a:cubicBezTo>
                    <a:pt x="9" y="2"/>
                    <a:pt x="9" y="2"/>
                    <a:pt x="9" y="2"/>
                  </a:cubicBezTo>
                  <a:cubicBezTo>
                    <a:pt x="10" y="1"/>
                    <a:pt x="10" y="1"/>
                    <a:pt x="10" y="1"/>
                  </a:cubicBezTo>
                  <a:cubicBezTo>
                    <a:pt x="10" y="1"/>
                    <a:pt x="10" y="1"/>
                    <a:pt x="10" y="1"/>
                  </a:cubicBezTo>
                  <a:cubicBezTo>
                    <a:pt x="11" y="2"/>
                    <a:pt x="11" y="2"/>
                    <a:pt x="11" y="2"/>
                  </a:cubicBezTo>
                  <a:cubicBezTo>
                    <a:pt x="10" y="3"/>
                    <a:pt x="10" y="3"/>
                    <a:pt x="10" y="3"/>
                  </a:cubicBezTo>
                  <a:moveTo>
                    <a:pt x="5" y="2"/>
                  </a:moveTo>
                  <a:cubicBezTo>
                    <a:pt x="5" y="2"/>
                    <a:pt x="5" y="1"/>
                    <a:pt x="6" y="1"/>
                  </a:cubicBezTo>
                  <a:cubicBezTo>
                    <a:pt x="6" y="1"/>
                    <a:pt x="6" y="1"/>
                    <a:pt x="6" y="1"/>
                  </a:cubicBezTo>
                  <a:cubicBezTo>
                    <a:pt x="5" y="2"/>
                    <a:pt x="5" y="2"/>
                    <a:pt x="5" y="2"/>
                  </a:cubicBezTo>
                  <a:cubicBezTo>
                    <a:pt x="5" y="2"/>
                    <a:pt x="5" y="2"/>
                    <a:pt x="5" y="2"/>
                  </a:cubicBezTo>
                  <a:moveTo>
                    <a:pt x="9" y="2"/>
                  </a:moveTo>
                  <a:cubicBezTo>
                    <a:pt x="8" y="2"/>
                    <a:pt x="8" y="2"/>
                    <a:pt x="8" y="2"/>
                  </a:cubicBezTo>
                  <a:cubicBezTo>
                    <a:pt x="8" y="1"/>
                    <a:pt x="8" y="1"/>
                    <a:pt x="9" y="1"/>
                  </a:cubicBezTo>
                  <a:cubicBezTo>
                    <a:pt x="9" y="1"/>
                    <a:pt x="10" y="1"/>
                    <a:pt x="10" y="1"/>
                  </a:cubicBezTo>
                  <a:cubicBezTo>
                    <a:pt x="10" y="1"/>
                    <a:pt x="10" y="1"/>
                    <a:pt x="10" y="1"/>
                  </a:cubicBezTo>
                  <a:cubicBezTo>
                    <a:pt x="9" y="2"/>
                    <a:pt x="9" y="2"/>
                    <a:pt x="9" y="2"/>
                  </a:cubicBezTo>
                  <a:moveTo>
                    <a:pt x="6" y="2"/>
                  </a:moveTo>
                  <a:cubicBezTo>
                    <a:pt x="7" y="1"/>
                    <a:pt x="7" y="1"/>
                    <a:pt x="7" y="1"/>
                  </a:cubicBezTo>
                  <a:cubicBezTo>
                    <a:pt x="8" y="1"/>
                    <a:pt x="8" y="1"/>
                    <a:pt x="8" y="1"/>
                  </a:cubicBezTo>
                  <a:cubicBezTo>
                    <a:pt x="8" y="1"/>
                    <a:pt x="8" y="1"/>
                    <a:pt x="8" y="1"/>
                  </a:cubicBezTo>
                  <a:cubicBezTo>
                    <a:pt x="8" y="1"/>
                    <a:pt x="7" y="1"/>
                    <a:pt x="7" y="2"/>
                  </a:cubicBezTo>
                  <a:cubicBezTo>
                    <a:pt x="7" y="2"/>
                    <a:pt x="6" y="2"/>
                    <a:pt x="6" y="2"/>
                  </a:cubicBezTo>
                  <a:moveTo>
                    <a:pt x="8" y="0"/>
                  </a:moveTo>
                  <a:cubicBezTo>
                    <a:pt x="7" y="0"/>
                    <a:pt x="5" y="0"/>
                    <a:pt x="4" y="1"/>
                  </a:cubicBezTo>
                  <a:cubicBezTo>
                    <a:pt x="0" y="3"/>
                    <a:pt x="0" y="7"/>
                    <a:pt x="2" y="10"/>
                  </a:cubicBezTo>
                  <a:cubicBezTo>
                    <a:pt x="3" y="12"/>
                    <a:pt x="5" y="13"/>
                    <a:pt x="8" y="13"/>
                  </a:cubicBezTo>
                  <a:cubicBezTo>
                    <a:pt x="9" y="13"/>
                    <a:pt x="10" y="13"/>
                    <a:pt x="11" y="13"/>
                  </a:cubicBezTo>
                  <a:cubicBezTo>
                    <a:pt x="11" y="13"/>
                    <a:pt x="11" y="13"/>
                    <a:pt x="11" y="13"/>
                  </a:cubicBezTo>
                  <a:cubicBezTo>
                    <a:pt x="11" y="12"/>
                    <a:pt x="11" y="12"/>
                    <a:pt x="11" y="12"/>
                  </a:cubicBezTo>
                  <a:cubicBezTo>
                    <a:pt x="12" y="12"/>
                    <a:pt x="12" y="12"/>
                    <a:pt x="12" y="12"/>
                  </a:cubicBezTo>
                  <a:cubicBezTo>
                    <a:pt x="12" y="12"/>
                    <a:pt x="12" y="12"/>
                    <a:pt x="12" y="12"/>
                  </a:cubicBezTo>
                  <a:cubicBezTo>
                    <a:pt x="15" y="10"/>
                    <a:pt x="15" y="6"/>
                    <a:pt x="13" y="3"/>
                  </a:cubicBezTo>
                  <a:cubicBezTo>
                    <a:pt x="12" y="1"/>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50" name="Freeform 36"/>
            <p:cNvSpPr>
              <a:spLocks noEditPoints="1"/>
            </p:cNvSpPr>
            <p:nvPr/>
          </p:nvSpPr>
          <p:spPr bwMode="auto">
            <a:xfrm>
              <a:off x="3615" y="1963"/>
              <a:ext cx="55" cy="54"/>
            </a:xfrm>
            <a:custGeom>
              <a:avLst/>
              <a:gdLst>
                <a:gd name="T0" fmla="*/ 10 w 23"/>
                <a:gd name="T1" fmla="*/ 22 h 23"/>
                <a:gd name="T2" fmla="*/ 9 w 23"/>
                <a:gd name="T3" fmla="*/ 22 h 23"/>
                <a:gd name="T4" fmla="*/ 8 w 23"/>
                <a:gd name="T5" fmla="*/ 22 h 23"/>
                <a:gd name="T6" fmla="*/ 8 w 23"/>
                <a:gd name="T7" fmla="*/ 21 h 23"/>
                <a:gd name="T8" fmla="*/ 16 w 23"/>
                <a:gd name="T9" fmla="*/ 21 h 23"/>
                <a:gd name="T10" fmla="*/ 15 w 23"/>
                <a:gd name="T11" fmla="*/ 21 h 23"/>
                <a:gd name="T12" fmla="*/ 12 w 23"/>
                <a:gd name="T13" fmla="*/ 21 h 23"/>
                <a:gd name="T14" fmla="*/ 17 w 23"/>
                <a:gd name="T15" fmla="*/ 20 h 23"/>
                <a:gd name="T16" fmla="*/ 12 w 23"/>
                <a:gd name="T17" fmla="*/ 21 h 23"/>
                <a:gd name="T18" fmla="*/ 13 w 23"/>
                <a:gd name="T19" fmla="*/ 20 h 23"/>
                <a:gd name="T20" fmla="*/ 7 w 23"/>
                <a:gd name="T21" fmla="*/ 20 h 23"/>
                <a:gd name="T22" fmla="*/ 6 w 23"/>
                <a:gd name="T23" fmla="*/ 19 h 23"/>
                <a:gd name="T24" fmla="*/ 4 w 23"/>
                <a:gd name="T25" fmla="*/ 18 h 23"/>
                <a:gd name="T26" fmla="*/ 6 w 23"/>
                <a:gd name="T27" fmla="*/ 17 h 23"/>
                <a:gd name="T28" fmla="*/ 3 w 23"/>
                <a:gd name="T29" fmla="*/ 17 h 23"/>
                <a:gd name="T30" fmla="*/ 2 w 23"/>
                <a:gd name="T31" fmla="*/ 17 h 23"/>
                <a:gd name="T32" fmla="*/ 2 w 23"/>
                <a:gd name="T33" fmla="*/ 16 h 23"/>
                <a:gd name="T34" fmla="*/ 20 w 23"/>
                <a:gd name="T35" fmla="*/ 16 h 23"/>
                <a:gd name="T36" fmla="*/ 20 w 23"/>
                <a:gd name="T37" fmla="*/ 15 h 23"/>
                <a:gd name="T38" fmla="*/ 3 w 23"/>
                <a:gd name="T39" fmla="*/ 13 h 23"/>
                <a:gd name="T40" fmla="*/ 2 w 23"/>
                <a:gd name="T41" fmla="*/ 12 h 23"/>
                <a:gd name="T42" fmla="*/ 2 w 23"/>
                <a:gd name="T43" fmla="*/ 11 h 23"/>
                <a:gd name="T44" fmla="*/ 2 w 23"/>
                <a:gd name="T45" fmla="*/ 11 h 23"/>
                <a:gd name="T46" fmla="*/ 21 w 23"/>
                <a:gd name="T47" fmla="*/ 8 h 23"/>
                <a:gd name="T48" fmla="*/ 5 w 23"/>
                <a:gd name="T49" fmla="*/ 5 h 23"/>
                <a:gd name="T50" fmla="*/ 12 w 23"/>
                <a:gd name="T51" fmla="*/ 2 h 23"/>
                <a:gd name="T52" fmla="*/ 15 w 23"/>
                <a:gd name="T53" fmla="*/ 3 h 23"/>
                <a:gd name="T54" fmla="*/ 21 w 23"/>
                <a:gd name="T55" fmla="*/ 7 h 23"/>
                <a:gd name="T56" fmla="*/ 22 w 23"/>
                <a:gd name="T57" fmla="*/ 12 h 23"/>
                <a:gd name="T58" fmla="*/ 17 w 23"/>
                <a:gd name="T59" fmla="*/ 17 h 23"/>
                <a:gd name="T60" fmla="*/ 12 w 23"/>
                <a:gd name="T61" fmla="*/ 19 h 23"/>
                <a:gd name="T62" fmla="*/ 8 w 23"/>
                <a:gd name="T63" fmla="*/ 19 h 23"/>
                <a:gd name="T64" fmla="*/ 3 w 23"/>
                <a:gd name="T65" fmla="*/ 15 h 23"/>
                <a:gd name="T66" fmla="*/ 2 w 23"/>
                <a:gd name="T67" fmla="*/ 9 h 23"/>
                <a:gd name="T68" fmla="*/ 6 w 23"/>
                <a:gd name="T69" fmla="*/ 4 h 23"/>
                <a:gd name="T70" fmla="*/ 12 w 23"/>
                <a:gd name="T71" fmla="*/ 2 h 23"/>
                <a:gd name="T72" fmla="*/ 9 w 23"/>
                <a:gd name="T73" fmla="*/ 2 h 23"/>
                <a:gd name="T74" fmla="*/ 5 w 23"/>
                <a:gd name="T75" fmla="*/ 3 h 23"/>
                <a:gd name="T76" fmla="*/ 4 w 23"/>
                <a:gd name="T77" fmla="*/ 6 h 23"/>
                <a:gd name="T78" fmla="*/ 0 w 23"/>
                <a:gd name="T79" fmla="*/ 12 h 23"/>
                <a:gd name="T80" fmla="*/ 2 w 23"/>
                <a:gd name="T81" fmla="*/ 12 h 23"/>
                <a:gd name="T82" fmla="*/ 1 w 23"/>
                <a:gd name="T83" fmla="*/ 17 h 23"/>
                <a:gd name="T84" fmla="*/ 3 w 23"/>
                <a:gd name="T85" fmla="*/ 20 h 23"/>
                <a:gd name="T86" fmla="*/ 7 w 23"/>
                <a:gd name="T87" fmla="*/ 22 h 23"/>
                <a:gd name="T88" fmla="*/ 11 w 23"/>
                <a:gd name="T89" fmla="*/ 21 h 23"/>
                <a:gd name="T90" fmla="*/ 18 w 23"/>
                <a:gd name="T91" fmla="*/ 21 h 23"/>
                <a:gd name="T92" fmla="*/ 19 w 23"/>
                <a:gd name="T93" fmla="*/ 18 h 23"/>
                <a:gd name="T94" fmla="*/ 21 w 23"/>
                <a:gd name="T95" fmla="*/ 17 h 23"/>
                <a:gd name="T96" fmla="*/ 21 w 23"/>
                <a:gd name="T97" fmla="*/ 11 h 23"/>
                <a:gd name="T98" fmla="*/ 22 w 23"/>
                <a:gd name="T99" fmla="*/ 7 h 23"/>
                <a:gd name="T100" fmla="*/ 20 w 23"/>
                <a:gd name="T101" fmla="*/ 3 h 23"/>
                <a:gd name="T102" fmla="*/ 16 w 23"/>
                <a:gd name="T10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 h="23">
                  <a:moveTo>
                    <a:pt x="10" y="22"/>
                  </a:moveTo>
                  <a:cubicBezTo>
                    <a:pt x="9" y="22"/>
                    <a:pt x="9" y="22"/>
                    <a:pt x="9" y="22"/>
                  </a:cubicBezTo>
                  <a:cubicBezTo>
                    <a:pt x="10" y="21"/>
                    <a:pt x="10" y="21"/>
                    <a:pt x="10" y="21"/>
                  </a:cubicBezTo>
                  <a:cubicBezTo>
                    <a:pt x="10" y="21"/>
                    <a:pt x="10" y="21"/>
                    <a:pt x="10" y="21"/>
                  </a:cubicBezTo>
                  <a:cubicBezTo>
                    <a:pt x="10" y="22"/>
                    <a:pt x="10" y="22"/>
                    <a:pt x="10" y="22"/>
                  </a:cubicBezTo>
                  <a:moveTo>
                    <a:pt x="9" y="22"/>
                  </a:moveTo>
                  <a:cubicBezTo>
                    <a:pt x="9" y="22"/>
                    <a:pt x="9" y="22"/>
                    <a:pt x="9" y="22"/>
                  </a:cubicBezTo>
                  <a:cubicBezTo>
                    <a:pt x="9" y="21"/>
                    <a:pt x="9" y="21"/>
                    <a:pt x="9" y="21"/>
                  </a:cubicBezTo>
                  <a:cubicBezTo>
                    <a:pt x="10" y="21"/>
                    <a:pt x="10" y="21"/>
                    <a:pt x="10" y="21"/>
                  </a:cubicBezTo>
                  <a:cubicBezTo>
                    <a:pt x="9" y="22"/>
                    <a:pt x="9" y="22"/>
                    <a:pt x="9" y="22"/>
                  </a:cubicBezTo>
                  <a:moveTo>
                    <a:pt x="8" y="22"/>
                  </a:moveTo>
                  <a:cubicBezTo>
                    <a:pt x="8" y="22"/>
                    <a:pt x="8" y="22"/>
                    <a:pt x="8" y="22"/>
                  </a:cubicBezTo>
                  <a:cubicBezTo>
                    <a:pt x="9" y="21"/>
                    <a:pt x="9" y="21"/>
                    <a:pt x="9" y="21"/>
                  </a:cubicBezTo>
                  <a:cubicBezTo>
                    <a:pt x="9" y="21"/>
                    <a:pt x="9" y="21"/>
                    <a:pt x="9" y="21"/>
                  </a:cubicBezTo>
                  <a:cubicBezTo>
                    <a:pt x="8" y="22"/>
                    <a:pt x="8" y="22"/>
                    <a:pt x="8" y="22"/>
                  </a:cubicBezTo>
                  <a:moveTo>
                    <a:pt x="8" y="21"/>
                  </a:moveTo>
                  <a:cubicBezTo>
                    <a:pt x="8" y="21"/>
                    <a:pt x="8" y="21"/>
                    <a:pt x="8" y="21"/>
                  </a:cubicBezTo>
                  <a:cubicBezTo>
                    <a:pt x="8" y="21"/>
                    <a:pt x="8" y="21"/>
                    <a:pt x="8" y="21"/>
                  </a:cubicBezTo>
                  <a:cubicBezTo>
                    <a:pt x="8" y="21"/>
                    <a:pt x="8" y="21"/>
                    <a:pt x="8" y="21"/>
                  </a:cubicBezTo>
                  <a:cubicBezTo>
                    <a:pt x="8" y="21"/>
                    <a:pt x="8" y="21"/>
                    <a:pt x="8" y="21"/>
                  </a:cubicBezTo>
                  <a:moveTo>
                    <a:pt x="16" y="21"/>
                  </a:moveTo>
                  <a:cubicBezTo>
                    <a:pt x="16" y="21"/>
                    <a:pt x="16" y="21"/>
                    <a:pt x="16" y="21"/>
                  </a:cubicBezTo>
                  <a:cubicBezTo>
                    <a:pt x="17" y="20"/>
                    <a:pt x="17" y="20"/>
                    <a:pt x="17" y="20"/>
                  </a:cubicBezTo>
                  <a:cubicBezTo>
                    <a:pt x="16" y="21"/>
                    <a:pt x="16" y="21"/>
                    <a:pt x="16" y="21"/>
                  </a:cubicBezTo>
                  <a:cubicBezTo>
                    <a:pt x="16" y="21"/>
                    <a:pt x="16" y="21"/>
                    <a:pt x="16" y="21"/>
                  </a:cubicBezTo>
                  <a:moveTo>
                    <a:pt x="15" y="21"/>
                  </a:moveTo>
                  <a:cubicBezTo>
                    <a:pt x="15" y="21"/>
                    <a:pt x="15" y="21"/>
                    <a:pt x="15" y="21"/>
                  </a:cubicBezTo>
                  <a:cubicBezTo>
                    <a:pt x="15" y="20"/>
                    <a:pt x="15" y="20"/>
                    <a:pt x="15" y="20"/>
                  </a:cubicBezTo>
                  <a:cubicBezTo>
                    <a:pt x="15" y="20"/>
                    <a:pt x="15" y="20"/>
                    <a:pt x="15" y="20"/>
                  </a:cubicBezTo>
                  <a:cubicBezTo>
                    <a:pt x="15" y="21"/>
                    <a:pt x="15" y="21"/>
                    <a:pt x="15" y="21"/>
                  </a:cubicBezTo>
                  <a:moveTo>
                    <a:pt x="12" y="21"/>
                  </a:moveTo>
                  <a:cubicBezTo>
                    <a:pt x="12" y="20"/>
                    <a:pt x="12" y="20"/>
                    <a:pt x="12" y="20"/>
                  </a:cubicBezTo>
                  <a:cubicBezTo>
                    <a:pt x="12" y="20"/>
                    <a:pt x="12" y="20"/>
                    <a:pt x="12" y="20"/>
                  </a:cubicBezTo>
                  <a:cubicBezTo>
                    <a:pt x="12" y="21"/>
                    <a:pt x="12" y="21"/>
                    <a:pt x="12" y="21"/>
                  </a:cubicBezTo>
                  <a:cubicBezTo>
                    <a:pt x="12" y="21"/>
                    <a:pt x="12" y="21"/>
                    <a:pt x="12" y="21"/>
                  </a:cubicBezTo>
                  <a:moveTo>
                    <a:pt x="17" y="20"/>
                  </a:moveTo>
                  <a:cubicBezTo>
                    <a:pt x="17" y="20"/>
                    <a:pt x="17" y="20"/>
                    <a:pt x="17" y="20"/>
                  </a:cubicBezTo>
                  <a:cubicBezTo>
                    <a:pt x="18" y="20"/>
                    <a:pt x="18" y="20"/>
                    <a:pt x="18" y="20"/>
                  </a:cubicBezTo>
                  <a:cubicBezTo>
                    <a:pt x="18" y="20"/>
                    <a:pt x="18" y="20"/>
                    <a:pt x="18" y="20"/>
                  </a:cubicBezTo>
                  <a:cubicBezTo>
                    <a:pt x="17" y="20"/>
                    <a:pt x="17" y="20"/>
                    <a:pt x="17" y="20"/>
                  </a:cubicBezTo>
                  <a:moveTo>
                    <a:pt x="12" y="21"/>
                  </a:moveTo>
                  <a:cubicBezTo>
                    <a:pt x="13" y="20"/>
                    <a:pt x="13" y="20"/>
                    <a:pt x="13" y="20"/>
                  </a:cubicBezTo>
                  <a:cubicBezTo>
                    <a:pt x="13" y="20"/>
                    <a:pt x="13" y="20"/>
                    <a:pt x="13" y="20"/>
                  </a:cubicBezTo>
                  <a:cubicBezTo>
                    <a:pt x="13" y="21"/>
                    <a:pt x="13" y="21"/>
                    <a:pt x="13" y="21"/>
                  </a:cubicBezTo>
                  <a:cubicBezTo>
                    <a:pt x="12" y="21"/>
                    <a:pt x="12" y="21"/>
                    <a:pt x="12" y="21"/>
                  </a:cubicBezTo>
                  <a:moveTo>
                    <a:pt x="13" y="20"/>
                  </a:moveTo>
                  <a:cubicBezTo>
                    <a:pt x="14" y="19"/>
                    <a:pt x="14" y="19"/>
                    <a:pt x="14" y="19"/>
                  </a:cubicBezTo>
                  <a:cubicBezTo>
                    <a:pt x="14" y="19"/>
                    <a:pt x="14" y="19"/>
                    <a:pt x="14" y="19"/>
                  </a:cubicBezTo>
                  <a:cubicBezTo>
                    <a:pt x="14" y="20"/>
                    <a:pt x="14" y="20"/>
                    <a:pt x="14" y="20"/>
                  </a:cubicBezTo>
                  <a:cubicBezTo>
                    <a:pt x="13" y="20"/>
                    <a:pt x="13" y="20"/>
                    <a:pt x="13" y="20"/>
                  </a:cubicBezTo>
                  <a:moveTo>
                    <a:pt x="7" y="20"/>
                  </a:moveTo>
                  <a:cubicBezTo>
                    <a:pt x="6" y="19"/>
                    <a:pt x="6" y="19"/>
                    <a:pt x="6" y="19"/>
                  </a:cubicBezTo>
                  <a:cubicBezTo>
                    <a:pt x="7" y="19"/>
                    <a:pt x="7" y="19"/>
                    <a:pt x="7" y="19"/>
                  </a:cubicBezTo>
                  <a:cubicBezTo>
                    <a:pt x="8" y="19"/>
                    <a:pt x="8" y="19"/>
                    <a:pt x="8" y="19"/>
                  </a:cubicBezTo>
                  <a:cubicBezTo>
                    <a:pt x="7" y="20"/>
                    <a:pt x="7" y="20"/>
                    <a:pt x="7" y="20"/>
                  </a:cubicBezTo>
                  <a:moveTo>
                    <a:pt x="6" y="19"/>
                  </a:moveTo>
                  <a:cubicBezTo>
                    <a:pt x="6" y="19"/>
                    <a:pt x="6" y="19"/>
                    <a:pt x="6" y="19"/>
                  </a:cubicBezTo>
                  <a:cubicBezTo>
                    <a:pt x="7" y="18"/>
                    <a:pt x="7" y="18"/>
                    <a:pt x="7" y="18"/>
                  </a:cubicBezTo>
                  <a:cubicBezTo>
                    <a:pt x="7" y="18"/>
                    <a:pt x="7" y="18"/>
                    <a:pt x="7" y="18"/>
                  </a:cubicBezTo>
                  <a:cubicBezTo>
                    <a:pt x="6" y="19"/>
                    <a:pt x="6" y="19"/>
                    <a:pt x="6" y="19"/>
                  </a:cubicBezTo>
                  <a:moveTo>
                    <a:pt x="4" y="18"/>
                  </a:moveTo>
                  <a:cubicBezTo>
                    <a:pt x="4" y="18"/>
                    <a:pt x="4" y="18"/>
                    <a:pt x="4" y="18"/>
                  </a:cubicBezTo>
                  <a:cubicBezTo>
                    <a:pt x="4" y="18"/>
                    <a:pt x="4" y="18"/>
                    <a:pt x="4" y="18"/>
                  </a:cubicBezTo>
                  <a:cubicBezTo>
                    <a:pt x="5" y="17"/>
                    <a:pt x="5" y="17"/>
                    <a:pt x="5" y="17"/>
                  </a:cubicBezTo>
                  <a:cubicBezTo>
                    <a:pt x="4" y="18"/>
                    <a:pt x="4" y="18"/>
                    <a:pt x="4" y="18"/>
                  </a:cubicBezTo>
                  <a:cubicBezTo>
                    <a:pt x="4" y="18"/>
                    <a:pt x="4" y="18"/>
                    <a:pt x="4" y="18"/>
                  </a:cubicBezTo>
                  <a:moveTo>
                    <a:pt x="5" y="18"/>
                  </a:moveTo>
                  <a:cubicBezTo>
                    <a:pt x="5" y="18"/>
                    <a:pt x="5" y="18"/>
                    <a:pt x="5" y="18"/>
                  </a:cubicBezTo>
                  <a:cubicBezTo>
                    <a:pt x="5" y="18"/>
                    <a:pt x="5" y="18"/>
                    <a:pt x="5" y="18"/>
                  </a:cubicBezTo>
                  <a:cubicBezTo>
                    <a:pt x="6" y="17"/>
                    <a:pt x="6" y="17"/>
                    <a:pt x="6" y="17"/>
                  </a:cubicBezTo>
                  <a:cubicBezTo>
                    <a:pt x="6" y="18"/>
                    <a:pt x="6" y="18"/>
                    <a:pt x="6" y="18"/>
                  </a:cubicBezTo>
                  <a:cubicBezTo>
                    <a:pt x="5" y="18"/>
                    <a:pt x="5" y="18"/>
                    <a:pt x="5" y="18"/>
                  </a:cubicBezTo>
                  <a:moveTo>
                    <a:pt x="3" y="18"/>
                  </a:moveTo>
                  <a:cubicBezTo>
                    <a:pt x="3" y="18"/>
                    <a:pt x="3" y="18"/>
                    <a:pt x="3" y="18"/>
                  </a:cubicBezTo>
                  <a:cubicBezTo>
                    <a:pt x="3" y="17"/>
                    <a:pt x="3" y="17"/>
                    <a:pt x="3" y="17"/>
                  </a:cubicBezTo>
                  <a:cubicBezTo>
                    <a:pt x="3" y="17"/>
                    <a:pt x="3" y="17"/>
                    <a:pt x="3" y="17"/>
                  </a:cubicBezTo>
                  <a:cubicBezTo>
                    <a:pt x="3" y="18"/>
                    <a:pt x="3" y="18"/>
                    <a:pt x="3" y="18"/>
                  </a:cubicBezTo>
                  <a:cubicBezTo>
                    <a:pt x="3" y="18"/>
                    <a:pt x="3" y="18"/>
                    <a:pt x="3" y="18"/>
                  </a:cubicBezTo>
                  <a:moveTo>
                    <a:pt x="2" y="17"/>
                  </a:moveTo>
                  <a:cubicBezTo>
                    <a:pt x="2" y="17"/>
                    <a:pt x="2" y="17"/>
                    <a:pt x="2" y="17"/>
                  </a:cubicBezTo>
                  <a:cubicBezTo>
                    <a:pt x="3" y="16"/>
                    <a:pt x="3" y="16"/>
                    <a:pt x="3" y="16"/>
                  </a:cubicBezTo>
                  <a:cubicBezTo>
                    <a:pt x="3" y="17"/>
                    <a:pt x="3" y="17"/>
                    <a:pt x="3" y="17"/>
                  </a:cubicBezTo>
                  <a:cubicBezTo>
                    <a:pt x="2" y="17"/>
                    <a:pt x="2" y="17"/>
                    <a:pt x="2" y="17"/>
                  </a:cubicBezTo>
                  <a:moveTo>
                    <a:pt x="2" y="16"/>
                  </a:moveTo>
                  <a:cubicBezTo>
                    <a:pt x="2" y="16"/>
                    <a:pt x="2" y="16"/>
                    <a:pt x="2" y="16"/>
                  </a:cubicBezTo>
                  <a:cubicBezTo>
                    <a:pt x="2" y="15"/>
                    <a:pt x="2" y="15"/>
                    <a:pt x="2" y="15"/>
                  </a:cubicBezTo>
                  <a:cubicBezTo>
                    <a:pt x="2" y="16"/>
                    <a:pt x="2" y="16"/>
                    <a:pt x="2" y="16"/>
                  </a:cubicBezTo>
                  <a:cubicBezTo>
                    <a:pt x="2" y="16"/>
                    <a:pt x="2" y="16"/>
                    <a:pt x="2" y="16"/>
                  </a:cubicBezTo>
                  <a:moveTo>
                    <a:pt x="20" y="16"/>
                  </a:moveTo>
                  <a:cubicBezTo>
                    <a:pt x="20" y="16"/>
                    <a:pt x="20" y="16"/>
                    <a:pt x="20" y="16"/>
                  </a:cubicBezTo>
                  <a:cubicBezTo>
                    <a:pt x="21" y="15"/>
                    <a:pt x="21" y="15"/>
                    <a:pt x="21" y="15"/>
                  </a:cubicBezTo>
                  <a:cubicBezTo>
                    <a:pt x="20" y="16"/>
                    <a:pt x="20" y="16"/>
                    <a:pt x="20" y="16"/>
                  </a:cubicBezTo>
                  <a:moveTo>
                    <a:pt x="19" y="16"/>
                  </a:moveTo>
                  <a:cubicBezTo>
                    <a:pt x="19" y="16"/>
                    <a:pt x="19" y="16"/>
                    <a:pt x="19" y="16"/>
                  </a:cubicBezTo>
                  <a:cubicBezTo>
                    <a:pt x="20" y="15"/>
                    <a:pt x="20" y="15"/>
                    <a:pt x="20" y="15"/>
                  </a:cubicBezTo>
                  <a:cubicBezTo>
                    <a:pt x="20" y="15"/>
                    <a:pt x="20" y="15"/>
                    <a:pt x="20" y="15"/>
                  </a:cubicBezTo>
                  <a:cubicBezTo>
                    <a:pt x="20" y="16"/>
                    <a:pt x="20" y="16"/>
                    <a:pt x="20" y="16"/>
                  </a:cubicBezTo>
                  <a:cubicBezTo>
                    <a:pt x="20" y="16"/>
                    <a:pt x="20" y="16"/>
                    <a:pt x="20" y="16"/>
                  </a:cubicBezTo>
                  <a:cubicBezTo>
                    <a:pt x="19" y="16"/>
                    <a:pt x="19" y="16"/>
                    <a:pt x="19" y="16"/>
                  </a:cubicBezTo>
                  <a:moveTo>
                    <a:pt x="3" y="13"/>
                  </a:moveTo>
                  <a:cubicBezTo>
                    <a:pt x="3" y="13"/>
                    <a:pt x="3" y="13"/>
                    <a:pt x="3" y="13"/>
                  </a:cubicBezTo>
                  <a:cubicBezTo>
                    <a:pt x="3" y="13"/>
                    <a:pt x="3" y="13"/>
                    <a:pt x="3" y="13"/>
                  </a:cubicBezTo>
                  <a:cubicBezTo>
                    <a:pt x="3" y="13"/>
                    <a:pt x="3" y="13"/>
                    <a:pt x="3" y="13"/>
                  </a:cubicBezTo>
                  <a:cubicBezTo>
                    <a:pt x="3" y="13"/>
                    <a:pt x="3" y="13"/>
                    <a:pt x="3" y="13"/>
                  </a:cubicBezTo>
                  <a:moveTo>
                    <a:pt x="2" y="12"/>
                  </a:moveTo>
                  <a:cubicBezTo>
                    <a:pt x="2" y="12"/>
                    <a:pt x="2" y="12"/>
                    <a:pt x="2" y="12"/>
                  </a:cubicBezTo>
                  <a:cubicBezTo>
                    <a:pt x="2" y="11"/>
                    <a:pt x="2" y="11"/>
                    <a:pt x="2" y="11"/>
                  </a:cubicBezTo>
                  <a:cubicBezTo>
                    <a:pt x="2" y="11"/>
                    <a:pt x="2" y="11"/>
                    <a:pt x="2" y="11"/>
                  </a:cubicBezTo>
                  <a:cubicBezTo>
                    <a:pt x="2" y="12"/>
                    <a:pt x="2" y="12"/>
                    <a:pt x="2" y="12"/>
                  </a:cubicBezTo>
                  <a:moveTo>
                    <a:pt x="2" y="11"/>
                  </a:moveTo>
                  <a:cubicBezTo>
                    <a:pt x="1" y="11"/>
                    <a:pt x="1" y="11"/>
                    <a:pt x="1" y="11"/>
                  </a:cubicBezTo>
                  <a:cubicBezTo>
                    <a:pt x="1" y="11"/>
                    <a:pt x="1" y="11"/>
                    <a:pt x="1" y="11"/>
                  </a:cubicBezTo>
                  <a:cubicBezTo>
                    <a:pt x="2" y="10"/>
                    <a:pt x="2" y="10"/>
                    <a:pt x="2" y="10"/>
                  </a:cubicBezTo>
                  <a:cubicBezTo>
                    <a:pt x="2" y="10"/>
                    <a:pt x="2" y="10"/>
                    <a:pt x="2" y="10"/>
                  </a:cubicBezTo>
                  <a:cubicBezTo>
                    <a:pt x="2" y="11"/>
                    <a:pt x="2" y="11"/>
                    <a:pt x="2" y="11"/>
                  </a:cubicBezTo>
                  <a:moveTo>
                    <a:pt x="1" y="10"/>
                  </a:moveTo>
                  <a:cubicBezTo>
                    <a:pt x="1" y="10"/>
                    <a:pt x="1" y="10"/>
                    <a:pt x="1" y="10"/>
                  </a:cubicBezTo>
                  <a:cubicBezTo>
                    <a:pt x="1" y="10"/>
                    <a:pt x="1" y="10"/>
                    <a:pt x="1" y="10"/>
                  </a:cubicBezTo>
                  <a:cubicBezTo>
                    <a:pt x="1" y="10"/>
                    <a:pt x="1" y="10"/>
                    <a:pt x="1" y="10"/>
                  </a:cubicBezTo>
                  <a:moveTo>
                    <a:pt x="21" y="8"/>
                  </a:moveTo>
                  <a:cubicBezTo>
                    <a:pt x="20" y="8"/>
                    <a:pt x="20" y="8"/>
                    <a:pt x="20" y="8"/>
                  </a:cubicBezTo>
                  <a:cubicBezTo>
                    <a:pt x="21" y="8"/>
                    <a:pt x="21" y="8"/>
                    <a:pt x="21" y="8"/>
                  </a:cubicBezTo>
                  <a:cubicBezTo>
                    <a:pt x="21" y="8"/>
                    <a:pt x="21" y="8"/>
                    <a:pt x="21" y="8"/>
                  </a:cubicBezTo>
                  <a:cubicBezTo>
                    <a:pt x="21" y="8"/>
                    <a:pt x="21" y="8"/>
                    <a:pt x="21" y="8"/>
                  </a:cubicBezTo>
                  <a:moveTo>
                    <a:pt x="5" y="5"/>
                  </a:moveTo>
                  <a:cubicBezTo>
                    <a:pt x="5" y="5"/>
                    <a:pt x="5" y="5"/>
                    <a:pt x="5" y="5"/>
                  </a:cubicBezTo>
                  <a:cubicBezTo>
                    <a:pt x="5" y="4"/>
                    <a:pt x="5" y="4"/>
                    <a:pt x="5" y="4"/>
                  </a:cubicBezTo>
                  <a:cubicBezTo>
                    <a:pt x="5" y="4"/>
                    <a:pt x="5" y="4"/>
                    <a:pt x="5" y="4"/>
                  </a:cubicBezTo>
                  <a:cubicBezTo>
                    <a:pt x="5" y="5"/>
                    <a:pt x="5" y="5"/>
                    <a:pt x="5" y="5"/>
                  </a:cubicBezTo>
                  <a:moveTo>
                    <a:pt x="12" y="2"/>
                  </a:moveTo>
                  <a:cubicBezTo>
                    <a:pt x="13" y="2"/>
                    <a:pt x="13" y="2"/>
                    <a:pt x="13" y="2"/>
                  </a:cubicBezTo>
                  <a:cubicBezTo>
                    <a:pt x="13" y="1"/>
                    <a:pt x="13" y="1"/>
                    <a:pt x="13" y="1"/>
                  </a:cubicBezTo>
                  <a:cubicBezTo>
                    <a:pt x="14" y="1"/>
                    <a:pt x="15" y="1"/>
                    <a:pt x="15" y="1"/>
                  </a:cubicBezTo>
                  <a:cubicBezTo>
                    <a:pt x="15" y="3"/>
                    <a:pt x="15" y="3"/>
                    <a:pt x="15" y="3"/>
                  </a:cubicBezTo>
                  <a:cubicBezTo>
                    <a:pt x="15" y="3"/>
                    <a:pt x="15" y="3"/>
                    <a:pt x="15" y="3"/>
                  </a:cubicBezTo>
                  <a:cubicBezTo>
                    <a:pt x="16" y="4"/>
                    <a:pt x="17" y="4"/>
                    <a:pt x="18" y="5"/>
                  </a:cubicBezTo>
                  <a:cubicBezTo>
                    <a:pt x="18" y="5"/>
                    <a:pt x="18" y="5"/>
                    <a:pt x="18" y="5"/>
                  </a:cubicBezTo>
                  <a:cubicBezTo>
                    <a:pt x="20" y="4"/>
                    <a:pt x="20" y="4"/>
                    <a:pt x="20" y="4"/>
                  </a:cubicBezTo>
                  <a:cubicBezTo>
                    <a:pt x="20" y="5"/>
                    <a:pt x="21" y="6"/>
                    <a:pt x="21" y="6"/>
                  </a:cubicBezTo>
                  <a:cubicBezTo>
                    <a:pt x="21" y="7"/>
                    <a:pt x="21" y="7"/>
                    <a:pt x="21" y="7"/>
                  </a:cubicBezTo>
                  <a:cubicBezTo>
                    <a:pt x="20" y="7"/>
                    <a:pt x="20" y="7"/>
                    <a:pt x="20" y="7"/>
                  </a:cubicBezTo>
                  <a:cubicBezTo>
                    <a:pt x="20" y="8"/>
                    <a:pt x="20" y="8"/>
                    <a:pt x="20" y="8"/>
                  </a:cubicBezTo>
                  <a:cubicBezTo>
                    <a:pt x="20" y="9"/>
                    <a:pt x="20" y="10"/>
                    <a:pt x="20" y="11"/>
                  </a:cubicBezTo>
                  <a:cubicBezTo>
                    <a:pt x="20" y="11"/>
                    <a:pt x="20" y="11"/>
                    <a:pt x="20" y="11"/>
                  </a:cubicBezTo>
                  <a:cubicBezTo>
                    <a:pt x="22" y="12"/>
                    <a:pt x="22" y="12"/>
                    <a:pt x="22" y="12"/>
                  </a:cubicBezTo>
                  <a:cubicBezTo>
                    <a:pt x="22" y="13"/>
                    <a:pt x="21" y="13"/>
                    <a:pt x="21" y="14"/>
                  </a:cubicBezTo>
                  <a:cubicBezTo>
                    <a:pt x="21" y="14"/>
                    <a:pt x="21" y="14"/>
                    <a:pt x="20" y="14"/>
                  </a:cubicBezTo>
                  <a:cubicBezTo>
                    <a:pt x="19" y="14"/>
                    <a:pt x="19" y="15"/>
                    <a:pt x="18" y="15"/>
                  </a:cubicBezTo>
                  <a:cubicBezTo>
                    <a:pt x="18" y="16"/>
                    <a:pt x="18" y="16"/>
                    <a:pt x="17" y="17"/>
                  </a:cubicBezTo>
                  <a:cubicBezTo>
                    <a:pt x="17" y="17"/>
                    <a:pt x="17" y="17"/>
                    <a:pt x="17" y="17"/>
                  </a:cubicBezTo>
                  <a:cubicBezTo>
                    <a:pt x="18" y="18"/>
                    <a:pt x="18" y="18"/>
                    <a:pt x="18" y="18"/>
                  </a:cubicBezTo>
                  <a:cubicBezTo>
                    <a:pt x="17" y="19"/>
                    <a:pt x="17" y="19"/>
                    <a:pt x="16" y="20"/>
                  </a:cubicBezTo>
                  <a:cubicBezTo>
                    <a:pt x="15" y="19"/>
                    <a:pt x="15" y="19"/>
                    <a:pt x="15" y="19"/>
                  </a:cubicBezTo>
                  <a:cubicBezTo>
                    <a:pt x="15" y="18"/>
                    <a:pt x="15" y="18"/>
                    <a:pt x="15" y="18"/>
                  </a:cubicBezTo>
                  <a:cubicBezTo>
                    <a:pt x="14" y="19"/>
                    <a:pt x="13" y="19"/>
                    <a:pt x="12" y="19"/>
                  </a:cubicBezTo>
                  <a:cubicBezTo>
                    <a:pt x="12" y="19"/>
                    <a:pt x="12" y="19"/>
                    <a:pt x="11" y="19"/>
                  </a:cubicBezTo>
                  <a:cubicBezTo>
                    <a:pt x="11" y="19"/>
                    <a:pt x="11" y="19"/>
                    <a:pt x="11" y="19"/>
                  </a:cubicBezTo>
                  <a:cubicBezTo>
                    <a:pt x="11" y="21"/>
                    <a:pt x="11" y="21"/>
                    <a:pt x="11" y="21"/>
                  </a:cubicBezTo>
                  <a:cubicBezTo>
                    <a:pt x="10" y="20"/>
                    <a:pt x="9" y="20"/>
                    <a:pt x="8" y="20"/>
                  </a:cubicBezTo>
                  <a:cubicBezTo>
                    <a:pt x="8" y="19"/>
                    <a:pt x="8" y="19"/>
                    <a:pt x="8" y="19"/>
                  </a:cubicBezTo>
                  <a:cubicBezTo>
                    <a:pt x="8" y="18"/>
                    <a:pt x="8" y="18"/>
                    <a:pt x="8" y="18"/>
                  </a:cubicBezTo>
                  <a:cubicBezTo>
                    <a:pt x="7" y="18"/>
                    <a:pt x="6" y="17"/>
                    <a:pt x="6" y="16"/>
                  </a:cubicBezTo>
                  <a:cubicBezTo>
                    <a:pt x="5" y="16"/>
                    <a:pt x="5" y="16"/>
                    <a:pt x="5" y="16"/>
                  </a:cubicBezTo>
                  <a:cubicBezTo>
                    <a:pt x="4" y="17"/>
                    <a:pt x="4" y="17"/>
                    <a:pt x="4" y="17"/>
                  </a:cubicBezTo>
                  <a:cubicBezTo>
                    <a:pt x="3" y="16"/>
                    <a:pt x="3" y="15"/>
                    <a:pt x="3" y="15"/>
                  </a:cubicBezTo>
                  <a:cubicBezTo>
                    <a:pt x="4" y="14"/>
                    <a:pt x="4" y="14"/>
                    <a:pt x="4" y="14"/>
                  </a:cubicBezTo>
                  <a:cubicBezTo>
                    <a:pt x="4" y="13"/>
                    <a:pt x="4" y="13"/>
                    <a:pt x="4" y="13"/>
                  </a:cubicBezTo>
                  <a:cubicBezTo>
                    <a:pt x="4" y="12"/>
                    <a:pt x="3" y="11"/>
                    <a:pt x="4" y="10"/>
                  </a:cubicBezTo>
                  <a:cubicBezTo>
                    <a:pt x="3" y="10"/>
                    <a:pt x="3" y="10"/>
                    <a:pt x="3" y="10"/>
                  </a:cubicBezTo>
                  <a:cubicBezTo>
                    <a:pt x="2" y="9"/>
                    <a:pt x="2" y="9"/>
                    <a:pt x="2" y="9"/>
                  </a:cubicBezTo>
                  <a:cubicBezTo>
                    <a:pt x="2" y="9"/>
                    <a:pt x="2" y="8"/>
                    <a:pt x="2" y="7"/>
                  </a:cubicBezTo>
                  <a:cubicBezTo>
                    <a:pt x="4" y="7"/>
                    <a:pt x="4" y="7"/>
                    <a:pt x="4" y="7"/>
                  </a:cubicBezTo>
                  <a:cubicBezTo>
                    <a:pt x="4" y="7"/>
                    <a:pt x="4" y="7"/>
                    <a:pt x="4" y="7"/>
                  </a:cubicBezTo>
                  <a:cubicBezTo>
                    <a:pt x="5" y="6"/>
                    <a:pt x="5" y="5"/>
                    <a:pt x="6" y="5"/>
                  </a:cubicBezTo>
                  <a:cubicBezTo>
                    <a:pt x="6" y="4"/>
                    <a:pt x="6" y="4"/>
                    <a:pt x="6" y="4"/>
                  </a:cubicBezTo>
                  <a:cubicBezTo>
                    <a:pt x="6" y="3"/>
                    <a:pt x="6" y="3"/>
                    <a:pt x="6" y="3"/>
                  </a:cubicBezTo>
                  <a:cubicBezTo>
                    <a:pt x="6" y="2"/>
                    <a:pt x="7" y="2"/>
                    <a:pt x="8" y="1"/>
                  </a:cubicBezTo>
                  <a:cubicBezTo>
                    <a:pt x="9" y="3"/>
                    <a:pt x="9" y="3"/>
                    <a:pt x="9" y="3"/>
                  </a:cubicBezTo>
                  <a:cubicBezTo>
                    <a:pt x="9" y="3"/>
                    <a:pt x="9" y="3"/>
                    <a:pt x="9" y="3"/>
                  </a:cubicBezTo>
                  <a:cubicBezTo>
                    <a:pt x="10" y="3"/>
                    <a:pt x="11" y="2"/>
                    <a:pt x="12" y="2"/>
                  </a:cubicBezTo>
                  <a:cubicBezTo>
                    <a:pt x="12" y="2"/>
                    <a:pt x="12" y="2"/>
                    <a:pt x="12" y="2"/>
                  </a:cubicBezTo>
                  <a:moveTo>
                    <a:pt x="13" y="0"/>
                  </a:moveTo>
                  <a:cubicBezTo>
                    <a:pt x="12" y="0"/>
                    <a:pt x="12" y="0"/>
                    <a:pt x="12" y="0"/>
                  </a:cubicBezTo>
                  <a:cubicBezTo>
                    <a:pt x="12" y="2"/>
                    <a:pt x="12" y="2"/>
                    <a:pt x="12" y="2"/>
                  </a:cubicBezTo>
                  <a:cubicBezTo>
                    <a:pt x="11" y="2"/>
                    <a:pt x="10" y="2"/>
                    <a:pt x="9" y="2"/>
                  </a:cubicBezTo>
                  <a:cubicBezTo>
                    <a:pt x="8" y="1"/>
                    <a:pt x="8" y="1"/>
                    <a:pt x="8" y="1"/>
                  </a:cubicBezTo>
                  <a:cubicBezTo>
                    <a:pt x="8" y="1"/>
                    <a:pt x="8" y="1"/>
                    <a:pt x="8" y="1"/>
                  </a:cubicBezTo>
                  <a:cubicBezTo>
                    <a:pt x="7" y="1"/>
                    <a:pt x="6" y="2"/>
                    <a:pt x="5" y="2"/>
                  </a:cubicBezTo>
                  <a:cubicBezTo>
                    <a:pt x="5" y="3"/>
                    <a:pt x="5" y="3"/>
                    <a:pt x="5" y="3"/>
                  </a:cubicBezTo>
                  <a:cubicBezTo>
                    <a:pt x="5" y="3"/>
                    <a:pt x="5" y="3"/>
                    <a:pt x="5" y="3"/>
                  </a:cubicBezTo>
                  <a:cubicBezTo>
                    <a:pt x="4" y="3"/>
                    <a:pt x="4" y="3"/>
                    <a:pt x="4" y="3"/>
                  </a:cubicBezTo>
                  <a:cubicBezTo>
                    <a:pt x="4" y="4"/>
                    <a:pt x="4" y="4"/>
                    <a:pt x="4" y="4"/>
                  </a:cubicBezTo>
                  <a:cubicBezTo>
                    <a:pt x="4" y="5"/>
                    <a:pt x="4" y="5"/>
                    <a:pt x="4" y="5"/>
                  </a:cubicBezTo>
                  <a:cubicBezTo>
                    <a:pt x="4" y="5"/>
                    <a:pt x="4" y="5"/>
                    <a:pt x="4" y="5"/>
                  </a:cubicBezTo>
                  <a:cubicBezTo>
                    <a:pt x="4" y="6"/>
                    <a:pt x="4" y="6"/>
                    <a:pt x="4" y="6"/>
                  </a:cubicBezTo>
                  <a:cubicBezTo>
                    <a:pt x="2" y="6"/>
                    <a:pt x="2" y="6"/>
                    <a:pt x="2" y="6"/>
                  </a:cubicBezTo>
                  <a:cubicBezTo>
                    <a:pt x="2" y="6"/>
                    <a:pt x="2" y="6"/>
                    <a:pt x="2" y="6"/>
                  </a:cubicBezTo>
                  <a:cubicBezTo>
                    <a:pt x="2" y="7"/>
                    <a:pt x="2" y="7"/>
                    <a:pt x="2" y="7"/>
                  </a:cubicBezTo>
                  <a:cubicBezTo>
                    <a:pt x="2" y="7"/>
                    <a:pt x="2" y="7"/>
                    <a:pt x="2" y="7"/>
                  </a:cubicBezTo>
                  <a:cubicBezTo>
                    <a:pt x="1" y="8"/>
                    <a:pt x="0" y="10"/>
                    <a:pt x="0" y="12"/>
                  </a:cubicBezTo>
                  <a:cubicBezTo>
                    <a:pt x="1" y="12"/>
                    <a:pt x="1" y="12"/>
                    <a:pt x="1" y="12"/>
                  </a:cubicBezTo>
                  <a:cubicBezTo>
                    <a:pt x="1" y="12"/>
                    <a:pt x="1" y="12"/>
                    <a:pt x="1" y="12"/>
                  </a:cubicBezTo>
                  <a:cubicBezTo>
                    <a:pt x="1" y="12"/>
                    <a:pt x="1" y="12"/>
                    <a:pt x="1" y="12"/>
                  </a:cubicBezTo>
                  <a:cubicBezTo>
                    <a:pt x="1" y="12"/>
                    <a:pt x="1" y="12"/>
                    <a:pt x="1" y="12"/>
                  </a:cubicBezTo>
                  <a:cubicBezTo>
                    <a:pt x="2" y="12"/>
                    <a:pt x="2" y="12"/>
                    <a:pt x="2" y="12"/>
                  </a:cubicBezTo>
                  <a:cubicBezTo>
                    <a:pt x="2" y="13"/>
                    <a:pt x="2" y="13"/>
                    <a:pt x="2" y="14"/>
                  </a:cubicBezTo>
                  <a:cubicBezTo>
                    <a:pt x="2" y="14"/>
                    <a:pt x="2" y="14"/>
                    <a:pt x="2" y="14"/>
                  </a:cubicBezTo>
                  <a:cubicBezTo>
                    <a:pt x="2" y="14"/>
                    <a:pt x="2" y="14"/>
                    <a:pt x="2" y="14"/>
                  </a:cubicBezTo>
                  <a:cubicBezTo>
                    <a:pt x="2" y="15"/>
                    <a:pt x="1" y="16"/>
                    <a:pt x="1" y="16"/>
                  </a:cubicBezTo>
                  <a:cubicBezTo>
                    <a:pt x="1" y="17"/>
                    <a:pt x="1" y="17"/>
                    <a:pt x="1" y="17"/>
                  </a:cubicBezTo>
                  <a:cubicBezTo>
                    <a:pt x="2" y="18"/>
                    <a:pt x="2" y="19"/>
                    <a:pt x="3" y="19"/>
                  </a:cubicBezTo>
                  <a:cubicBezTo>
                    <a:pt x="3" y="19"/>
                    <a:pt x="3" y="19"/>
                    <a:pt x="3" y="19"/>
                  </a:cubicBezTo>
                  <a:cubicBezTo>
                    <a:pt x="3" y="19"/>
                    <a:pt x="3" y="19"/>
                    <a:pt x="3" y="19"/>
                  </a:cubicBezTo>
                  <a:cubicBezTo>
                    <a:pt x="3" y="19"/>
                    <a:pt x="3" y="19"/>
                    <a:pt x="3" y="19"/>
                  </a:cubicBezTo>
                  <a:cubicBezTo>
                    <a:pt x="3" y="20"/>
                    <a:pt x="3" y="20"/>
                    <a:pt x="3" y="20"/>
                  </a:cubicBezTo>
                  <a:cubicBezTo>
                    <a:pt x="3" y="20"/>
                    <a:pt x="3" y="20"/>
                    <a:pt x="3" y="20"/>
                  </a:cubicBezTo>
                  <a:cubicBezTo>
                    <a:pt x="3" y="20"/>
                    <a:pt x="3" y="20"/>
                    <a:pt x="3" y="20"/>
                  </a:cubicBezTo>
                  <a:cubicBezTo>
                    <a:pt x="5" y="19"/>
                    <a:pt x="5" y="19"/>
                    <a:pt x="5" y="19"/>
                  </a:cubicBezTo>
                  <a:cubicBezTo>
                    <a:pt x="5" y="19"/>
                    <a:pt x="6" y="20"/>
                    <a:pt x="7" y="20"/>
                  </a:cubicBezTo>
                  <a:cubicBezTo>
                    <a:pt x="7" y="21"/>
                    <a:pt x="7" y="21"/>
                    <a:pt x="7" y="22"/>
                  </a:cubicBezTo>
                  <a:cubicBezTo>
                    <a:pt x="7" y="22"/>
                    <a:pt x="7" y="22"/>
                    <a:pt x="7" y="22"/>
                  </a:cubicBezTo>
                  <a:cubicBezTo>
                    <a:pt x="8" y="23"/>
                    <a:pt x="9" y="23"/>
                    <a:pt x="10" y="23"/>
                  </a:cubicBezTo>
                  <a:cubicBezTo>
                    <a:pt x="11" y="23"/>
                    <a:pt x="11" y="23"/>
                    <a:pt x="11" y="23"/>
                  </a:cubicBezTo>
                  <a:cubicBezTo>
                    <a:pt x="11" y="22"/>
                    <a:pt x="11" y="22"/>
                    <a:pt x="11" y="22"/>
                  </a:cubicBezTo>
                  <a:cubicBezTo>
                    <a:pt x="11" y="21"/>
                    <a:pt x="11" y="21"/>
                    <a:pt x="11" y="21"/>
                  </a:cubicBezTo>
                  <a:cubicBezTo>
                    <a:pt x="11" y="21"/>
                    <a:pt x="11" y="21"/>
                    <a:pt x="11" y="21"/>
                  </a:cubicBezTo>
                  <a:cubicBezTo>
                    <a:pt x="12" y="21"/>
                    <a:pt x="13" y="21"/>
                    <a:pt x="14" y="21"/>
                  </a:cubicBezTo>
                  <a:cubicBezTo>
                    <a:pt x="15" y="22"/>
                    <a:pt x="15" y="22"/>
                    <a:pt x="15" y="22"/>
                  </a:cubicBezTo>
                  <a:cubicBezTo>
                    <a:pt x="15" y="22"/>
                    <a:pt x="15" y="22"/>
                    <a:pt x="15" y="22"/>
                  </a:cubicBezTo>
                  <a:cubicBezTo>
                    <a:pt x="16" y="22"/>
                    <a:pt x="17" y="21"/>
                    <a:pt x="18" y="21"/>
                  </a:cubicBezTo>
                  <a:cubicBezTo>
                    <a:pt x="18" y="20"/>
                    <a:pt x="18" y="20"/>
                    <a:pt x="18" y="20"/>
                  </a:cubicBezTo>
                  <a:cubicBezTo>
                    <a:pt x="18" y="20"/>
                    <a:pt x="19" y="20"/>
                    <a:pt x="19" y="19"/>
                  </a:cubicBezTo>
                  <a:cubicBezTo>
                    <a:pt x="19" y="19"/>
                    <a:pt x="19" y="19"/>
                    <a:pt x="19" y="19"/>
                  </a:cubicBezTo>
                  <a:cubicBezTo>
                    <a:pt x="19" y="18"/>
                    <a:pt x="19" y="18"/>
                    <a:pt x="19" y="18"/>
                  </a:cubicBezTo>
                  <a:cubicBezTo>
                    <a:pt x="19" y="18"/>
                    <a:pt x="19" y="18"/>
                    <a:pt x="19" y="18"/>
                  </a:cubicBezTo>
                  <a:cubicBezTo>
                    <a:pt x="19" y="18"/>
                    <a:pt x="19" y="18"/>
                    <a:pt x="19" y="18"/>
                  </a:cubicBezTo>
                  <a:cubicBezTo>
                    <a:pt x="19" y="17"/>
                    <a:pt x="19" y="17"/>
                    <a:pt x="19" y="17"/>
                  </a:cubicBezTo>
                  <a:cubicBezTo>
                    <a:pt x="19" y="17"/>
                    <a:pt x="19" y="17"/>
                    <a:pt x="20" y="17"/>
                  </a:cubicBezTo>
                  <a:cubicBezTo>
                    <a:pt x="20" y="17"/>
                    <a:pt x="20" y="17"/>
                    <a:pt x="21" y="17"/>
                  </a:cubicBezTo>
                  <a:cubicBezTo>
                    <a:pt x="21" y="17"/>
                    <a:pt x="21" y="17"/>
                    <a:pt x="21" y="17"/>
                  </a:cubicBezTo>
                  <a:cubicBezTo>
                    <a:pt x="21" y="16"/>
                    <a:pt x="22" y="15"/>
                    <a:pt x="22" y="15"/>
                  </a:cubicBezTo>
                  <a:cubicBezTo>
                    <a:pt x="22" y="15"/>
                    <a:pt x="22" y="15"/>
                    <a:pt x="22" y="15"/>
                  </a:cubicBezTo>
                  <a:cubicBezTo>
                    <a:pt x="22" y="14"/>
                    <a:pt x="22" y="13"/>
                    <a:pt x="23" y="11"/>
                  </a:cubicBezTo>
                  <a:cubicBezTo>
                    <a:pt x="22" y="11"/>
                    <a:pt x="22" y="11"/>
                    <a:pt x="22" y="11"/>
                  </a:cubicBezTo>
                  <a:cubicBezTo>
                    <a:pt x="21" y="11"/>
                    <a:pt x="21" y="11"/>
                    <a:pt x="21" y="11"/>
                  </a:cubicBezTo>
                  <a:cubicBezTo>
                    <a:pt x="21" y="10"/>
                    <a:pt x="21" y="10"/>
                    <a:pt x="21" y="9"/>
                  </a:cubicBezTo>
                  <a:cubicBezTo>
                    <a:pt x="21" y="9"/>
                    <a:pt x="21" y="9"/>
                    <a:pt x="21" y="9"/>
                  </a:cubicBezTo>
                  <a:cubicBezTo>
                    <a:pt x="21" y="9"/>
                    <a:pt x="21" y="9"/>
                    <a:pt x="21" y="9"/>
                  </a:cubicBezTo>
                  <a:cubicBezTo>
                    <a:pt x="21" y="9"/>
                    <a:pt x="21" y="9"/>
                    <a:pt x="21" y="9"/>
                  </a:cubicBezTo>
                  <a:cubicBezTo>
                    <a:pt x="21" y="8"/>
                    <a:pt x="22" y="8"/>
                    <a:pt x="22" y="7"/>
                  </a:cubicBezTo>
                  <a:cubicBezTo>
                    <a:pt x="22" y="7"/>
                    <a:pt x="22" y="7"/>
                    <a:pt x="22" y="7"/>
                  </a:cubicBezTo>
                  <a:cubicBezTo>
                    <a:pt x="22" y="7"/>
                    <a:pt x="22" y="7"/>
                    <a:pt x="22" y="7"/>
                  </a:cubicBezTo>
                  <a:cubicBezTo>
                    <a:pt x="22" y="6"/>
                    <a:pt x="22" y="6"/>
                    <a:pt x="22" y="6"/>
                  </a:cubicBezTo>
                  <a:cubicBezTo>
                    <a:pt x="21" y="6"/>
                    <a:pt x="21" y="6"/>
                    <a:pt x="21" y="6"/>
                  </a:cubicBezTo>
                  <a:cubicBezTo>
                    <a:pt x="21" y="6"/>
                    <a:pt x="20" y="4"/>
                    <a:pt x="20" y="3"/>
                  </a:cubicBezTo>
                  <a:cubicBezTo>
                    <a:pt x="19" y="3"/>
                    <a:pt x="19" y="3"/>
                    <a:pt x="19" y="3"/>
                  </a:cubicBezTo>
                  <a:cubicBezTo>
                    <a:pt x="18" y="4"/>
                    <a:pt x="18" y="4"/>
                    <a:pt x="18" y="4"/>
                  </a:cubicBezTo>
                  <a:cubicBezTo>
                    <a:pt x="18" y="4"/>
                    <a:pt x="17" y="3"/>
                    <a:pt x="16" y="3"/>
                  </a:cubicBezTo>
                  <a:cubicBezTo>
                    <a:pt x="16" y="1"/>
                    <a:pt x="16" y="1"/>
                    <a:pt x="16" y="1"/>
                  </a:cubicBezTo>
                  <a:cubicBezTo>
                    <a:pt x="16" y="1"/>
                    <a:pt x="16" y="1"/>
                    <a:pt x="16" y="1"/>
                  </a:cubicBezTo>
                  <a:cubicBezTo>
                    <a:pt x="15" y="0"/>
                    <a:pt x="14"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51" name="Freeform 37"/>
            <p:cNvSpPr>
              <a:spLocks noEditPoints="1"/>
            </p:cNvSpPr>
            <p:nvPr/>
          </p:nvSpPr>
          <p:spPr bwMode="auto">
            <a:xfrm>
              <a:off x="3439" y="2008"/>
              <a:ext cx="38" cy="26"/>
            </a:xfrm>
            <a:custGeom>
              <a:avLst/>
              <a:gdLst>
                <a:gd name="T0" fmla="*/ 7 w 16"/>
                <a:gd name="T1" fmla="*/ 10 h 11"/>
                <a:gd name="T2" fmla="*/ 6 w 16"/>
                <a:gd name="T3" fmla="*/ 9 h 11"/>
                <a:gd name="T4" fmla="*/ 7 w 16"/>
                <a:gd name="T5" fmla="*/ 8 h 11"/>
                <a:gd name="T6" fmla="*/ 8 w 16"/>
                <a:gd name="T7" fmla="*/ 9 h 11"/>
                <a:gd name="T8" fmla="*/ 8 w 16"/>
                <a:gd name="T9" fmla="*/ 10 h 11"/>
                <a:gd name="T10" fmla="*/ 7 w 16"/>
                <a:gd name="T11" fmla="*/ 10 h 11"/>
                <a:gd name="T12" fmla="*/ 1 w 16"/>
                <a:gd name="T13" fmla="*/ 0 h 11"/>
                <a:gd name="T14" fmla="*/ 1 w 16"/>
                <a:gd name="T15" fmla="*/ 0 h 11"/>
                <a:gd name="T16" fmla="*/ 1 w 16"/>
                <a:gd name="T17" fmla="*/ 3 h 11"/>
                <a:gd name="T18" fmla="*/ 7 w 16"/>
                <a:gd name="T19" fmla="*/ 11 h 11"/>
                <a:gd name="T20" fmla="*/ 7 w 16"/>
                <a:gd name="T21" fmla="*/ 11 h 11"/>
                <a:gd name="T22" fmla="*/ 15 w 16"/>
                <a:gd name="T23" fmla="*/ 6 h 11"/>
                <a:gd name="T24" fmla="*/ 14 w 16"/>
                <a:gd name="T25" fmla="*/ 4 h 11"/>
                <a:gd name="T26" fmla="*/ 7 w 16"/>
                <a:gd name="T27" fmla="*/ 8 h 11"/>
                <a:gd name="T28" fmla="*/ 3 w 16"/>
                <a:gd name="T29" fmla="*/ 1 h 11"/>
                <a:gd name="T30" fmla="*/ 1 w 16"/>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1">
                  <a:moveTo>
                    <a:pt x="7" y="10"/>
                  </a:moveTo>
                  <a:cubicBezTo>
                    <a:pt x="7" y="10"/>
                    <a:pt x="6" y="10"/>
                    <a:pt x="6" y="9"/>
                  </a:cubicBezTo>
                  <a:cubicBezTo>
                    <a:pt x="6" y="9"/>
                    <a:pt x="6" y="8"/>
                    <a:pt x="7" y="8"/>
                  </a:cubicBezTo>
                  <a:cubicBezTo>
                    <a:pt x="8" y="9"/>
                    <a:pt x="8" y="9"/>
                    <a:pt x="8" y="9"/>
                  </a:cubicBezTo>
                  <a:cubicBezTo>
                    <a:pt x="8" y="10"/>
                    <a:pt x="8" y="10"/>
                    <a:pt x="8" y="10"/>
                  </a:cubicBezTo>
                  <a:cubicBezTo>
                    <a:pt x="7" y="10"/>
                    <a:pt x="7" y="10"/>
                    <a:pt x="7" y="10"/>
                  </a:cubicBezTo>
                  <a:moveTo>
                    <a:pt x="1" y="0"/>
                  </a:moveTo>
                  <a:cubicBezTo>
                    <a:pt x="1" y="0"/>
                    <a:pt x="1" y="0"/>
                    <a:pt x="1" y="0"/>
                  </a:cubicBezTo>
                  <a:cubicBezTo>
                    <a:pt x="0" y="0"/>
                    <a:pt x="1" y="3"/>
                    <a:pt x="1" y="3"/>
                  </a:cubicBezTo>
                  <a:cubicBezTo>
                    <a:pt x="3" y="5"/>
                    <a:pt x="6" y="10"/>
                    <a:pt x="7" y="11"/>
                  </a:cubicBezTo>
                  <a:cubicBezTo>
                    <a:pt x="7" y="11"/>
                    <a:pt x="7" y="11"/>
                    <a:pt x="7" y="11"/>
                  </a:cubicBezTo>
                  <a:cubicBezTo>
                    <a:pt x="8" y="11"/>
                    <a:pt x="15" y="6"/>
                    <a:pt x="15" y="6"/>
                  </a:cubicBezTo>
                  <a:cubicBezTo>
                    <a:pt x="16" y="5"/>
                    <a:pt x="14" y="4"/>
                    <a:pt x="14" y="4"/>
                  </a:cubicBezTo>
                  <a:cubicBezTo>
                    <a:pt x="14" y="4"/>
                    <a:pt x="9" y="7"/>
                    <a:pt x="7" y="8"/>
                  </a:cubicBezTo>
                  <a:cubicBezTo>
                    <a:pt x="7" y="7"/>
                    <a:pt x="4" y="3"/>
                    <a:pt x="3" y="1"/>
                  </a:cubicBezTo>
                  <a:cubicBezTo>
                    <a:pt x="3" y="1"/>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altLang="zh-CN" sz="1500">
                  <a:solidFill>
                    <a:prstClr val="black"/>
                  </a:solidFill>
                  <a:latin typeface="+mj-lt"/>
                  <a:ea typeface="微软雅黑" panose="020B0503020204020204" pitchFamily="34" charset="-122"/>
                  <a:cs typeface="+mn-ea"/>
                  <a:sym typeface="+mn-lt"/>
                </a:rPr>
                <a:t>  </a:t>
              </a:r>
              <a:endParaRPr lang="zh-CN" altLang="en-US" sz="1500" dirty="0">
                <a:solidFill>
                  <a:prstClr val="black"/>
                </a:solidFill>
                <a:latin typeface="+mj-lt"/>
                <a:ea typeface="微软雅黑" panose="020B0503020204020204" pitchFamily="34" charset="-122"/>
                <a:cs typeface="+mn-ea"/>
                <a:sym typeface="+mn-lt"/>
              </a:endParaRPr>
            </a:p>
          </p:txBody>
        </p:sp>
        <p:sp>
          <p:nvSpPr>
            <p:cNvPr id="52" name="Freeform 38"/>
            <p:cNvSpPr>
              <a:spLocks noEditPoints="1"/>
            </p:cNvSpPr>
            <p:nvPr/>
          </p:nvSpPr>
          <p:spPr bwMode="auto">
            <a:xfrm>
              <a:off x="3989" y="2270"/>
              <a:ext cx="133" cy="123"/>
            </a:xfrm>
            <a:custGeom>
              <a:avLst/>
              <a:gdLst>
                <a:gd name="T0" fmla="*/ 24 w 56"/>
                <a:gd name="T1" fmla="*/ 40 h 52"/>
                <a:gd name="T2" fmla="*/ 32 w 56"/>
                <a:gd name="T3" fmla="*/ 42 h 52"/>
                <a:gd name="T4" fmla="*/ 23 w 56"/>
                <a:gd name="T5" fmla="*/ 39 h 52"/>
                <a:gd name="T6" fmla="*/ 40 w 56"/>
                <a:gd name="T7" fmla="*/ 50 h 52"/>
                <a:gd name="T8" fmla="*/ 23 w 56"/>
                <a:gd name="T9" fmla="*/ 39 h 52"/>
                <a:gd name="T10" fmla="*/ 43 w 56"/>
                <a:gd name="T11" fmla="*/ 44 h 52"/>
                <a:gd name="T12" fmla="*/ 42 w 56"/>
                <a:gd name="T13" fmla="*/ 49 h 52"/>
                <a:gd name="T14" fmla="*/ 43 w 56"/>
                <a:gd name="T15" fmla="*/ 44 h 52"/>
                <a:gd name="T16" fmla="*/ 45 w 56"/>
                <a:gd name="T17" fmla="*/ 39 h 52"/>
                <a:gd name="T18" fmla="*/ 53 w 56"/>
                <a:gd name="T19" fmla="*/ 27 h 52"/>
                <a:gd name="T20" fmla="*/ 26 w 56"/>
                <a:gd name="T21" fmla="*/ 35 h 52"/>
                <a:gd name="T22" fmla="*/ 44 w 56"/>
                <a:gd name="T23" fmla="*/ 39 h 52"/>
                <a:gd name="T24" fmla="*/ 44 w 56"/>
                <a:gd name="T25" fmla="*/ 39 h 52"/>
                <a:gd name="T26" fmla="*/ 2 w 56"/>
                <a:gd name="T27" fmla="*/ 26 h 52"/>
                <a:gd name="T28" fmla="*/ 17 w 56"/>
                <a:gd name="T29" fmla="*/ 36 h 52"/>
                <a:gd name="T30" fmla="*/ 9 w 56"/>
                <a:gd name="T31" fmla="*/ 27 h 52"/>
                <a:gd name="T32" fmla="*/ 20 w 56"/>
                <a:gd name="T33" fmla="*/ 36 h 52"/>
                <a:gd name="T34" fmla="*/ 23 w 56"/>
                <a:gd name="T35" fmla="*/ 35 h 52"/>
                <a:gd name="T36" fmla="*/ 55 w 56"/>
                <a:gd name="T37" fmla="*/ 21 h 52"/>
                <a:gd name="T38" fmla="*/ 52 w 56"/>
                <a:gd name="T39" fmla="*/ 26 h 52"/>
                <a:gd name="T40" fmla="*/ 23 w 56"/>
                <a:gd name="T41" fmla="*/ 35 h 52"/>
                <a:gd name="T42" fmla="*/ 2 w 56"/>
                <a:gd name="T43" fmla="*/ 23 h 52"/>
                <a:gd name="T44" fmla="*/ 10 w 56"/>
                <a:gd name="T45" fmla="*/ 11 h 52"/>
                <a:gd name="T46" fmla="*/ 5 w 56"/>
                <a:gd name="T47" fmla="*/ 21 h 52"/>
                <a:gd name="T48" fmla="*/ 6 w 56"/>
                <a:gd name="T49" fmla="*/ 20 h 52"/>
                <a:gd name="T50" fmla="*/ 15 w 56"/>
                <a:gd name="T51" fmla="*/ 5 h 52"/>
                <a:gd name="T52" fmla="*/ 9 w 56"/>
                <a:gd name="T53" fmla="*/ 17 h 52"/>
                <a:gd name="T54" fmla="*/ 10 w 56"/>
                <a:gd name="T55" fmla="*/ 18 h 52"/>
                <a:gd name="T56" fmla="*/ 10 w 56"/>
                <a:gd name="T57" fmla="*/ 17 h 52"/>
                <a:gd name="T58" fmla="*/ 33 w 56"/>
                <a:gd name="T59" fmla="*/ 16 h 52"/>
                <a:gd name="T60" fmla="*/ 20 w 56"/>
                <a:gd name="T61" fmla="*/ 0 h 52"/>
                <a:gd name="T62" fmla="*/ 15 w 56"/>
                <a:gd name="T63" fmla="*/ 4 h 52"/>
                <a:gd name="T64" fmla="*/ 11 w 56"/>
                <a:gd name="T65" fmla="*/ 7 h 52"/>
                <a:gd name="T66" fmla="*/ 1 w 56"/>
                <a:gd name="T67" fmla="*/ 24 h 52"/>
                <a:gd name="T68" fmla="*/ 0 w 56"/>
                <a:gd name="T69" fmla="*/ 28 h 52"/>
                <a:gd name="T70" fmla="*/ 17 w 56"/>
                <a:gd name="T71" fmla="*/ 37 h 52"/>
                <a:gd name="T72" fmla="*/ 17 w 56"/>
                <a:gd name="T73" fmla="*/ 37 h 52"/>
                <a:gd name="T74" fmla="*/ 23 w 56"/>
                <a:gd name="T75" fmla="*/ 41 h 52"/>
                <a:gd name="T76" fmla="*/ 23 w 56"/>
                <a:gd name="T77" fmla="*/ 41 h 52"/>
                <a:gd name="T78" fmla="*/ 38 w 56"/>
                <a:gd name="T79" fmla="*/ 52 h 52"/>
                <a:gd name="T80" fmla="*/ 42 w 56"/>
                <a:gd name="T81" fmla="*/ 50 h 52"/>
                <a:gd name="T82" fmla="*/ 55 w 56"/>
                <a:gd name="T83" fmla="*/ 31 h 52"/>
                <a:gd name="T84" fmla="*/ 54 w 56"/>
                <a:gd name="T85" fmla="*/ 29 h 52"/>
                <a:gd name="T86" fmla="*/ 53 w 56"/>
                <a:gd name="T87" fmla="*/ 26 h 52"/>
                <a:gd name="T88" fmla="*/ 56 w 56"/>
                <a:gd name="T89" fmla="*/ 20 h 52"/>
                <a:gd name="T90" fmla="*/ 21 w 56"/>
                <a:gd name="T9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52">
                  <a:moveTo>
                    <a:pt x="39" y="51"/>
                  </a:moveTo>
                  <a:cubicBezTo>
                    <a:pt x="34" y="43"/>
                    <a:pt x="26" y="41"/>
                    <a:pt x="24" y="41"/>
                  </a:cubicBezTo>
                  <a:cubicBezTo>
                    <a:pt x="24" y="40"/>
                    <a:pt x="24" y="40"/>
                    <a:pt x="24" y="40"/>
                  </a:cubicBezTo>
                  <a:cubicBezTo>
                    <a:pt x="24" y="39"/>
                    <a:pt x="24" y="39"/>
                    <a:pt x="24" y="39"/>
                  </a:cubicBezTo>
                  <a:cubicBezTo>
                    <a:pt x="24" y="39"/>
                    <a:pt x="24" y="39"/>
                    <a:pt x="24" y="39"/>
                  </a:cubicBezTo>
                  <a:cubicBezTo>
                    <a:pt x="27" y="40"/>
                    <a:pt x="29" y="41"/>
                    <a:pt x="32" y="42"/>
                  </a:cubicBezTo>
                  <a:cubicBezTo>
                    <a:pt x="35" y="44"/>
                    <a:pt x="38" y="47"/>
                    <a:pt x="39" y="50"/>
                  </a:cubicBezTo>
                  <a:cubicBezTo>
                    <a:pt x="39" y="51"/>
                    <a:pt x="39" y="51"/>
                    <a:pt x="39" y="51"/>
                  </a:cubicBezTo>
                  <a:moveTo>
                    <a:pt x="23" y="39"/>
                  </a:moveTo>
                  <a:cubicBezTo>
                    <a:pt x="23" y="38"/>
                    <a:pt x="23" y="38"/>
                    <a:pt x="23" y="37"/>
                  </a:cubicBezTo>
                  <a:cubicBezTo>
                    <a:pt x="35" y="40"/>
                    <a:pt x="40" y="48"/>
                    <a:pt x="41" y="49"/>
                  </a:cubicBezTo>
                  <a:cubicBezTo>
                    <a:pt x="40" y="50"/>
                    <a:pt x="40" y="50"/>
                    <a:pt x="40" y="50"/>
                  </a:cubicBezTo>
                  <a:cubicBezTo>
                    <a:pt x="38" y="46"/>
                    <a:pt x="36" y="43"/>
                    <a:pt x="32" y="42"/>
                  </a:cubicBezTo>
                  <a:cubicBezTo>
                    <a:pt x="30" y="40"/>
                    <a:pt x="27" y="39"/>
                    <a:pt x="24" y="39"/>
                  </a:cubicBezTo>
                  <a:cubicBezTo>
                    <a:pt x="23" y="39"/>
                    <a:pt x="23" y="39"/>
                    <a:pt x="23" y="39"/>
                  </a:cubicBezTo>
                  <a:cubicBezTo>
                    <a:pt x="23" y="39"/>
                    <a:pt x="23" y="39"/>
                    <a:pt x="23" y="39"/>
                  </a:cubicBezTo>
                  <a:moveTo>
                    <a:pt x="43" y="44"/>
                  </a:moveTo>
                  <a:cubicBezTo>
                    <a:pt x="43" y="44"/>
                    <a:pt x="43" y="44"/>
                    <a:pt x="43" y="44"/>
                  </a:cubicBezTo>
                  <a:cubicBezTo>
                    <a:pt x="48" y="39"/>
                    <a:pt x="51" y="34"/>
                    <a:pt x="54" y="30"/>
                  </a:cubicBezTo>
                  <a:cubicBezTo>
                    <a:pt x="54" y="31"/>
                    <a:pt x="54" y="31"/>
                    <a:pt x="54" y="31"/>
                  </a:cubicBezTo>
                  <a:cubicBezTo>
                    <a:pt x="42" y="49"/>
                    <a:pt x="42" y="49"/>
                    <a:pt x="42" y="49"/>
                  </a:cubicBezTo>
                  <a:cubicBezTo>
                    <a:pt x="41" y="46"/>
                    <a:pt x="36" y="39"/>
                    <a:pt x="24" y="37"/>
                  </a:cubicBezTo>
                  <a:cubicBezTo>
                    <a:pt x="25" y="37"/>
                    <a:pt x="25" y="37"/>
                    <a:pt x="26" y="37"/>
                  </a:cubicBezTo>
                  <a:cubicBezTo>
                    <a:pt x="30" y="37"/>
                    <a:pt x="38" y="38"/>
                    <a:pt x="43" y="44"/>
                  </a:cubicBezTo>
                  <a:cubicBezTo>
                    <a:pt x="43" y="44"/>
                    <a:pt x="43" y="44"/>
                    <a:pt x="43" y="44"/>
                  </a:cubicBezTo>
                  <a:moveTo>
                    <a:pt x="44" y="39"/>
                  </a:moveTo>
                  <a:cubicBezTo>
                    <a:pt x="45" y="39"/>
                    <a:pt x="45" y="39"/>
                    <a:pt x="45" y="39"/>
                  </a:cubicBezTo>
                  <a:cubicBezTo>
                    <a:pt x="45" y="39"/>
                    <a:pt x="45" y="39"/>
                    <a:pt x="45" y="39"/>
                  </a:cubicBezTo>
                  <a:cubicBezTo>
                    <a:pt x="45" y="39"/>
                    <a:pt x="45" y="39"/>
                    <a:pt x="45" y="39"/>
                  </a:cubicBezTo>
                  <a:cubicBezTo>
                    <a:pt x="48" y="34"/>
                    <a:pt x="50" y="31"/>
                    <a:pt x="53" y="27"/>
                  </a:cubicBezTo>
                  <a:cubicBezTo>
                    <a:pt x="54" y="28"/>
                    <a:pt x="54" y="28"/>
                    <a:pt x="54" y="28"/>
                  </a:cubicBezTo>
                  <a:cubicBezTo>
                    <a:pt x="51" y="33"/>
                    <a:pt x="48" y="37"/>
                    <a:pt x="43" y="43"/>
                  </a:cubicBezTo>
                  <a:cubicBezTo>
                    <a:pt x="38" y="37"/>
                    <a:pt x="30" y="35"/>
                    <a:pt x="26" y="35"/>
                  </a:cubicBezTo>
                  <a:cubicBezTo>
                    <a:pt x="25" y="35"/>
                    <a:pt x="25" y="35"/>
                    <a:pt x="25" y="35"/>
                  </a:cubicBezTo>
                  <a:cubicBezTo>
                    <a:pt x="27" y="35"/>
                    <a:pt x="30" y="34"/>
                    <a:pt x="33" y="34"/>
                  </a:cubicBezTo>
                  <a:cubicBezTo>
                    <a:pt x="36" y="34"/>
                    <a:pt x="40" y="35"/>
                    <a:pt x="44" y="39"/>
                  </a:cubicBezTo>
                  <a:cubicBezTo>
                    <a:pt x="44" y="39"/>
                    <a:pt x="44" y="39"/>
                    <a:pt x="44" y="39"/>
                  </a:cubicBezTo>
                  <a:cubicBezTo>
                    <a:pt x="44" y="39"/>
                    <a:pt x="44" y="39"/>
                    <a:pt x="44" y="39"/>
                  </a:cubicBezTo>
                  <a:cubicBezTo>
                    <a:pt x="44" y="39"/>
                    <a:pt x="44" y="39"/>
                    <a:pt x="44" y="39"/>
                  </a:cubicBezTo>
                  <a:moveTo>
                    <a:pt x="17" y="36"/>
                  </a:moveTo>
                  <a:cubicBezTo>
                    <a:pt x="14" y="31"/>
                    <a:pt x="10" y="28"/>
                    <a:pt x="1" y="27"/>
                  </a:cubicBezTo>
                  <a:cubicBezTo>
                    <a:pt x="1" y="27"/>
                    <a:pt x="2" y="27"/>
                    <a:pt x="2" y="26"/>
                  </a:cubicBezTo>
                  <a:cubicBezTo>
                    <a:pt x="3" y="26"/>
                    <a:pt x="6" y="27"/>
                    <a:pt x="9" y="28"/>
                  </a:cubicBezTo>
                  <a:cubicBezTo>
                    <a:pt x="13" y="30"/>
                    <a:pt x="16" y="33"/>
                    <a:pt x="18" y="36"/>
                  </a:cubicBezTo>
                  <a:cubicBezTo>
                    <a:pt x="17" y="36"/>
                    <a:pt x="17" y="36"/>
                    <a:pt x="17" y="36"/>
                  </a:cubicBezTo>
                  <a:moveTo>
                    <a:pt x="18" y="36"/>
                  </a:moveTo>
                  <a:cubicBezTo>
                    <a:pt x="18" y="36"/>
                    <a:pt x="18" y="36"/>
                    <a:pt x="18" y="36"/>
                  </a:cubicBezTo>
                  <a:cubicBezTo>
                    <a:pt x="16" y="32"/>
                    <a:pt x="13" y="30"/>
                    <a:pt x="9" y="27"/>
                  </a:cubicBezTo>
                  <a:cubicBezTo>
                    <a:pt x="7" y="26"/>
                    <a:pt x="3" y="26"/>
                    <a:pt x="2" y="25"/>
                  </a:cubicBezTo>
                  <a:cubicBezTo>
                    <a:pt x="2" y="25"/>
                    <a:pt x="2" y="25"/>
                    <a:pt x="2" y="25"/>
                  </a:cubicBezTo>
                  <a:cubicBezTo>
                    <a:pt x="4" y="25"/>
                    <a:pt x="15" y="26"/>
                    <a:pt x="20" y="36"/>
                  </a:cubicBezTo>
                  <a:cubicBezTo>
                    <a:pt x="20" y="36"/>
                    <a:pt x="19" y="36"/>
                    <a:pt x="19" y="36"/>
                  </a:cubicBezTo>
                  <a:cubicBezTo>
                    <a:pt x="19" y="36"/>
                    <a:pt x="19" y="36"/>
                    <a:pt x="18" y="36"/>
                  </a:cubicBezTo>
                  <a:moveTo>
                    <a:pt x="23" y="35"/>
                  </a:moveTo>
                  <a:cubicBezTo>
                    <a:pt x="34" y="17"/>
                    <a:pt x="34" y="17"/>
                    <a:pt x="34" y="17"/>
                  </a:cubicBezTo>
                  <a:cubicBezTo>
                    <a:pt x="36" y="16"/>
                    <a:pt x="39" y="16"/>
                    <a:pt x="42" y="16"/>
                  </a:cubicBezTo>
                  <a:cubicBezTo>
                    <a:pt x="47" y="16"/>
                    <a:pt x="51" y="17"/>
                    <a:pt x="55" y="21"/>
                  </a:cubicBezTo>
                  <a:cubicBezTo>
                    <a:pt x="54" y="23"/>
                    <a:pt x="53" y="24"/>
                    <a:pt x="52" y="26"/>
                  </a:cubicBezTo>
                  <a:cubicBezTo>
                    <a:pt x="52" y="26"/>
                    <a:pt x="52" y="26"/>
                    <a:pt x="52" y="26"/>
                  </a:cubicBezTo>
                  <a:cubicBezTo>
                    <a:pt x="52" y="26"/>
                    <a:pt x="52" y="26"/>
                    <a:pt x="52" y="26"/>
                  </a:cubicBezTo>
                  <a:cubicBezTo>
                    <a:pt x="50" y="30"/>
                    <a:pt x="47" y="33"/>
                    <a:pt x="44" y="38"/>
                  </a:cubicBezTo>
                  <a:cubicBezTo>
                    <a:pt x="41" y="34"/>
                    <a:pt x="36" y="33"/>
                    <a:pt x="33" y="33"/>
                  </a:cubicBezTo>
                  <a:cubicBezTo>
                    <a:pt x="29" y="33"/>
                    <a:pt x="25" y="34"/>
                    <a:pt x="23" y="35"/>
                  </a:cubicBezTo>
                  <a:cubicBezTo>
                    <a:pt x="23" y="35"/>
                    <a:pt x="23" y="35"/>
                    <a:pt x="23" y="35"/>
                  </a:cubicBezTo>
                  <a:moveTo>
                    <a:pt x="19" y="32"/>
                  </a:moveTo>
                  <a:cubicBezTo>
                    <a:pt x="13" y="25"/>
                    <a:pt x="5" y="24"/>
                    <a:pt x="2" y="23"/>
                  </a:cubicBezTo>
                  <a:cubicBezTo>
                    <a:pt x="11" y="8"/>
                    <a:pt x="11" y="8"/>
                    <a:pt x="11" y="8"/>
                  </a:cubicBezTo>
                  <a:cubicBezTo>
                    <a:pt x="12" y="8"/>
                    <a:pt x="12" y="8"/>
                    <a:pt x="12" y="8"/>
                  </a:cubicBezTo>
                  <a:cubicBezTo>
                    <a:pt x="11" y="9"/>
                    <a:pt x="11" y="10"/>
                    <a:pt x="10" y="11"/>
                  </a:cubicBezTo>
                  <a:cubicBezTo>
                    <a:pt x="9" y="14"/>
                    <a:pt x="7" y="16"/>
                    <a:pt x="5" y="20"/>
                  </a:cubicBezTo>
                  <a:cubicBezTo>
                    <a:pt x="4" y="21"/>
                    <a:pt x="4" y="21"/>
                    <a:pt x="4" y="21"/>
                  </a:cubicBezTo>
                  <a:cubicBezTo>
                    <a:pt x="5" y="21"/>
                    <a:pt x="5" y="21"/>
                    <a:pt x="5" y="21"/>
                  </a:cubicBezTo>
                  <a:cubicBezTo>
                    <a:pt x="13" y="24"/>
                    <a:pt x="16" y="28"/>
                    <a:pt x="19" y="32"/>
                  </a:cubicBezTo>
                  <a:moveTo>
                    <a:pt x="21" y="34"/>
                  </a:moveTo>
                  <a:cubicBezTo>
                    <a:pt x="19" y="29"/>
                    <a:pt x="16" y="24"/>
                    <a:pt x="6" y="20"/>
                  </a:cubicBezTo>
                  <a:cubicBezTo>
                    <a:pt x="8" y="17"/>
                    <a:pt x="10" y="14"/>
                    <a:pt x="11" y="12"/>
                  </a:cubicBezTo>
                  <a:cubicBezTo>
                    <a:pt x="12" y="9"/>
                    <a:pt x="13" y="8"/>
                    <a:pt x="15" y="5"/>
                  </a:cubicBezTo>
                  <a:cubicBezTo>
                    <a:pt x="15" y="5"/>
                    <a:pt x="15" y="5"/>
                    <a:pt x="15" y="5"/>
                  </a:cubicBezTo>
                  <a:cubicBezTo>
                    <a:pt x="16" y="6"/>
                    <a:pt x="16" y="6"/>
                    <a:pt x="16" y="6"/>
                  </a:cubicBezTo>
                  <a:cubicBezTo>
                    <a:pt x="15" y="7"/>
                    <a:pt x="14" y="9"/>
                    <a:pt x="14" y="10"/>
                  </a:cubicBezTo>
                  <a:cubicBezTo>
                    <a:pt x="12" y="12"/>
                    <a:pt x="11" y="14"/>
                    <a:pt x="9" y="17"/>
                  </a:cubicBezTo>
                  <a:cubicBezTo>
                    <a:pt x="9" y="18"/>
                    <a:pt x="9" y="18"/>
                    <a:pt x="9" y="18"/>
                  </a:cubicBezTo>
                  <a:cubicBezTo>
                    <a:pt x="10" y="18"/>
                    <a:pt x="10" y="18"/>
                    <a:pt x="10" y="18"/>
                  </a:cubicBezTo>
                  <a:cubicBezTo>
                    <a:pt x="10" y="18"/>
                    <a:pt x="10" y="18"/>
                    <a:pt x="10" y="18"/>
                  </a:cubicBezTo>
                  <a:cubicBezTo>
                    <a:pt x="20" y="24"/>
                    <a:pt x="21" y="31"/>
                    <a:pt x="21" y="34"/>
                  </a:cubicBezTo>
                  <a:moveTo>
                    <a:pt x="22" y="34"/>
                  </a:moveTo>
                  <a:cubicBezTo>
                    <a:pt x="22" y="31"/>
                    <a:pt x="21" y="24"/>
                    <a:pt x="10" y="17"/>
                  </a:cubicBezTo>
                  <a:cubicBezTo>
                    <a:pt x="12" y="15"/>
                    <a:pt x="13" y="13"/>
                    <a:pt x="14" y="11"/>
                  </a:cubicBezTo>
                  <a:cubicBezTo>
                    <a:pt x="17" y="7"/>
                    <a:pt x="18" y="4"/>
                    <a:pt x="21" y="1"/>
                  </a:cubicBezTo>
                  <a:cubicBezTo>
                    <a:pt x="30" y="3"/>
                    <a:pt x="33" y="12"/>
                    <a:pt x="33" y="16"/>
                  </a:cubicBezTo>
                  <a:cubicBezTo>
                    <a:pt x="22" y="34"/>
                    <a:pt x="22" y="34"/>
                    <a:pt x="22" y="34"/>
                  </a:cubicBezTo>
                  <a:moveTo>
                    <a:pt x="21" y="0"/>
                  </a:moveTo>
                  <a:cubicBezTo>
                    <a:pt x="20" y="0"/>
                    <a:pt x="20" y="0"/>
                    <a:pt x="20" y="0"/>
                  </a:cubicBezTo>
                  <a:cubicBezTo>
                    <a:pt x="19" y="2"/>
                    <a:pt x="18" y="3"/>
                    <a:pt x="17" y="5"/>
                  </a:cubicBezTo>
                  <a:cubicBezTo>
                    <a:pt x="16" y="4"/>
                    <a:pt x="16" y="4"/>
                    <a:pt x="16" y="4"/>
                  </a:cubicBezTo>
                  <a:cubicBezTo>
                    <a:pt x="16" y="4"/>
                    <a:pt x="15" y="4"/>
                    <a:pt x="15" y="4"/>
                  </a:cubicBezTo>
                  <a:cubicBezTo>
                    <a:pt x="14" y="4"/>
                    <a:pt x="14" y="4"/>
                    <a:pt x="14" y="4"/>
                  </a:cubicBezTo>
                  <a:cubicBezTo>
                    <a:pt x="14" y="5"/>
                    <a:pt x="13" y="6"/>
                    <a:pt x="12" y="7"/>
                  </a:cubicBezTo>
                  <a:cubicBezTo>
                    <a:pt x="11" y="7"/>
                    <a:pt x="11" y="7"/>
                    <a:pt x="11" y="7"/>
                  </a:cubicBezTo>
                  <a:cubicBezTo>
                    <a:pt x="10" y="7"/>
                    <a:pt x="10" y="7"/>
                    <a:pt x="10" y="7"/>
                  </a:cubicBezTo>
                  <a:cubicBezTo>
                    <a:pt x="1" y="24"/>
                    <a:pt x="1" y="24"/>
                    <a:pt x="1" y="24"/>
                  </a:cubicBezTo>
                  <a:cubicBezTo>
                    <a:pt x="1" y="24"/>
                    <a:pt x="1" y="24"/>
                    <a:pt x="1" y="24"/>
                  </a:cubicBezTo>
                  <a:cubicBezTo>
                    <a:pt x="1" y="24"/>
                    <a:pt x="1" y="24"/>
                    <a:pt x="1" y="24"/>
                  </a:cubicBezTo>
                  <a:cubicBezTo>
                    <a:pt x="1" y="24"/>
                    <a:pt x="1" y="24"/>
                    <a:pt x="1" y="24"/>
                  </a:cubicBezTo>
                  <a:cubicBezTo>
                    <a:pt x="1" y="24"/>
                    <a:pt x="0" y="27"/>
                    <a:pt x="0" y="28"/>
                  </a:cubicBezTo>
                  <a:cubicBezTo>
                    <a:pt x="0" y="28"/>
                    <a:pt x="0" y="28"/>
                    <a:pt x="0" y="28"/>
                  </a:cubicBezTo>
                  <a:cubicBezTo>
                    <a:pt x="1" y="28"/>
                    <a:pt x="1" y="28"/>
                    <a:pt x="1" y="28"/>
                  </a:cubicBezTo>
                  <a:cubicBezTo>
                    <a:pt x="9" y="29"/>
                    <a:pt x="13" y="32"/>
                    <a:pt x="17" y="37"/>
                  </a:cubicBezTo>
                  <a:cubicBezTo>
                    <a:pt x="17" y="37"/>
                    <a:pt x="17" y="37"/>
                    <a:pt x="17" y="37"/>
                  </a:cubicBezTo>
                  <a:cubicBezTo>
                    <a:pt x="17" y="37"/>
                    <a:pt x="17" y="37"/>
                    <a:pt x="17" y="37"/>
                  </a:cubicBezTo>
                  <a:cubicBezTo>
                    <a:pt x="17" y="37"/>
                    <a:pt x="17" y="37"/>
                    <a:pt x="17" y="37"/>
                  </a:cubicBezTo>
                  <a:cubicBezTo>
                    <a:pt x="18" y="37"/>
                    <a:pt x="19" y="37"/>
                    <a:pt x="19" y="37"/>
                  </a:cubicBezTo>
                  <a:cubicBezTo>
                    <a:pt x="20" y="37"/>
                    <a:pt x="20" y="37"/>
                    <a:pt x="21" y="37"/>
                  </a:cubicBezTo>
                  <a:cubicBezTo>
                    <a:pt x="22" y="38"/>
                    <a:pt x="23" y="39"/>
                    <a:pt x="23" y="41"/>
                  </a:cubicBezTo>
                  <a:cubicBezTo>
                    <a:pt x="23" y="41"/>
                    <a:pt x="23" y="41"/>
                    <a:pt x="23" y="41"/>
                  </a:cubicBezTo>
                  <a:cubicBezTo>
                    <a:pt x="22" y="41"/>
                    <a:pt x="22" y="41"/>
                    <a:pt x="22" y="41"/>
                  </a:cubicBezTo>
                  <a:cubicBezTo>
                    <a:pt x="23" y="41"/>
                    <a:pt x="23" y="41"/>
                    <a:pt x="23" y="41"/>
                  </a:cubicBezTo>
                  <a:cubicBezTo>
                    <a:pt x="23" y="42"/>
                    <a:pt x="32" y="43"/>
                    <a:pt x="38" y="51"/>
                  </a:cubicBezTo>
                  <a:cubicBezTo>
                    <a:pt x="38" y="51"/>
                    <a:pt x="38" y="51"/>
                    <a:pt x="38" y="51"/>
                  </a:cubicBezTo>
                  <a:cubicBezTo>
                    <a:pt x="38" y="52"/>
                    <a:pt x="38" y="52"/>
                    <a:pt x="38" y="52"/>
                  </a:cubicBezTo>
                  <a:cubicBezTo>
                    <a:pt x="39" y="52"/>
                    <a:pt x="39" y="52"/>
                    <a:pt x="39" y="52"/>
                  </a:cubicBezTo>
                  <a:cubicBezTo>
                    <a:pt x="39" y="52"/>
                    <a:pt x="39" y="52"/>
                    <a:pt x="39" y="52"/>
                  </a:cubicBezTo>
                  <a:cubicBezTo>
                    <a:pt x="42" y="50"/>
                    <a:pt x="42" y="50"/>
                    <a:pt x="42" y="50"/>
                  </a:cubicBezTo>
                  <a:cubicBezTo>
                    <a:pt x="42" y="50"/>
                    <a:pt x="42" y="50"/>
                    <a:pt x="42" y="50"/>
                  </a:cubicBezTo>
                  <a:cubicBezTo>
                    <a:pt x="42" y="50"/>
                    <a:pt x="42" y="50"/>
                    <a:pt x="42" y="50"/>
                  </a:cubicBezTo>
                  <a:cubicBezTo>
                    <a:pt x="55" y="31"/>
                    <a:pt x="55" y="31"/>
                    <a:pt x="55" y="31"/>
                  </a:cubicBezTo>
                  <a:cubicBezTo>
                    <a:pt x="55" y="31"/>
                    <a:pt x="55" y="31"/>
                    <a:pt x="55" y="31"/>
                  </a:cubicBezTo>
                  <a:cubicBezTo>
                    <a:pt x="54" y="29"/>
                    <a:pt x="54" y="29"/>
                    <a:pt x="54" y="29"/>
                  </a:cubicBezTo>
                  <a:cubicBezTo>
                    <a:pt x="54" y="29"/>
                    <a:pt x="54" y="29"/>
                    <a:pt x="54" y="29"/>
                  </a:cubicBezTo>
                  <a:cubicBezTo>
                    <a:pt x="54" y="29"/>
                    <a:pt x="55" y="28"/>
                    <a:pt x="55" y="28"/>
                  </a:cubicBezTo>
                  <a:cubicBezTo>
                    <a:pt x="55" y="27"/>
                    <a:pt x="55" y="27"/>
                    <a:pt x="55" y="27"/>
                  </a:cubicBezTo>
                  <a:cubicBezTo>
                    <a:pt x="53" y="26"/>
                    <a:pt x="53" y="26"/>
                    <a:pt x="53" y="26"/>
                  </a:cubicBezTo>
                  <a:cubicBezTo>
                    <a:pt x="54" y="24"/>
                    <a:pt x="55" y="23"/>
                    <a:pt x="56" y="21"/>
                  </a:cubicBezTo>
                  <a:cubicBezTo>
                    <a:pt x="56" y="20"/>
                    <a:pt x="56" y="20"/>
                    <a:pt x="56" y="20"/>
                  </a:cubicBezTo>
                  <a:cubicBezTo>
                    <a:pt x="56" y="20"/>
                    <a:pt x="56" y="20"/>
                    <a:pt x="56" y="20"/>
                  </a:cubicBezTo>
                  <a:cubicBezTo>
                    <a:pt x="52" y="16"/>
                    <a:pt x="47" y="15"/>
                    <a:pt x="42" y="15"/>
                  </a:cubicBezTo>
                  <a:cubicBezTo>
                    <a:pt x="39" y="15"/>
                    <a:pt x="37" y="15"/>
                    <a:pt x="35" y="16"/>
                  </a:cubicBezTo>
                  <a:cubicBezTo>
                    <a:pt x="34" y="11"/>
                    <a:pt x="31" y="2"/>
                    <a:pt x="21" y="0"/>
                  </a:cubicBezTo>
                  <a:cubicBezTo>
                    <a:pt x="21" y="0"/>
                    <a:pt x="21" y="0"/>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53" name="Freeform 39"/>
            <p:cNvSpPr>
              <a:spLocks/>
            </p:cNvSpPr>
            <p:nvPr/>
          </p:nvSpPr>
          <p:spPr bwMode="auto">
            <a:xfrm>
              <a:off x="4041" y="2284"/>
              <a:ext cx="21" cy="26"/>
            </a:xfrm>
            <a:custGeom>
              <a:avLst/>
              <a:gdLst>
                <a:gd name="T0" fmla="*/ 1 w 9"/>
                <a:gd name="T1" fmla="*/ 0 h 11"/>
                <a:gd name="T2" fmla="*/ 0 w 9"/>
                <a:gd name="T3" fmla="*/ 0 h 11"/>
                <a:gd name="T4" fmla="*/ 0 w 9"/>
                <a:gd name="T5" fmla="*/ 1 h 11"/>
                <a:gd name="T6" fmla="*/ 8 w 9"/>
                <a:gd name="T7" fmla="*/ 11 h 11"/>
                <a:gd name="T8" fmla="*/ 8 w 9"/>
                <a:gd name="T9" fmla="*/ 11 h 11"/>
                <a:gd name="T10" fmla="*/ 8 w 9"/>
                <a:gd name="T11" fmla="*/ 11 h 11"/>
                <a:gd name="T12" fmla="*/ 9 w 9"/>
                <a:gd name="T13" fmla="*/ 11 h 11"/>
                <a:gd name="T14" fmla="*/ 1 w 9"/>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1" y="0"/>
                  </a:moveTo>
                  <a:cubicBezTo>
                    <a:pt x="0" y="0"/>
                    <a:pt x="0" y="0"/>
                    <a:pt x="0" y="0"/>
                  </a:cubicBezTo>
                  <a:cubicBezTo>
                    <a:pt x="0" y="1"/>
                    <a:pt x="0" y="1"/>
                    <a:pt x="0" y="1"/>
                  </a:cubicBezTo>
                  <a:cubicBezTo>
                    <a:pt x="4" y="3"/>
                    <a:pt x="7" y="7"/>
                    <a:pt x="8" y="11"/>
                  </a:cubicBezTo>
                  <a:cubicBezTo>
                    <a:pt x="8" y="11"/>
                    <a:pt x="8" y="11"/>
                    <a:pt x="8" y="11"/>
                  </a:cubicBezTo>
                  <a:cubicBezTo>
                    <a:pt x="8" y="11"/>
                    <a:pt x="8" y="11"/>
                    <a:pt x="8" y="11"/>
                  </a:cubicBezTo>
                  <a:cubicBezTo>
                    <a:pt x="9" y="11"/>
                    <a:pt x="9" y="11"/>
                    <a:pt x="9" y="11"/>
                  </a:cubicBezTo>
                  <a:cubicBezTo>
                    <a:pt x="8" y="6"/>
                    <a:pt x="5" y="3"/>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54" name="Freeform 40"/>
            <p:cNvSpPr>
              <a:spLocks/>
            </p:cNvSpPr>
            <p:nvPr/>
          </p:nvSpPr>
          <p:spPr bwMode="auto">
            <a:xfrm>
              <a:off x="4036" y="2293"/>
              <a:ext cx="19" cy="24"/>
            </a:xfrm>
            <a:custGeom>
              <a:avLst/>
              <a:gdLst>
                <a:gd name="T0" fmla="*/ 1 w 8"/>
                <a:gd name="T1" fmla="*/ 0 h 10"/>
                <a:gd name="T2" fmla="*/ 0 w 8"/>
                <a:gd name="T3" fmla="*/ 0 h 10"/>
                <a:gd name="T4" fmla="*/ 0 w 8"/>
                <a:gd name="T5" fmla="*/ 1 h 10"/>
                <a:gd name="T6" fmla="*/ 7 w 8"/>
                <a:gd name="T7" fmla="*/ 10 h 10"/>
                <a:gd name="T8" fmla="*/ 8 w 8"/>
                <a:gd name="T9" fmla="*/ 10 h 10"/>
                <a:gd name="T10" fmla="*/ 8 w 8"/>
                <a:gd name="T11" fmla="*/ 10 h 10"/>
                <a:gd name="T12" fmla="*/ 8 w 8"/>
                <a:gd name="T13" fmla="*/ 10 h 10"/>
                <a:gd name="T14" fmla="*/ 1 w 8"/>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1" y="0"/>
                  </a:moveTo>
                  <a:cubicBezTo>
                    <a:pt x="0" y="0"/>
                    <a:pt x="0" y="0"/>
                    <a:pt x="0" y="0"/>
                  </a:cubicBezTo>
                  <a:cubicBezTo>
                    <a:pt x="0" y="1"/>
                    <a:pt x="0" y="1"/>
                    <a:pt x="0" y="1"/>
                  </a:cubicBezTo>
                  <a:cubicBezTo>
                    <a:pt x="4" y="3"/>
                    <a:pt x="6" y="6"/>
                    <a:pt x="7" y="10"/>
                  </a:cubicBezTo>
                  <a:cubicBezTo>
                    <a:pt x="8" y="10"/>
                    <a:pt x="8" y="10"/>
                    <a:pt x="8" y="10"/>
                  </a:cubicBezTo>
                  <a:cubicBezTo>
                    <a:pt x="8" y="10"/>
                    <a:pt x="8" y="10"/>
                    <a:pt x="8" y="10"/>
                  </a:cubicBezTo>
                  <a:cubicBezTo>
                    <a:pt x="8" y="10"/>
                    <a:pt x="8" y="10"/>
                    <a:pt x="8" y="10"/>
                  </a:cubicBezTo>
                  <a:cubicBezTo>
                    <a:pt x="7" y="6"/>
                    <a:pt x="5"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55" name="Freeform 41"/>
            <p:cNvSpPr>
              <a:spLocks/>
            </p:cNvSpPr>
            <p:nvPr/>
          </p:nvSpPr>
          <p:spPr bwMode="auto">
            <a:xfrm>
              <a:off x="4032" y="2301"/>
              <a:ext cx="19" cy="26"/>
            </a:xfrm>
            <a:custGeom>
              <a:avLst/>
              <a:gdLst>
                <a:gd name="T0" fmla="*/ 1 w 8"/>
                <a:gd name="T1" fmla="*/ 0 h 11"/>
                <a:gd name="T2" fmla="*/ 0 w 8"/>
                <a:gd name="T3" fmla="*/ 0 h 11"/>
                <a:gd name="T4" fmla="*/ 0 w 8"/>
                <a:gd name="T5" fmla="*/ 1 h 11"/>
                <a:gd name="T6" fmla="*/ 7 w 8"/>
                <a:gd name="T7" fmla="*/ 10 h 11"/>
                <a:gd name="T8" fmla="*/ 8 w 8"/>
                <a:gd name="T9" fmla="*/ 11 h 11"/>
                <a:gd name="T10" fmla="*/ 8 w 8"/>
                <a:gd name="T11" fmla="*/ 11 h 11"/>
                <a:gd name="T12" fmla="*/ 8 w 8"/>
                <a:gd name="T13" fmla="*/ 10 h 11"/>
                <a:gd name="T14" fmla="*/ 1 w 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1" y="0"/>
                  </a:moveTo>
                  <a:cubicBezTo>
                    <a:pt x="0" y="0"/>
                    <a:pt x="0" y="0"/>
                    <a:pt x="0" y="0"/>
                  </a:cubicBezTo>
                  <a:cubicBezTo>
                    <a:pt x="0" y="1"/>
                    <a:pt x="0" y="1"/>
                    <a:pt x="0" y="1"/>
                  </a:cubicBezTo>
                  <a:cubicBezTo>
                    <a:pt x="4" y="3"/>
                    <a:pt x="6" y="6"/>
                    <a:pt x="7" y="10"/>
                  </a:cubicBezTo>
                  <a:cubicBezTo>
                    <a:pt x="8" y="11"/>
                    <a:pt x="8" y="11"/>
                    <a:pt x="8" y="11"/>
                  </a:cubicBezTo>
                  <a:cubicBezTo>
                    <a:pt x="8" y="11"/>
                    <a:pt x="8" y="11"/>
                    <a:pt x="8" y="11"/>
                  </a:cubicBezTo>
                  <a:cubicBezTo>
                    <a:pt x="8" y="10"/>
                    <a:pt x="8" y="10"/>
                    <a:pt x="8" y="10"/>
                  </a:cubicBezTo>
                  <a:cubicBezTo>
                    <a:pt x="7" y="6"/>
                    <a:pt x="5" y="3"/>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56" name="Freeform 42"/>
            <p:cNvSpPr>
              <a:spLocks/>
            </p:cNvSpPr>
            <p:nvPr/>
          </p:nvSpPr>
          <p:spPr bwMode="auto">
            <a:xfrm>
              <a:off x="4034" y="2315"/>
              <a:ext cx="12" cy="19"/>
            </a:xfrm>
            <a:custGeom>
              <a:avLst/>
              <a:gdLst>
                <a:gd name="T0" fmla="*/ 0 w 5"/>
                <a:gd name="T1" fmla="*/ 0 h 8"/>
                <a:gd name="T2" fmla="*/ 0 w 5"/>
                <a:gd name="T3" fmla="*/ 0 h 8"/>
                <a:gd name="T4" fmla="*/ 0 w 5"/>
                <a:gd name="T5" fmla="*/ 1 h 8"/>
                <a:gd name="T6" fmla="*/ 4 w 5"/>
                <a:gd name="T7" fmla="*/ 7 h 8"/>
                <a:gd name="T8" fmla="*/ 4 w 5"/>
                <a:gd name="T9" fmla="*/ 8 h 8"/>
                <a:gd name="T10" fmla="*/ 4 w 5"/>
                <a:gd name="T11" fmla="*/ 8 h 8"/>
                <a:gd name="T12" fmla="*/ 5 w 5"/>
                <a:gd name="T13" fmla="*/ 7 h 8"/>
                <a:gd name="T14" fmla="*/ 0 w 5"/>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0" y="0"/>
                  </a:moveTo>
                  <a:cubicBezTo>
                    <a:pt x="0" y="0"/>
                    <a:pt x="0" y="0"/>
                    <a:pt x="0" y="0"/>
                  </a:cubicBezTo>
                  <a:cubicBezTo>
                    <a:pt x="0" y="1"/>
                    <a:pt x="0" y="1"/>
                    <a:pt x="0" y="1"/>
                  </a:cubicBezTo>
                  <a:cubicBezTo>
                    <a:pt x="2" y="3"/>
                    <a:pt x="3" y="4"/>
                    <a:pt x="4" y="7"/>
                  </a:cubicBezTo>
                  <a:cubicBezTo>
                    <a:pt x="4" y="8"/>
                    <a:pt x="4" y="8"/>
                    <a:pt x="4" y="8"/>
                  </a:cubicBezTo>
                  <a:cubicBezTo>
                    <a:pt x="4" y="8"/>
                    <a:pt x="4" y="8"/>
                    <a:pt x="4" y="8"/>
                  </a:cubicBezTo>
                  <a:cubicBezTo>
                    <a:pt x="5" y="7"/>
                    <a:pt x="5" y="7"/>
                    <a:pt x="5" y="7"/>
                  </a:cubicBezTo>
                  <a:cubicBezTo>
                    <a:pt x="4" y="4"/>
                    <a:pt x="3" y="2"/>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57" name="Freeform 43"/>
            <p:cNvSpPr>
              <a:spLocks/>
            </p:cNvSpPr>
            <p:nvPr/>
          </p:nvSpPr>
          <p:spPr bwMode="auto">
            <a:xfrm>
              <a:off x="4074" y="2312"/>
              <a:ext cx="31" cy="10"/>
            </a:xfrm>
            <a:custGeom>
              <a:avLst/>
              <a:gdLst>
                <a:gd name="T0" fmla="*/ 4 w 13"/>
                <a:gd name="T1" fmla="*/ 0 h 4"/>
                <a:gd name="T2" fmla="*/ 0 w 13"/>
                <a:gd name="T3" fmla="*/ 1 h 4"/>
                <a:gd name="T4" fmla="*/ 0 w 13"/>
                <a:gd name="T5" fmla="*/ 1 h 4"/>
                <a:gd name="T6" fmla="*/ 0 w 13"/>
                <a:gd name="T7" fmla="*/ 2 h 4"/>
                <a:gd name="T8" fmla="*/ 4 w 13"/>
                <a:gd name="T9" fmla="*/ 1 h 4"/>
                <a:gd name="T10" fmla="*/ 12 w 13"/>
                <a:gd name="T11" fmla="*/ 4 h 4"/>
                <a:gd name="T12" fmla="*/ 13 w 13"/>
                <a:gd name="T13" fmla="*/ 4 h 4"/>
                <a:gd name="T14" fmla="*/ 13 w 13"/>
                <a:gd name="T15" fmla="*/ 4 h 4"/>
                <a:gd name="T16" fmla="*/ 13 w 13"/>
                <a:gd name="T17" fmla="*/ 3 h 4"/>
                <a:gd name="T18" fmla="*/ 4 w 13"/>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4">
                  <a:moveTo>
                    <a:pt x="4" y="0"/>
                  </a:moveTo>
                  <a:cubicBezTo>
                    <a:pt x="3" y="0"/>
                    <a:pt x="1" y="0"/>
                    <a:pt x="0" y="1"/>
                  </a:cubicBezTo>
                  <a:cubicBezTo>
                    <a:pt x="0" y="1"/>
                    <a:pt x="0" y="1"/>
                    <a:pt x="0" y="1"/>
                  </a:cubicBezTo>
                  <a:cubicBezTo>
                    <a:pt x="0" y="2"/>
                    <a:pt x="0" y="2"/>
                    <a:pt x="0" y="2"/>
                  </a:cubicBezTo>
                  <a:cubicBezTo>
                    <a:pt x="2" y="2"/>
                    <a:pt x="3" y="1"/>
                    <a:pt x="4" y="1"/>
                  </a:cubicBezTo>
                  <a:cubicBezTo>
                    <a:pt x="7" y="1"/>
                    <a:pt x="10" y="2"/>
                    <a:pt x="12" y="4"/>
                  </a:cubicBezTo>
                  <a:cubicBezTo>
                    <a:pt x="13" y="4"/>
                    <a:pt x="13" y="4"/>
                    <a:pt x="13" y="4"/>
                  </a:cubicBezTo>
                  <a:cubicBezTo>
                    <a:pt x="13" y="4"/>
                    <a:pt x="13" y="4"/>
                    <a:pt x="13" y="4"/>
                  </a:cubicBezTo>
                  <a:cubicBezTo>
                    <a:pt x="13" y="3"/>
                    <a:pt x="13" y="3"/>
                    <a:pt x="13" y="3"/>
                  </a:cubicBezTo>
                  <a:cubicBezTo>
                    <a:pt x="10" y="1"/>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58" name="Freeform 44"/>
            <p:cNvSpPr>
              <a:spLocks/>
            </p:cNvSpPr>
            <p:nvPr/>
          </p:nvSpPr>
          <p:spPr bwMode="auto">
            <a:xfrm>
              <a:off x="4070" y="2322"/>
              <a:ext cx="31" cy="7"/>
            </a:xfrm>
            <a:custGeom>
              <a:avLst/>
              <a:gdLst>
                <a:gd name="T0" fmla="*/ 4 w 13"/>
                <a:gd name="T1" fmla="*/ 0 h 3"/>
                <a:gd name="T2" fmla="*/ 1 w 13"/>
                <a:gd name="T3" fmla="*/ 0 h 3"/>
                <a:gd name="T4" fmla="*/ 0 w 13"/>
                <a:gd name="T5" fmla="*/ 1 h 3"/>
                <a:gd name="T6" fmla="*/ 1 w 13"/>
                <a:gd name="T7" fmla="*/ 1 h 3"/>
                <a:gd name="T8" fmla="*/ 4 w 13"/>
                <a:gd name="T9" fmla="*/ 1 h 3"/>
                <a:gd name="T10" fmla="*/ 12 w 13"/>
                <a:gd name="T11" fmla="*/ 3 h 3"/>
                <a:gd name="T12" fmla="*/ 13 w 13"/>
                <a:gd name="T13" fmla="*/ 3 h 3"/>
                <a:gd name="T14" fmla="*/ 13 w 13"/>
                <a:gd name="T15" fmla="*/ 3 h 3"/>
                <a:gd name="T16" fmla="*/ 13 w 13"/>
                <a:gd name="T17" fmla="*/ 2 h 3"/>
                <a:gd name="T18" fmla="*/ 4 w 1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3">
                  <a:moveTo>
                    <a:pt x="4" y="0"/>
                  </a:moveTo>
                  <a:cubicBezTo>
                    <a:pt x="3" y="0"/>
                    <a:pt x="2" y="0"/>
                    <a:pt x="1" y="0"/>
                  </a:cubicBezTo>
                  <a:cubicBezTo>
                    <a:pt x="0" y="1"/>
                    <a:pt x="0" y="1"/>
                    <a:pt x="0" y="1"/>
                  </a:cubicBezTo>
                  <a:cubicBezTo>
                    <a:pt x="1" y="1"/>
                    <a:pt x="1" y="1"/>
                    <a:pt x="1" y="1"/>
                  </a:cubicBezTo>
                  <a:cubicBezTo>
                    <a:pt x="2" y="1"/>
                    <a:pt x="3" y="1"/>
                    <a:pt x="4" y="1"/>
                  </a:cubicBezTo>
                  <a:cubicBezTo>
                    <a:pt x="7" y="1"/>
                    <a:pt x="10" y="2"/>
                    <a:pt x="12" y="3"/>
                  </a:cubicBezTo>
                  <a:cubicBezTo>
                    <a:pt x="13" y="3"/>
                    <a:pt x="13" y="3"/>
                    <a:pt x="13" y="3"/>
                  </a:cubicBezTo>
                  <a:cubicBezTo>
                    <a:pt x="13" y="3"/>
                    <a:pt x="13" y="3"/>
                    <a:pt x="13" y="3"/>
                  </a:cubicBezTo>
                  <a:cubicBezTo>
                    <a:pt x="13" y="2"/>
                    <a:pt x="13" y="2"/>
                    <a:pt x="13" y="2"/>
                  </a:cubicBezTo>
                  <a:cubicBezTo>
                    <a:pt x="10" y="1"/>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59" name="Freeform 45"/>
            <p:cNvSpPr>
              <a:spLocks/>
            </p:cNvSpPr>
            <p:nvPr/>
          </p:nvSpPr>
          <p:spPr bwMode="auto">
            <a:xfrm>
              <a:off x="4065" y="2329"/>
              <a:ext cx="31" cy="10"/>
            </a:xfrm>
            <a:custGeom>
              <a:avLst/>
              <a:gdLst>
                <a:gd name="T0" fmla="*/ 4 w 13"/>
                <a:gd name="T1" fmla="*/ 0 h 4"/>
                <a:gd name="T2" fmla="*/ 1 w 13"/>
                <a:gd name="T3" fmla="*/ 0 h 4"/>
                <a:gd name="T4" fmla="*/ 0 w 13"/>
                <a:gd name="T5" fmla="*/ 1 h 4"/>
                <a:gd name="T6" fmla="*/ 1 w 13"/>
                <a:gd name="T7" fmla="*/ 2 h 4"/>
                <a:gd name="T8" fmla="*/ 4 w 13"/>
                <a:gd name="T9" fmla="*/ 1 h 4"/>
                <a:gd name="T10" fmla="*/ 12 w 13"/>
                <a:gd name="T11" fmla="*/ 4 h 4"/>
                <a:gd name="T12" fmla="*/ 12 w 13"/>
                <a:gd name="T13" fmla="*/ 4 h 4"/>
                <a:gd name="T14" fmla="*/ 13 w 13"/>
                <a:gd name="T15" fmla="*/ 4 h 4"/>
                <a:gd name="T16" fmla="*/ 13 w 13"/>
                <a:gd name="T17" fmla="*/ 3 h 4"/>
                <a:gd name="T18" fmla="*/ 4 w 13"/>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4">
                  <a:moveTo>
                    <a:pt x="4" y="0"/>
                  </a:moveTo>
                  <a:cubicBezTo>
                    <a:pt x="3" y="0"/>
                    <a:pt x="2" y="0"/>
                    <a:pt x="1" y="0"/>
                  </a:cubicBezTo>
                  <a:cubicBezTo>
                    <a:pt x="0" y="1"/>
                    <a:pt x="0" y="1"/>
                    <a:pt x="0" y="1"/>
                  </a:cubicBezTo>
                  <a:cubicBezTo>
                    <a:pt x="1" y="2"/>
                    <a:pt x="1" y="2"/>
                    <a:pt x="1" y="2"/>
                  </a:cubicBezTo>
                  <a:cubicBezTo>
                    <a:pt x="2" y="1"/>
                    <a:pt x="3" y="1"/>
                    <a:pt x="4" y="1"/>
                  </a:cubicBezTo>
                  <a:cubicBezTo>
                    <a:pt x="7" y="1"/>
                    <a:pt x="9" y="2"/>
                    <a:pt x="12" y="4"/>
                  </a:cubicBezTo>
                  <a:cubicBezTo>
                    <a:pt x="12" y="4"/>
                    <a:pt x="12" y="4"/>
                    <a:pt x="12" y="4"/>
                  </a:cubicBezTo>
                  <a:cubicBezTo>
                    <a:pt x="13" y="4"/>
                    <a:pt x="13" y="4"/>
                    <a:pt x="13" y="4"/>
                  </a:cubicBezTo>
                  <a:cubicBezTo>
                    <a:pt x="13" y="3"/>
                    <a:pt x="13" y="3"/>
                    <a:pt x="13" y="3"/>
                  </a:cubicBezTo>
                  <a:cubicBezTo>
                    <a:pt x="10" y="1"/>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60" name="Freeform 46"/>
            <p:cNvSpPr>
              <a:spLocks/>
            </p:cNvSpPr>
            <p:nvPr/>
          </p:nvSpPr>
          <p:spPr bwMode="auto">
            <a:xfrm>
              <a:off x="4060" y="2336"/>
              <a:ext cx="21" cy="5"/>
            </a:xfrm>
            <a:custGeom>
              <a:avLst/>
              <a:gdLst>
                <a:gd name="T0" fmla="*/ 4 w 9"/>
                <a:gd name="T1" fmla="*/ 0 h 2"/>
                <a:gd name="T2" fmla="*/ 1 w 9"/>
                <a:gd name="T3" fmla="*/ 1 h 2"/>
                <a:gd name="T4" fmla="*/ 0 w 9"/>
                <a:gd name="T5" fmla="*/ 1 h 2"/>
                <a:gd name="T6" fmla="*/ 1 w 9"/>
                <a:gd name="T7" fmla="*/ 2 h 2"/>
                <a:gd name="T8" fmla="*/ 4 w 9"/>
                <a:gd name="T9" fmla="*/ 1 h 2"/>
                <a:gd name="T10" fmla="*/ 8 w 9"/>
                <a:gd name="T11" fmla="*/ 2 h 2"/>
                <a:gd name="T12" fmla="*/ 8 w 9"/>
                <a:gd name="T13" fmla="*/ 2 h 2"/>
                <a:gd name="T14" fmla="*/ 9 w 9"/>
                <a:gd name="T15" fmla="*/ 2 h 2"/>
                <a:gd name="T16" fmla="*/ 8 w 9"/>
                <a:gd name="T17" fmla="*/ 1 h 2"/>
                <a:gd name="T18" fmla="*/ 4 w 9"/>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
                  <a:moveTo>
                    <a:pt x="4" y="0"/>
                  </a:moveTo>
                  <a:cubicBezTo>
                    <a:pt x="3" y="0"/>
                    <a:pt x="2" y="0"/>
                    <a:pt x="1" y="1"/>
                  </a:cubicBezTo>
                  <a:cubicBezTo>
                    <a:pt x="0" y="1"/>
                    <a:pt x="0" y="1"/>
                    <a:pt x="0" y="1"/>
                  </a:cubicBezTo>
                  <a:cubicBezTo>
                    <a:pt x="1" y="2"/>
                    <a:pt x="1" y="2"/>
                    <a:pt x="1" y="2"/>
                  </a:cubicBezTo>
                  <a:cubicBezTo>
                    <a:pt x="2" y="1"/>
                    <a:pt x="3" y="1"/>
                    <a:pt x="4" y="1"/>
                  </a:cubicBezTo>
                  <a:cubicBezTo>
                    <a:pt x="5" y="1"/>
                    <a:pt x="7" y="2"/>
                    <a:pt x="8" y="2"/>
                  </a:cubicBezTo>
                  <a:cubicBezTo>
                    <a:pt x="8" y="2"/>
                    <a:pt x="8" y="2"/>
                    <a:pt x="8" y="2"/>
                  </a:cubicBezTo>
                  <a:cubicBezTo>
                    <a:pt x="9" y="2"/>
                    <a:pt x="9" y="2"/>
                    <a:pt x="9" y="2"/>
                  </a:cubicBezTo>
                  <a:cubicBezTo>
                    <a:pt x="8" y="1"/>
                    <a:pt x="8" y="1"/>
                    <a:pt x="8" y="1"/>
                  </a:cubicBezTo>
                  <a:cubicBezTo>
                    <a:pt x="7" y="0"/>
                    <a:pt x="5"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61" name="Freeform 47"/>
            <p:cNvSpPr>
              <a:spLocks noEditPoints="1"/>
            </p:cNvSpPr>
            <p:nvPr/>
          </p:nvSpPr>
          <p:spPr bwMode="auto">
            <a:xfrm>
              <a:off x="4067" y="1946"/>
              <a:ext cx="124" cy="126"/>
            </a:xfrm>
            <a:custGeom>
              <a:avLst/>
              <a:gdLst>
                <a:gd name="T0" fmla="*/ 34 w 52"/>
                <a:gd name="T1" fmla="*/ 48 h 53"/>
                <a:gd name="T2" fmla="*/ 22 w 52"/>
                <a:gd name="T3" fmla="*/ 51 h 53"/>
                <a:gd name="T4" fmla="*/ 28 w 52"/>
                <a:gd name="T5" fmla="*/ 51 h 53"/>
                <a:gd name="T6" fmla="*/ 31 w 52"/>
                <a:gd name="T7" fmla="*/ 46 h 53"/>
                <a:gd name="T8" fmla="*/ 14 w 52"/>
                <a:gd name="T9" fmla="*/ 49 h 53"/>
                <a:gd name="T10" fmla="*/ 34 w 52"/>
                <a:gd name="T11" fmla="*/ 45 h 53"/>
                <a:gd name="T12" fmla="*/ 38 w 52"/>
                <a:gd name="T13" fmla="*/ 44 h 53"/>
                <a:gd name="T14" fmla="*/ 13 w 52"/>
                <a:gd name="T15" fmla="*/ 48 h 53"/>
                <a:gd name="T16" fmla="*/ 10 w 52"/>
                <a:gd name="T17" fmla="*/ 47 h 53"/>
                <a:gd name="T18" fmla="*/ 42 w 52"/>
                <a:gd name="T19" fmla="*/ 41 h 53"/>
                <a:gd name="T20" fmla="*/ 34 w 52"/>
                <a:gd name="T21" fmla="*/ 41 h 53"/>
                <a:gd name="T22" fmla="*/ 7 w 52"/>
                <a:gd name="T23" fmla="*/ 44 h 53"/>
                <a:gd name="T24" fmla="*/ 43 w 52"/>
                <a:gd name="T25" fmla="*/ 45 h 53"/>
                <a:gd name="T26" fmla="*/ 32 w 52"/>
                <a:gd name="T27" fmla="*/ 43 h 53"/>
                <a:gd name="T28" fmla="*/ 5 w 52"/>
                <a:gd name="T29" fmla="*/ 37 h 53"/>
                <a:gd name="T30" fmla="*/ 44 w 52"/>
                <a:gd name="T31" fmla="*/ 43 h 53"/>
                <a:gd name="T32" fmla="*/ 3 w 52"/>
                <a:gd name="T33" fmla="*/ 35 h 53"/>
                <a:gd name="T34" fmla="*/ 30 w 52"/>
                <a:gd name="T35" fmla="*/ 35 h 53"/>
                <a:gd name="T36" fmla="*/ 47 w 52"/>
                <a:gd name="T37" fmla="*/ 34 h 53"/>
                <a:gd name="T38" fmla="*/ 28 w 52"/>
                <a:gd name="T39" fmla="*/ 33 h 53"/>
                <a:gd name="T40" fmla="*/ 45 w 52"/>
                <a:gd name="T41" fmla="*/ 32 h 53"/>
                <a:gd name="T42" fmla="*/ 43 w 52"/>
                <a:gd name="T43" fmla="*/ 33 h 53"/>
                <a:gd name="T44" fmla="*/ 40 w 52"/>
                <a:gd name="T45" fmla="*/ 30 h 53"/>
                <a:gd name="T46" fmla="*/ 37 w 52"/>
                <a:gd name="T47" fmla="*/ 30 h 53"/>
                <a:gd name="T48" fmla="*/ 49 w 52"/>
                <a:gd name="T49" fmla="*/ 37 h 53"/>
                <a:gd name="T50" fmla="*/ 27 w 52"/>
                <a:gd name="T51" fmla="*/ 30 h 53"/>
                <a:gd name="T52" fmla="*/ 36 w 52"/>
                <a:gd name="T53" fmla="*/ 43 h 53"/>
                <a:gd name="T54" fmla="*/ 38 w 52"/>
                <a:gd name="T55" fmla="*/ 32 h 53"/>
                <a:gd name="T56" fmla="*/ 47 w 52"/>
                <a:gd name="T57" fmla="*/ 35 h 53"/>
                <a:gd name="T58" fmla="*/ 30 w 52"/>
                <a:gd name="T59" fmla="*/ 27 h 53"/>
                <a:gd name="T60" fmla="*/ 29 w 52"/>
                <a:gd name="T61" fmla="*/ 26 h 53"/>
                <a:gd name="T62" fmla="*/ 27 w 52"/>
                <a:gd name="T63" fmla="*/ 24 h 53"/>
                <a:gd name="T64" fmla="*/ 31 w 52"/>
                <a:gd name="T65" fmla="*/ 23 h 53"/>
                <a:gd name="T66" fmla="*/ 48 w 52"/>
                <a:gd name="T67" fmla="*/ 32 h 53"/>
                <a:gd name="T68" fmla="*/ 31 w 52"/>
                <a:gd name="T69" fmla="*/ 26 h 53"/>
                <a:gd name="T70" fmla="*/ 34 w 52"/>
                <a:gd name="T71" fmla="*/ 19 h 53"/>
                <a:gd name="T72" fmla="*/ 36 w 52"/>
                <a:gd name="T73" fmla="*/ 21 h 53"/>
                <a:gd name="T74" fmla="*/ 42 w 52"/>
                <a:gd name="T75" fmla="*/ 18 h 53"/>
                <a:gd name="T76" fmla="*/ 47 w 52"/>
                <a:gd name="T77" fmla="*/ 12 h 53"/>
                <a:gd name="T78" fmla="*/ 47 w 52"/>
                <a:gd name="T79" fmla="*/ 16 h 53"/>
                <a:gd name="T80" fmla="*/ 1 w 52"/>
                <a:gd name="T81" fmla="*/ 25 h 53"/>
                <a:gd name="T82" fmla="*/ 26 w 52"/>
                <a:gd name="T83" fmla="*/ 31 h 53"/>
                <a:gd name="T84" fmla="*/ 31 w 52"/>
                <a:gd name="T85" fmla="*/ 45 h 53"/>
                <a:gd name="T86" fmla="*/ 27 w 52"/>
                <a:gd name="T87" fmla="*/ 21 h 53"/>
                <a:gd name="T88" fmla="*/ 29 w 52"/>
                <a:gd name="T89" fmla="*/ 20 h 53"/>
                <a:gd name="T90" fmla="*/ 26 w 52"/>
                <a:gd name="T91" fmla="*/ 24 h 53"/>
                <a:gd name="T92" fmla="*/ 26 w 52"/>
                <a:gd name="T93" fmla="*/ 2 h 53"/>
                <a:gd name="T94" fmla="*/ 1 w 52"/>
                <a:gd name="T95" fmla="*/ 34 h 53"/>
                <a:gd name="T96" fmla="*/ 3 w 52"/>
                <a:gd name="T97" fmla="*/ 40 h 53"/>
                <a:gd name="T98" fmla="*/ 6 w 52"/>
                <a:gd name="T99" fmla="*/ 44 h 53"/>
                <a:gd name="T100" fmla="*/ 16 w 52"/>
                <a:gd name="T101" fmla="*/ 52 h 53"/>
                <a:gd name="T102" fmla="*/ 22 w 52"/>
                <a:gd name="T103" fmla="*/ 52 h 53"/>
                <a:gd name="T104" fmla="*/ 29 w 52"/>
                <a:gd name="T105" fmla="*/ 52 h 53"/>
                <a:gd name="T106" fmla="*/ 35 w 52"/>
                <a:gd name="T107" fmla="*/ 51 h 53"/>
                <a:gd name="T108" fmla="*/ 41 w 52"/>
                <a:gd name="T109" fmla="*/ 48 h 53"/>
                <a:gd name="T110" fmla="*/ 52 w 52"/>
                <a:gd name="T111" fmla="*/ 28 h 53"/>
                <a:gd name="T112" fmla="*/ 48 w 52"/>
                <a:gd name="T113"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 h="53">
                  <a:moveTo>
                    <a:pt x="31" y="51"/>
                  </a:moveTo>
                  <a:cubicBezTo>
                    <a:pt x="31" y="50"/>
                    <a:pt x="31" y="50"/>
                    <a:pt x="31" y="50"/>
                  </a:cubicBezTo>
                  <a:cubicBezTo>
                    <a:pt x="31" y="51"/>
                    <a:pt x="31" y="51"/>
                    <a:pt x="31" y="51"/>
                  </a:cubicBezTo>
                  <a:cubicBezTo>
                    <a:pt x="31" y="51"/>
                    <a:pt x="31" y="51"/>
                    <a:pt x="31" y="51"/>
                  </a:cubicBezTo>
                  <a:cubicBezTo>
                    <a:pt x="31" y="51"/>
                    <a:pt x="31" y="51"/>
                    <a:pt x="31" y="51"/>
                  </a:cubicBezTo>
                  <a:moveTo>
                    <a:pt x="34" y="49"/>
                  </a:moveTo>
                  <a:cubicBezTo>
                    <a:pt x="34" y="49"/>
                    <a:pt x="34" y="49"/>
                    <a:pt x="34" y="49"/>
                  </a:cubicBezTo>
                  <a:cubicBezTo>
                    <a:pt x="34" y="48"/>
                    <a:pt x="34" y="48"/>
                    <a:pt x="34" y="48"/>
                  </a:cubicBezTo>
                  <a:cubicBezTo>
                    <a:pt x="34" y="48"/>
                    <a:pt x="34" y="49"/>
                    <a:pt x="34" y="49"/>
                  </a:cubicBezTo>
                  <a:moveTo>
                    <a:pt x="25" y="46"/>
                  </a:moveTo>
                  <a:cubicBezTo>
                    <a:pt x="26" y="46"/>
                    <a:pt x="26" y="46"/>
                    <a:pt x="27" y="46"/>
                  </a:cubicBezTo>
                  <a:cubicBezTo>
                    <a:pt x="25" y="51"/>
                    <a:pt x="25" y="51"/>
                    <a:pt x="25" y="51"/>
                  </a:cubicBezTo>
                  <a:cubicBezTo>
                    <a:pt x="24" y="51"/>
                    <a:pt x="24" y="51"/>
                    <a:pt x="23" y="51"/>
                  </a:cubicBezTo>
                  <a:cubicBezTo>
                    <a:pt x="25" y="46"/>
                    <a:pt x="25" y="46"/>
                    <a:pt x="25" y="46"/>
                  </a:cubicBezTo>
                  <a:cubicBezTo>
                    <a:pt x="25" y="46"/>
                    <a:pt x="25" y="46"/>
                    <a:pt x="25" y="46"/>
                  </a:cubicBezTo>
                  <a:moveTo>
                    <a:pt x="22" y="51"/>
                  </a:moveTo>
                  <a:cubicBezTo>
                    <a:pt x="21" y="51"/>
                    <a:pt x="21" y="51"/>
                    <a:pt x="20" y="51"/>
                  </a:cubicBezTo>
                  <a:cubicBezTo>
                    <a:pt x="21" y="49"/>
                    <a:pt x="21" y="48"/>
                    <a:pt x="22" y="46"/>
                  </a:cubicBezTo>
                  <a:cubicBezTo>
                    <a:pt x="23" y="46"/>
                    <a:pt x="23" y="46"/>
                    <a:pt x="24" y="46"/>
                  </a:cubicBezTo>
                  <a:cubicBezTo>
                    <a:pt x="22" y="51"/>
                    <a:pt x="22" y="51"/>
                    <a:pt x="22" y="51"/>
                  </a:cubicBezTo>
                  <a:moveTo>
                    <a:pt x="26" y="51"/>
                  </a:moveTo>
                  <a:cubicBezTo>
                    <a:pt x="28" y="46"/>
                    <a:pt x="28" y="46"/>
                    <a:pt x="28" y="46"/>
                  </a:cubicBezTo>
                  <a:cubicBezTo>
                    <a:pt x="29" y="46"/>
                    <a:pt x="29" y="46"/>
                    <a:pt x="30" y="46"/>
                  </a:cubicBezTo>
                  <a:cubicBezTo>
                    <a:pt x="29" y="48"/>
                    <a:pt x="28" y="49"/>
                    <a:pt x="28" y="51"/>
                  </a:cubicBezTo>
                  <a:cubicBezTo>
                    <a:pt x="27" y="51"/>
                    <a:pt x="27" y="51"/>
                    <a:pt x="26" y="51"/>
                  </a:cubicBezTo>
                  <a:moveTo>
                    <a:pt x="19" y="51"/>
                  </a:moveTo>
                  <a:cubicBezTo>
                    <a:pt x="18" y="51"/>
                    <a:pt x="18" y="50"/>
                    <a:pt x="17" y="50"/>
                  </a:cubicBezTo>
                  <a:cubicBezTo>
                    <a:pt x="18" y="49"/>
                    <a:pt x="19" y="47"/>
                    <a:pt x="19" y="46"/>
                  </a:cubicBezTo>
                  <a:cubicBezTo>
                    <a:pt x="20" y="46"/>
                    <a:pt x="20" y="46"/>
                    <a:pt x="21" y="46"/>
                  </a:cubicBezTo>
                  <a:cubicBezTo>
                    <a:pt x="20" y="47"/>
                    <a:pt x="20" y="49"/>
                    <a:pt x="19" y="51"/>
                  </a:cubicBezTo>
                  <a:moveTo>
                    <a:pt x="29" y="51"/>
                  </a:moveTo>
                  <a:cubicBezTo>
                    <a:pt x="30" y="49"/>
                    <a:pt x="30" y="47"/>
                    <a:pt x="31" y="46"/>
                  </a:cubicBezTo>
                  <a:cubicBezTo>
                    <a:pt x="31" y="46"/>
                    <a:pt x="31" y="46"/>
                    <a:pt x="31" y="46"/>
                  </a:cubicBezTo>
                  <a:cubicBezTo>
                    <a:pt x="31" y="46"/>
                    <a:pt x="31" y="47"/>
                    <a:pt x="31" y="47"/>
                  </a:cubicBezTo>
                  <a:cubicBezTo>
                    <a:pt x="31" y="47"/>
                    <a:pt x="31" y="47"/>
                    <a:pt x="31" y="47"/>
                  </a:cubicBezTo>
                  <a:cubicBezTo>
                    <a:pt x="30" y="51"/>
                    <a:pt x="30" y="51"/>
                    <a:pt x="30" y="51"/>
                  </a:cubicBezTo>
                  <a:cubicBezTo>
                    <a:pt x="29" y="51"/>
                    <a:pt x="29" y="51"/>
                    <a:pt x="29" y="51"/>
                  </a:cubicBezTo>
                  <a:moveTo>
                    <a:pt x="16" y="50"/>
                  </a:moveTo>
                  <a:cubicBezTo>
                    <a:pt x="15" y="50"/>
                    <a:pt x="14" y="49"/>
                    <a:pt x="14" y="49"/>
                  </a:cubicBezTo>
                  <a:cubicBezTo>
                    <a:pt x="14" y="49"/>
                    <a:pt x="14" y="49"/>
                    <a:pt x="14" y="49"/>
                  </a:cubicBezTo>
                  <a:cubicBezTo>
                    <a:pt x="16" y="45"/>
                    <a:pt x="16" y="45"/>
                    <a:pt x="16" y="45"/>
                  </a:cubicBezTo>
                  <a:cubicBezTo>
                    <a:pt x="17" y="45"/>
                    <a:pt x="18" y="45"/>
                    <a:pt x="18" y="45"/>
                  </a:cubicBezTo>
                  <a:cubicBezTo>
                    <a:pt x="17" y="47"/>
                    <a:pt x="17" y="48"/>
                    <a:pt x="16" y="50"/>
                  </a:cubicBezTo>
                  <a:moveTo>
                    <a:pt x="33" y="48"/>
                  </a:moveTo>
                  <a:cubicBezTo>
                    <a:pt x="33" y="47"/>
                    <a:pt x="33" y="47"/>
                    <a:pt x="33" y="47"/>
                  </a:cubicBezTo>
                  <a:cubicBezTo>
                    <a:pt x="33" y="47"/>
                    <a:pt x="33" y="47"/>
                    <a:pt x="33" y="47"/>
                  </a:cubicBezTo>
                  <a:cubicBezTo>
                    <a:pt x="33" y="46"/>
                    <a:pt x="34" y="46"/>
                    <a:pt x="34" y="45"/>
                  </a:cubicBezTo>
                  <a:cubicBezTo>
                    <a:pt x="34" y="45"/>
                    <a:pt x="34" y="45"/>
                    <a:pt x="34" y="45"/>
                  </a:cubicBezTo>
                  <a:cubicBezTo>
                    <a:pt x="35" y="44"/>
                    <a:pt x="35" y="44"/>
                    <a:pt x="35" y="44"/>
                  </a:cubicBezTo>
                  <a:cubicBezTo>
                    <a:pt x="35" y="44"/>
                    <a:pt x="35" y="45"/>
                    <a:pt x="35" y="46"/>
                  </a:cubicBezTo>
                  <a:cubicBezTo>
                    <a:pt x="34" y="46"/>
                    <a:pt x="34" y="46"/>
                    <a:pt x="34" y="46"/>
                  </a:cubicBezTo>
                  <a:cubicBezTo>
                    <a:pt x="33" y="48"/>
                    <a:pt x="33" y="48"/>
                    <a:pt x="33" y="48"/>
                  </a:cubicBezTo>
                  <a:moveTo>
                    <a:pt x="35" y="50"/>
                  </a:moveTo>
                  <a:cubicBezTo>
                    <a:pt x="35" y="49"/>
                    <a:pt x="35" y="48"/>
                    <a:pt x="35" y="48"/>
                  </a:cubicBezTo>
                  <a:cubicBezTo>
                    <a:pt x="36" y="46"/>
                    <a:pt x="36" y="45"/>
                    <a:pt x="36" y="45"/>
                  </a:cubicBezTo>
                  <a:cubicBezTo>
                    <a:pt x="36" y="44"/>
                    <a:pt x="37" y="44"/>
                    <a:pt x="38" y="44"/>
                  </a:cubicBezTo>
                  <a:cubicBezTo>
                    <a:pt x="36" y="49"/>
                    <a:pt x="36" y="49"/>
                    <a:pt x="36" y="49"/>
                  </a:cubicBezTo>
                  <a:cubicBezTo>
                    <a:pt x="36" y="49"/>
                    <a:pt x="36" y="49"/>
                    <a:pt x="36" y="49"/>
                  </a:cubicBezTo>
                  <a:cubicBezTo>
                    <a:pt x="35" y="50"/>
                    <a:pt x="35" y="50"/>
                    <a:pt x="35" y="50"/>
                  </a:cubicBezTo>
                  <a:moveTo>
                    <a:pt x="13" y="48"/>
                  </a:moveTo>
                  <a:cubicBezTo>
                    <a:pt x="12" y="48"/>
                    <a:pt x="11" y="48"/>
                    <a:pt x="11" y="47"/>
                  </a:cubicBezTo>
                  <a:cubicBezTo>
                    <a:pt x="11" y="46"/>
                    <a:pt x="12" y="45"/>
                    <a:pt x="13" y="43"/>
                  </a:cubicBezTo>
                  <a:cubicBezTo>
                    <a:pt x="14" y="44"/>
                    <a:pt x="14" y="44"/>
                    <a:pt x="15" y="44"/>
                  </a:cubicBezTo>
                  <a:cubicBezTo>
                    <a:pt x="13" y="48"/>
                    <a:pt x="13" y="48"/>
                    <a:pt x="13" y="48"/>
                  </a:cubicBezTo>
                  <a:cubicBezTo>
                    <a:pt x="13" y="48"/>
                    <a:pt x="13" y="48"/>
                    <a:pt x="13" y="48"/>
                  </a:cubicBezTo>
                  <a:moveTo>
                    <a:pt x="37" y="49"/>
                  </a:moveTo>
                  <a:cubicBezTo>
                    <a:pt x="39" y="43"/>
                    <a:pt x="39" y="43"/>
                    <a:pt x="39" y="43"/>
                  </a:cubicBezTo>
                  <a:cubicBezTo>
                    <a:pt x="39" y="43"/>
                    <a:pt x="39" y="43"/>
                    <a:pt x="39" y="43"/>
                  </a:cubicBezTo>
                  <a:cubicBezTo>
                    <a:pt x="40" y="43"/>
                    <a:pt x="40" y="43"/>
                    <a:pt x="40" y="43"/>
                  </a:cubicBezTo>
                  <a:cubicBezTo>
                    <a:pt x="39" y="45"/>
                    <a:pt x="38" y="47"/>
                    <a:pt x="38" y="48"/>
                  </a:cubicBezTo>
                  <a:cubicBezTo>
                    <a:pt x="37" y="49"/>
                    <a:pt x="37" y="49"/>
                    <a:pt x="37" y="49"/>
                  </a:cubicBezTo>
                  <a:moveTo>
                    <a:pt x="10" y="47"/>
                  </a:moveTo>
                  <a:cubicBezTo>
                    <a:pt x="9" y="46"/>
                    <a:pt x="9" y="46"/>
                    <a:pt x="9" y="45"/>
                  </a:cubicBezTo>
                  <a:cubicBezTo>
                    <a:pt x="9" y="44"/>
                    <a:pt x="10" y="43"/>
                    <a:pt x="10" y="42"/>
                  </a:cubicBezTo>
                  <a:cubicBezTo>
                    <a:pt x="11" y="42"/>
                    <a:pt x="11" y="43"/>
                    <a:pt x="12" y="43"/>
                  </a:cubicBezTo>
                  <a:cubicBezTo>
                    <a:pt x="11" y="44"/>
                    <a:pt x="11" y="45"/>
                    <a:pt x="10" y="47"/>
                  </a:cubicBezTo>
                  <a:moveTo>
                    <a:pt x="39" y="48"/>
                  </a:moveTo>
                  <a:cubicBezTo>
                    <a:pt x="40" y="46"/>
                    <a:pt x="40" y="44"/>
                    <a:pt x="41" y="42"/>
                  </a:cubicBezTo>
                  <a:cubicBezTo>
                    <a:pt x="41" y="42"/>
                    <a:pt x="41" y="42"/>
                    <a:pt x="41" y="42"/>
                  </a:cubicBezTo>
                  <a:cubicBezTo>
                    <a:pt x="42" y="41"/>
                    <a:pt x="42" y="41"/>
                    <a:pt x="42" y="41"/>
                  </a:cubicBezTo>
                  <a:cubicBezTo>
                    <a:pt x="41" y="43"/>
                    <a:pt x="41" y="45"/>
                    <a:pt x="40" y="47"/>
                  </a:cubicBezTo>
                  <a:cubicBezTo>
                    <a:pt x="39" y="48"/>
                    <a:pt x="39" y="48"/>
                    <a:pt x="39" y="48"/>
                  </a:cubicBezTo>
                  <a:moveTo>
                    <a:pt x="33" y="46"/>
                  </a:moveTo>
                  <a:cubicBezTo>
                    <a:pt x="33" y="45"/>
                    <a:pt x="33" y="45"/>
                    <a:pt x="33" y="45"/>
                  </a:cubicBezTo>
                  <a:cubicBezTo>
                    <a:pt x="32" y="44"/>
                    <a:pt x="32" y="44"/>
                    <a:pt x="32" y="44"/>
                  </a:cubicBezTo>
                  <a:cubicBezTo>
                    <a:pt x="32" y="44"/>
                    <a:pt x="32" y="44"/>
                    <a:pt x="32" y="44"/>
                  </a:cubicBezTo>
                  <a:cubicBezTo>
                    <a:pt x="32" y="44"/>
                    <a:pt x="32" y="44"/>
                    <a:pt x="32" y="44"/>
                  </a:cubicBezTo>
                  <a:cubicBezTo>
                    <a:pt x="33" y="43"/>
                    <a:pt x="33" y="42"/>
                    <a:pt x="34" y="41"/>
                  </a:cubicBezTo>
                  <a:cubicBezTo>
                    <a:pt x="34" y="42"/>
                    <a:pt x="34" y="42"/>
                    <a:pt x="34" y="42"/>
                  </a:cubicBezTo>
                  <a:cubicBezTo>
                    <a:pt x="34" y="43"/>
                    <a:pt x="34" y="43"/>
                    <a:pt x="34" y="43"/>
                  </a:cubicBezTo>
                  <a:cubicBezTo>
                    <a:pt x="34" y="43"/>
                    <a:pt x="34" y="43"/>
                    <a:pt x="33" y="44"/>
                  </a:cubicBezTo>
                  <a:cubicBezTo>
                    <a:pt x="33" y="44"/>
                    <a:pt x="33" y="44"/>
                    <a:pt x="33" y="44"/>
                  </a:cubicBezTo>
                  <a:cubicBezTo>
                    <a:pt x="33" y="45"/>
                    <a:pt x="33" y="45"/>
                    <a:pt x="33" y="46"/>
                  </a:cubicBezTo>
                  <a:moveTo>
                    <a:pt x="8" y="45"/>
                  </a:moveTo>
                  <a:cubicBezTo>
                    <a:pt x="7" y="44"/>
                    <a:pt x="7" y="44"/>
                    <a:pt x="7" y="44"/>
                  </a:cubicBezTo>
                  <a:cubicBezTo>
                    <a:pt x="7" y="44"/>
                    <a:pt x="7" y="44"/>
                    <a:pt x="7" y="44"/>
                  </a:cubicBezTo>
                  <a:cubicBezTo>
                    <a:pt x="8" y="40"/>
                    <a:pt x="8" y="40"/>
                    <a:pt x="8" y="40"/>
                  </a:cubicBezTo>
                  <a:cubicBezTo>
                    <a:pt x="9" y="41"/>
                    <a:pt x="9" y="41"/>
                    <a:pt x="9" y="41"/>
                  </a:cubicBezTo>
                  <a:cubicBezTo>
                    <a:pt x="9" y="42"/>
                    <a:pt x="8" y="43"/>
                    <a:pt x="8" y="45"/>
                  </a:cubicBezTo>
                  <a:moveTo>
                    <a:pt x="42" y="46"/>
                  </a:moveTo>
                  <a:cubicBezTo>
                    <a:pt x="42" y="44"/>
                    <a:pt x="43" y="42"/>
                    <a:pt x="43" y="41"/>
                  </a:cubicBezTo>
                  <a:cubicBezTo>
                    <a:pt x="43" y="41"/>
                    <a:pt x="43" y="41"/>
                    <a:pt x="43" y="41"/>
                  </a:cubicBezTo>
                  <a:cubicBezTo>
                    <a:pt x="44" y="40"/>
                    <a:pt x="44" y="40"/>
                    <a:pt x="44" y="40"/>
                  </a:cubicBezTo>
                  <a:cubicBezTo>
                    <a:pt x="44" y="42"/>
                    <a:pt x="43" y="43"/>
                    <a:pt x="43" y="45"/>
                  </a:cubicBezTo>
                  <a:cubicBezTo>
                    <a:pt x="43" y="45"/>
                    <a:pt x="43" y="45"/>
                    <a:pt x="43" y="45"/>
                  </a:cubicBezTo>
                  <a:cubicBezTo>
                    <a:pt x="42" y="45"/>
                    <a:pt x="42" y="46"/>
                    <a:pt x="42" y="46"/>
                  </a:cubicBezTo>
                  <a:moveTo>
                    <a:pt x="32" y="43"/>
                  </a:moveTo>
                  <a:cubicBezTo>
                    <a:pt x="31" y="42"/>
                    <a:pt x="31" y="42"/>
                    <a:pt x="31" y="41"/>
                  </a:cubicBezTo>
                  <a:cubicBezTo>
                    <a:pt x="31" y="41"/>
                    <a:pt x="31" y="41"/>
                    <a:pt x="31" y="41"/>
                  </a:cubicBezTo>
                  <a:cubicBezTo>
                    <a:pt x="31" y="41"/>
                    <a:pt x="32" y="40"/>
                    <a:pt x="32" y="39"/>
                  </a:cubicBezTo>
                  <a:cubicBezTo>
                    <a:pt x="33" y="39"/>
                    <a:pt x="33" y="40"/>
                    <a:pt x="33" y="40"/>
                  </a:cubicBezTo>
                  <a:cubicBezTo>
                    <a:pt x="32" y="41"/>
                    <a:pt x="32" y="42"/>
                    <a:pt x="32" y="43"/>
                  </a:cubicBezTo>
                  <a:moveTo>
                    <a:pt x="6" y="43"/>
                  </a:moveTo>
                  <a:cubicBezTo>
                    <a:pt x="6" y="42"/>
                    <a:pt x="5" y="42"/>
                    <a:pt x="5" y="41"/>
                  </a:cubicBezTo>
                  <a:cubicBezTo>
                    <a:pt x="5" y="40"/>
                    <a:pt x="6" y="40"/>
                    <a:pt x="6" y="39"/>
                  </a:cubicBezTo>
                  <a:cubicBezTo>
                    <a:pt x="7" y="40"/>
                    <a:pt x="7" y="40"/>
                    <a:pt x="7" y="40"/>
                  </a:cubicBezTo>
                  <a:cubicBezTo>
                    <a:pt x="6" y="43"/>
                    <a:pt x="6" y="43"/>
                    <a:pt x="6" y="43"/>
                  </a:cubicBezTo>
                  <a:moveTo>
                    <a:pt x="4" y="40"/>
                  </a:moveTo>
                  <a:cubicBezTo>
                    <a:pt x="4" y="39"/>
                    <a:pt x="4" y="39"/>
                    <a:pt x="4" y="39"/>
                  </a:cubicBezTo>
                  <a:cubicBezTo>
                    <a:pt x="5" y="37"/>
                    <a:pt x="5" y="37"/>
                    <a:pt x="5" y="37"/>
                  </a:cubicBezTo>
                  <a:cubicBezTo>
                    <a:pt x="5" y="38"/>
                    <a:pt x="5" y="38"/>
                    <a:pt x="5" y="38"/>
                  </a:cubicBezTo>
                  <a:cubicBezTo>
                    <a:pt x="5" y="39"/>
                    <a:pt x="5" y="39"/>
                    <a:pt x="4" y="40"/>
                  </a:cubicBezTo>
                  <a:moveTo>
                    <a:pt x="44" y="43"/>
                  </a:moveTo>
                  <a:cubicBezTo>
                    <a:pt x="45" y="42"/>
                    <a:pt x="45" y="40"/>
                    <a:pt x="46" y="38"/>
                  </a:cubicBezTo>
                  <a:cubicBezTo>
                    <a:pt x="47" y="37"/>
                    <a:pt x="47" y="37"/>
                    <a:pt x="47" y="37"/>
                  </a:cubicBezTo>
                  <a:cubicBezTo>
                    <a:pt x="47" y="38"/>
                    <a:pt x="46" y="40"/>
                    <a:pt x="46" y="40"/>
                  </a:cubicBezTo>
                  <a:cubicBezTo>
                    <a:pt x="46" y="40"/>
                    <a:pt x="46" y="40"/>
                    <a:pt x="46" y="40"/>
                  </a:cubicBezTo>
                  <a:cubicBezTo>
                    <a:pt x="46" y="41"/>
                    <a:pt x="45" y="42"/>
                    <a:pt x="44" y="43"/>
                  </a:cubicBezTo>
                  <a:moveTo>
                    <a:pt x="31" y="40"/>
                  </a:moveTo>
                  <a:cubicBezTo>
                    <a:pt x="30" y="40"/>
                    <a:pt x="30" y="39"/>
                    <a:pt x="30" y="39"/>
                  </a:cubicBezTo>
                  <a:cubicBezTo>
                    <a:pt x="31" y="37"/>
                    <a:pt x="31" y="37"/>
                    <a:pt x="31" y="37"/>
                  </a:cubicBezTo>
                  <a:cubicBezTo>
                    <a:pt x="31" y="37"/>
                    <a:pt x="31" y="37"/>
                    <a:pt x="32" y="38"/>
                  </a:cubicBezTo>
                  <a:cubicBezTo>
                    <a:pt x="31" y="39"/>
                    <a:pt x="31" y="39"/>
                    <a:pt x="31" y="40"/>
                  </a:cubicBezTo>
                  <a:moveTo>
                    <a:pt x="3" y="38"/>
                  </a:moveTo>
                  <a:cubicBezTo>
                    <a:pt x="3" y="38"/>
                    <a:pt x="3" y="37"/>
                    <a:pt x="3" y="37"/>
                  </a:cubicBezTo>
                  <a:cubicBezTo>
                    <a:pt x="3" y="36"/>
                    <a:pt x="3" y="36"/>
                    <a:pt x="3" y="35"/>
                  </a:cubicBezTo>
                  <a:cubicBezTo>
                    <a:pt x="4" y="36"/>
                    <a:pt x="4" y="36"/>
                    <a:pt x="4" y="36"/>
                  </a:cubicBezTo>
                  <a:cubicBezTo>
                    <a:pt x="4" y="37"/>
                    <a:pt x="4" y="37"/>
                    <a:pt x="4" y="37"/>
                  </a:cubicBezTo>
                  <a:cubicBezTo>
                    <a:pt x="3" y="38"/>
                    <a:pt x="3" y="38"/>
                    <a:pt x="3" y="38"/>
                  </a:cubicBezTo>
                  <a:moveTo>
                    <a:pt x="29" y="37"/>
                  </a:moveTo>
                  <a:cubicBezTo>
                    <a:pt x="29" y="37"/>
                    <a:pt x="29" y="36"/>
                    <a:pt x="29" y="36"/>
                  </a:cubicBezTo>
                  <a:cubicBezTo>
                    <a:pt x="29" y="36"/>
                    <a:pt x="29" y="36"/>
                    <a:pt x="29" y="36"/>
                  </a:cubicBezTo>
                  <a:cubicBezTo>
                    <a:pt x="30" y="34"/>
                    <a:pt x="30" y="34"/>
                    <a:pt x="30" y="34"/>
                  </a:cubicBezTo>
                  <a:cubicBezTo>
                    <a:pt x="30" y="35"/>
                    <a:pt x="30" y="35"/>
                    <a:pt x="30" y="35"/>
                  </a:cubicBezTo>
                  <a:cubicBezTo>
                    <a:pt x="29" y="37"/>
                    <a:pt x="29" y="37"/>
                    <a:pt x="29" y="37"/>
                  </a:cubicBezTo>
                  <a:moveTo>
                    <a:pt x="2" y="36"/>
                  </a:moveTo>
                  <a:cubicBezTo>
                    <a:pt x="2" y="35"/>
                    <a:pt x="2" y="35"/>
                    <a:pt x="2" y="34"/>
                  </a:cubicBezTo>
                  <a:cubicBezTo>
                    <a:pt x="2" y="33"/>
                    <a:pt x="2" y="33"/>
                    <a:pt x="2" y="33"/>
                  </a:cubicBezTo>
                  <a:cubicBezTo>
                    <a:pt x="2" y="34"/>
                    <a:pt x="3" y="34"/>
                    <a:pt x="3" y="34"/>
                  </a:cubicBezTo>
                  <a:cubicBezTo>
                    <a:pt x="3" y="34"/>
                    <a:pt x="3" y="34"/>
                    <a:pt x="3" y="34"/>
                  </a:cubicBezTo>
                  <a:cubicBezTo>
                    <a:pt x="3" y="35"/>
                    <a:pt x="2" y="35"/>
                    <a:pt x="2" y="36"/>
                  </a:cubicBezTo>
                  <a:moveTo>
                    <a:pt x="47" y="34"/>
                  </a:moveTo>
                  <a:cubicBezTo>
                    <a:pt x="46" y="34"/>
                    <a:pt x="46" y="34"/>
                    <a:pt x="46" y="34"/>
                  </a:cubicBezTo>
                  <a:cubicBezTo>
                    <a:pt x="47" y="34"/>
                    <a:pt x="47" y="33"/>
                    <a:pt x="47" y="33"/>
                  </a:cubicBezTo>
                  <a:cubicBezTo>
                    <a:pt x="48" y="33"/>
                    <a:pt x="48" y="33"/>
                    <a:pt x="48" y="33"/>
                  </a:cubicBezTo>
                  <a:cubicBezTo>
                    <a:pt x="48" y="33"/>
                    <a:pt x="48" y="33"/>
                    <a:pt x="48" y="33"/>
                  </a:cubicBezTo>
                  <a:cubicBezTo>
                    <a:pt x="48" y="33"/>
                    <a:pt x="48" y="33"/>
                    <a:pt x="48" y="33"/>
                  </a:cubicBezTo>
                  <a:cubicBezTo>
                    <a:pt x="48" y="34"/>
                    <a:pt x="47" y="34"/>
                    <a:pt x="47" y="34"/>
                  </a:cubicBezTo>
                  <a:moveTo>
                    <a:pt x="29" y="34"/>
                  </a:moveTo>
                  <a:cubicBezTo>
                    <a:pt x="28" y="33"/>
                    <a:pt x="28" y="33"/>
                    <a:pt x="28" y="33"/>
                  </a:cubicBezTo>
                  <a:cubicBezTo>
                    <a:pt x="28" y="33"/>
                    <a:pt x="28" y="33"/>
                    <a:pt x="28" y="33"/>
                  </a:cubicBezTo>
                  <a:cubicBezTo>
                    <a:pt x="29" y="32"/>
                    <a:pt x="29" y="32"/>
                    <a:pt x="29" y="32"/>
                  </a:cubicBezTo>
                  <a:cubicBezTo>
                    <a:pt x="29" y="33"/>
                    <a:pt x="29" y="33"/>
                    <a:pt x="29" y="33"/>
                  </a:cubicBezTo>
                  <a:cubicBezTo>
                    <a:pt x="29" y="34"/>
                    <a:pt x="29" y="34"/>
                    <a:pt x="29" y="34"/>
                  </a:cubicBezTo>
                  <a:moveTo>
                    <a:pt x="45" y="34"/>
                  </a:moveTo>
                  <a:cubicBezTo>
                    <a:pt x="45" y="33"/>
                    <a:pt x="45" y="33"/>
                    <a:pt x="44" y="33"/>
                  </a:cubicBezTo>
                  <a:cubicBezTo>
                    <a:pt x="44" y="33"/>
                    <a:pt x="45" y="32"/>
                    <a:pt x="45" y="32"/>
                  </a:cubicBezTo>
                  <a:cubicBezTo>
                    <a:pt x="45" y="32"/>
                    <a:pt x="45" y="32"/>
                    <a:pt x="45" y="32"/>
                  </a:cubicBezTo>
                  <a:cubicBezTo>
                    <a:pt x="45" y="32"/>
                    <a:pt x="46" y="32"/>
                    <a:pt x="46" y="32"/>
                  </a:cubicBezTo>
                  <a:cubicBezTo>
                    <a:pt x="46" y="33"/>
                    <a:pt x="46" y="33"/>
                    <a:pt x="45" y="34"/>
                  </a:cubicBezTo>
                  <a:moveTo>
                    <a:pt x="28" y="32"/>
                  </a:moveTo>
                  <a:cubicBezTo>
                    <a:pt x="28" y="31"/>
                    <a:pt x="28" y="31"/>
                    <a:pt x="28" y="31"/>
                  </a:cubicBezTo>
                  <a:cubicBezTo>
                    <a:pt x="28" y="31"/>
                    <a:pt x="28" y="31"/>
                    <a:pt x="28" y="31"/>
                  </a:cubicBezTo>
                  <a:cubicBezTo>
                    <a:pt x="28" y="31"/>
                    <a:pt x="28" y="31"/>
                    <a:pt x="28" y="31"/>
                  </a:cubicBezTo>
                  <a:cubicBezTo>
                    <a:pt x="28" y="32"/>
                    <a:pt x="28" y="32"/>
                    <a:pt x="28" y="32"/>
                  </a:cubicBezTo>
                  <a:moveTo>
                    <a:pt x="43" y="33"/>
                  </a:moveTo>
                  <a:cubicBezTo>
                    <a:pt x="42" y="32"/>
                    <a:pt x="42" y="32"/>
                    <a:pt x="41" y="32"/>
                  </a:cubicBezTo>
                  <a:cubicBezTo>
                    <a:pt x="41" y="31"/>
                    <a:pt x="42" y="31"/>
                    <a:pt x="42" y="31"/>
                  </a:cubicBezTo>
                  <a:cubicBezTo>
                    <a:pt x="42" y="31"/>
                    <a:pt x="43" y="31"/>
                    <a:pt x="43" y="31"/>
                  </a:cubicBezTo>
                  <a:cubicBezTo>
                    <a:pt x="44" y="31"/>
                    <a:pt x="44" y="31"/>
                    <a:pt x="44" y="31"/>
                  </a:cubicBezTo>
                  <a:cubicBezTo>
                    <a:pt x="44" y="32"/>
                    <a:pt x="43" y="32"/>
                    <a:pt x="43" y="33"/>
                  </a:cubicBezTo>
                  <a:moveTo>
                    <a:pt x="40" y="31"/>
                  </a:moveTo>
                  <a:cubicBezTo>
                    <a:pt x="39" y="31"/>
                    <a:pt x="39" y="31"/>
                    <a:pt x="39" y="31"/>
                  </a:cubicBezTo>
                  <a:cubicBezTo>
                    <a:pt x="40" y="30"/>
                    <a:pt x="40" y="30"/>
                    <a:pt x="40" y="30"/>
                  </a:cubicBezTo>
                  <a:cubicBezTo>
                    <a:pt x="41" y="30"/>
                    <a:pt x="41" y="30"/>
                    <a:pt x="41" y="30"/>
                  </a:cubicBezTo>
                  <a:cubicBezTo>
                    <a:pt x="40" y="31"/>
                    <a:pt x="40" y="31"/>
                    <a:pt x="40" y="31"/>
                  </a:cubicBezTo>
                  <a:moveTo>
                    <a:pt x="1" y="32"/>
                  </a:moveTo>
                  <a:cubicBezTo>
                    <a:pt x="1" y="32"/>
                    <a:pt x="1" y="31"/>
                    <a:pt x="1" y="30"/>
                  </a:cubicBezTo>
                  <a:cubicBezTo>
                    <a:pt x="1" y="31"/>
                    <a:pt x="1" y="31"/>
                    <a:pt x="2" y="32"/>
                  </a:cubicBezTo>
                  <a:cubicBezTo>
                    <a:pt x="1" y="32"/>
                    <a:pt x="1" y="32"/>
                    <a:pt x="1" y="32"/>
                  </a:cubicBezTo>
                  <a:moveTo>
                    <a:pt x="38" y="31"/>
                  </a:moveTo>
                  <a:cubicBezTo>
                    <a:pt x="38" y="30"/>
                    <a:pt x="37" y="30"/>
                    <a:pt x="37" y="30"/>
                  </a:cubicBezTo>
                  <a:cubicBezTo>
                    <a:pt x="37" y="29"/>
                    <a:pt x="37" y="29"/>
                    <a:pt x="37" y="29"/>
                  </a:cubicBezTo>
                  <a:cubicBezTo>
                    <a:pt x="38" y="29"/>
                    <a:pt x="38" y="29"/>
                    <a:pt x="39" y="30"/>
                  </a:cubicBezTo>
                  <a:cubicBezTo>
                    <a:pt x="38" y="31"/>
                    <a:pt x="38" y="31"/>
                    <a:pt x="38" y="31"/>
                  </a:cubicBezTo>
                  <a:moveTo>
                    <a:pt x="49" y="37"/>
                  </a:moveTo>
                  <a:cubicBezTo>
                    <a:pt x="49" y="33"/>
                    <a:pt x="49" y="33"/>
                    <a:pt x="49" y="33"/>
                  </a:cubicBezTo>
                  <a:cubicBezTo>
                    <a:pt x="49" y="33"/>
                    <a:pt x="49" y="33"/>
                    <a:pt x="49" y="33"/>
                  </a:cubicBezTo>
                  <a:cubicBezTo>
                    <a:pt x="50" y="31"/>
                    <a:pt x="50" y="30"/>
                    <a:pt x="50" y="29"/>
                  </a:cubicBezTo>
                  <a:cubicBezTo>
                    <a:pt x="50" y="32"/>
                    <a:pt x="50" y="35"/>
                    <a:pt x="49" y="37"/>
                  </a:cubicBezTo>
                  <a:moveTo>
                    <a:pt x="36" y="29"/>
                  </a:moveTo>
                  <a:cubicBezTo>
                    <a:pt x="35" y="29"/>
                    <a:pt x="35" y="29"/>
                    <a:pt x="35" y="29"/>
                  </a:cubicBezTo>
                  <a:cubicBezTo>
                    <a:pt x="35" y="28"/>
                    <a:pt x="35" y="28"/>
                    <a:pt x="35" y="28"/>
                  </a:cubicBezTo>
                  <a:cubicBezTo>
                    <a:pt x="35" y="28"/>
                    <a:pt x="36" y="29"/>
                    <a:pt x="36" y="29"/>
                  </a:cubicBezTo>
                  <a:cubicBezTo>
                    <a:pt x="36" y="29"/>
                    <a:pt x="36" y="29"/>
                    <a:pt x="36" y="29"/>
                  </a:cubicBezTo>
                  <a:moveTo>
                    <a:pt x="27" y="30"/>
                  </a:moveTo>
                  <a:cubicBezTo>
                    <a:pt x="27" y="29"/>
                    <a:pt x="27" y="29"/>
                    <a:pt x="26" y="28"/>
                  </a:cubicBezTo>
                  <a:cubicBezTo>
                    <a:pt x="27" y="29"/>
                    <a:pt x="27" y="29"/>
                    <a:pt x="27" y="30"/>
                  </a:cubicBezTo>
                  <a:cubicBezTo>
                    <a:pt x="27" y="30"/>
                    <a:pt x="27" y="30"/>
                    <a:pt x="27" y="30"/>
                  </a:cubicBezTo>
                  <a:cubicBezTo>
                    <a:pt x="27" y="30"/>
                    <a:pt x="27" y="30"/>
                    <a:pt x="27" y="30"/>
                  </a:cubicBezTo>
                  <a:moveTo>
                    <a:pt x="34" y="29"/>
                  </a:moveTo>
                  <a:cubicBezTo>
                    <a:pt x="33" y="28"/>
                    <a:pt x="33" y="28"/>
                    <a:pt x="32" y="28"/>
                  </a:cubicBezTo>
                  <a:cubicBezTo>
                    <a:pt x="32" y="27"/>
                    <a:pt x="32" y="27"/>
                    <a:pt x="32" y="27"/>
                  </a:cubicBezTo>
                  <a:cubicBezTo>
                    <a:pt x="33" y="28"/>
                    <a:pt x="33" y="28"/>
                    <a:pt x="34" y="28"/>
                  </a:cubicBezTo>
                  <a:cubicBezTo>
                    <a:pt x="34" y="29"/>
                    <a:pt x="34" y="29"/>
                    <a:pt x="34" y="29"/>
                  </a:cubicBezTo>
                  <a:moveTo>
                    <a:pt x="36" y="43"/>
                  </a:moveTo>
                  <a:cubicBezTo>
                    <a:pt x="36" y="43"/>
                    <a:pt x="35" y="42"/>
                    <a:pt x="34" y="40"/>
                  </a:cubicBezTo>
                  <a:cubicBezTo>
                    <a:pt x="34" y="40"/>
                    <a:pt x="34" y="40"/>
                    <a:pt x="34" y="40"/>
                  </a:cubicBezTo>
                  <a:cubicBezTo>
                    <a:pt x="33" y="39"/>
                    <a:pt x="33" y="37"/>
                    <a:pt x="32" y="36"/>
                  </a:cubicBezTo>
                  <a:cubicBezTo>
                    <a:pt x="31" y="34"/>
                    <a:pt x="30" y="32"/>
                    <a:pt x="29" y="31"/>
                  </a:cubicBezTo>
                  <a:cubicBezTo>
                    <a:pt x="29" y="31"/>
                    <a:pt x="29" y="31"/>
                    <a:pt x="29" y="31"/>
                  </a:cubicBezTo>
                  <a:cubicBezTo>
                    <a:pt x="28" y="29"/>
                    <a:pt x="28" y="28"/>
                    <a:pt x="27" y="27"/>
                  </a:cubicBezTo>
                  <a:cubicBezTo>
                    <a:pt x="30" y="28"/>
                    <a:pt x="34" y="30"/>
                    <a:pt x="38" y="32"/>
                  </a:cubicBezTo>
                  <a:cubicBezTo>
                    <a:pt x="38" y="32"/>
                    <a:pt x="38" y="32"/>
                    <a:pt x="38" y="32"/>
                  </a:cubicBezTo>
                  <a:cubicBezTo>
                    <a:pt x="39" y="32"/>
                    <a:pt x="39" y="32"/>
                    <a:pt x="39" y="32"/>
                  </a:cubicBezTo>
                  <a:cubicBezTo>
                    <a:pt x="39" y="32"/>
                    <a:pt x="39" y="32"/>
                    <a:pt x="39" y="32"/>
                  </a:cubicBezTo>
                  <a:cubicBezTo>
                    <a:pt x="40" y="33"/>
                    <a:pt x="42" y="33"/>
                    <a:pt x="44" y="34"/>
                  </a:cubicBezTo>
                  <a:cubicBezTo>
                    <a:pt x="44" y="34"/>
                    <a:pt x="45" y="35"/>
                    <a:pt x="45" y="35"/>
                  </a:cubicBezTo>
                  <a:cubicBezTo>
                    <a:pt x="46" y="35"/>
                    <a:pt x="46" y="35"/>
                    <a:pt x="46" y="35"/>
                  </a:cubicBezTo>
                  <a:cubicBezTo>
                    <a:pt x="46" y="35"/>
                    <a:pt x="46" y="35"/>
                    <a:pt x="46" y="35"/>
                  </a:cubicBezTo>
                  <a:cubicBezTo>
                    <a:pt x="46" y="35"/>
                    <a:pt x="46" y="35"/>
                    <a:pt x="46" y="35"/>
                  </a:cubicBezTo>
                  <a:cubicBezTo>
                    <a:pt x="47" y="35"/>
                    <a:pt x="47" y="35"/>
                    <a:pt x="47" y="35"/>
                  </a:cubicBezTo>
                  <a:cubicBezTo>
                    <a:pt x="46" y="35"/>
                    <a:pt x="46" y="35"/>
                    <a:pt x="46" y="35"/>
                  </a:cubicBezTo>
                  <a:cubicBezTo>
                    <a:pt x="47" y="36"/>
                    <a:pt x="47" y="36"/>
                    <a:pt x="47" y="36"/>
                  </a:cubicBezTo>
                  <a:cubicBezTo>
                    <a:pt x="46" y="36"/>
                    <a:pt x="46" y="37"/>
                    <a:pt x="45" y="38"/>
                  </a:cubicBezTo>
                  <a:cubicBezTo>
                    <a:pt x="45" y="38"/>
                    <a:pt x="45" y="38"/>
                    <a:pt x="45" y="38"/>
                  </a:cubicBezTo>
                  <a:cubicBezTo>
                    <a:pt x="43" y="40"/>
                    <a:pt x="40" y="42"/>
                    <a:pt x="36" y="43"/>
                  </a:cubicBezTo>
                  <a:moveTo>
                    <a:pt x="31" y="28"/>
                  </a:moveTo>
                  <a:cubicBezTo>
                    <a:pt x="30" y="27"/>
                    <a:pt x="30" y="27"/>
                    <a:pt x="30" y="27"/>
                  </a:cubicBezTo>
                  <a:cubicBezTo>
                    <a:pt x="30" y="27"/>
                    <a:pt x="30" y="27"/>
                    <a:pt x="30" y="27"/>
                  </a:cubicBezTo>
                  <a:cubicBezTo>
                    <a:pt x="30" y="27"/>
                    <a:pt x="30" y="27"/>
                    <a:pt x="30" y="27"/>
                  </a:cubicBezTo>
                  <a:cubicBezTo>
                    <a:pt x="31" y="27"/>
                    <a:pt x="31" y="27"/>
                    <a:pt x="31" y="27"/>
                  </a:cubicBezTo>
                  <a:cubicBezTo>
                    <a:pt x="31" y="28"/>
                    <a:pt x="31" y="28"/>
                    <a:pt x="31" y="28"/>
                  </a:cubicBezTo>
                  <a:moveTo>
                    <a:pt x="29" y="27"/>
                  </a:moveTo>
                  <a:cubicBezTo>
                    <a:pt x="28" y="26"/>
                    <a:pt x="27" y="26"/>
                    <a:pt x="27" y="26"/>
                  </a:cubicBezTo>
                  <a:cubicBezTo>
                    <a:pt x="27" y="25"/>
                    <a:pt x="27" y="25"/>
                    <a:pt x="27" y="25"/>
                  </a:cubicBezTo>
                  <a:cubicBezTo>
                    <a:pt x="27" y="25"/>
                    <a:pt x="27" y="25"/>
                    <a:pt x="27" y="25"/>
                  </a:cubicBezTo>
                  <a:cubicBezTo>
                    <a:pt x="27" y="26"/>
                    <a:pt x="28" y="26"/>
                    <a:pt x="29" y="26"/>
                  </a:cubicBezTo>
                  <a:cubicBezTo>
                    <a:pt x="29" y="27"/>
                    <a:pt x="29" y="27"/>
                    <a:pt x="29" y="27"/>
                  </a:cubicBezTo>
                  <a:moveTo>
                    <a:pt x="27" y="24"/>
                  </a:moveTo>
                  <a:cubicBezTo>
                    <a:pt x="27" y="24"/>
                    <a:pt x="27" y="24"/>
                    <a:pt x="27" y="24"/>
                  </a:cubicBezTo>
                  <a:cubicBezTo>
                    <a:pt x="27" y="23"/>
                    <a:pt x="27" y="23"/>
                    <a:pt x="27" y="23"/>
                  </a:cubicBezTo>
                  <a:cubicBezTo>
                    <a:pt x="27" y="23"/>
                    <a:pt x="28" y="22"/>
                    <a:pt x="29" y="22"/>
                  </a:cubicBezTo>
                  <a:cubicBezTo>
                    <a:pt x="29" y="22"/>
                    <a:pt x="29" y="23"/>
                    <a:pt x="28" y="24"/>
                  </a:cubicBezTo>
                  <a:cubicBezTo>
                    <a:pt x="28" y="24"/>
                    <a:pt x="27" y="24"/>
                    <a:pt x="27" y="24"/>
                  </a:cubicBezTo>
                  <a:cubicBezTo>
                    <a:pt x="27" y="24"/>
                    <a:pt x="27" y="24"/>
                    <a:pt x="27" y="24"/>
                  </a:cubicBezTo>
                  <a:cubicBezTo>
                    <a:pt x="27" y="24"/>
                    <a:pt x="27" y="24"/>
                    <a:pt x="27" y="24"/>
                  </a:cubicBezTo>
                  <a:cubicBezTo>
                    <a:pt x="27" y="24"/>
                    <a:pt x="27" y="24"/>
                    <a:pt x="27" y="24"/>
                  </a:cubicBezTo>
                  <a:moveTo>
                    <a:pt x="30" y="24"/>
                  </a:moveTo>
                  <a:cubicBezTo>
                    <a:pt x="30" y="23"/>
                    <a:pt x="30" y="22"/>
                    <a:pt x="31" y="21"/>
                  </a:cubicBezTo>
                  <a:cubicBezTo>
                    <a:pt x="31" y="21"/>
                    <a:pt x="31" y="21"/>
                    <a:pt x="31" y="21"/>
                  </a:cubicBezTo>
                  <a:cubicBezTo>
                    <a:pt x="31" y="20"/>
                    <a:pt x="32" y="20"/>
                    <a:pt x="33" y="20"/>
                  </a:cubicBezTo>
                  <a:cubicBezTo>
                    <a:pt x="32" y="21"/>
                    <a:pt x="32" y="22"/>
                    <a:pt x="31" y="23"/>
                  </a:cubicBezTo>
                  <a:cubicBezTo>
                    <a:pt x="31" y="23"/>
                    <a:pt x="31" y="23"/>
                    <a:pt x="31" y="23"/>
                  </a:cubicBezTo>
                  <a:cubicBezTo>
                    <a:pt x="30" y="23"/>
                    <a:pt x="30" y="23"/>
                    <a:pt x="30" y="23"/>
                  </a:cubicBezTo>
                  <a:cubicBezTo>
                    <a:pt x="30" y="24"/>
                    <a:pt x="30" y="24"/>
                    <a:pt x="30" y="24"/>
                  </a:cubicBezTo>
                  <a:moveTo>
                    <a:pt x="34" y="23"/>
                  </a:moveTo>
                  <a:cubicBezTo>
                    <a:pt x="34" y="23"/>
                    <a:pt x="34" y="23"/>
                    <a:pt x="34" y="23"/>
                  </a:cubicBezTo>
                  <a:cubicBezTo>
                    <a:pt x="35" y="23"/>
                    <a:pt x="36" y="23"/>
                    <a:pt x="37" y="22"/>
                  </a:cubicBezTo>
                  <a:cubicBezTo>
                    <a:pt x="41" y="21"/>
                    <a:pt x="46" y="19"/>
                    <a:pt x="49" y="18"/>
                  </a:cubicBezTo>
                  <a:cubicBezTo>
                    <a:pt x="50" y="23"/>
                    <a:pt x="50" y="28"/>
                    <a:pt x="49" y="32"/>
                  </a:cubicBezTo>
                  <a:cubicBezTo>
                    <a:pt x="48" y="32"/>
                    <a:pt x="48" y="32"/>
                    <a:pt x="48" y="32"/>
                  </a:cubicBezTo>
                  <a:cubicBezTo>
                    <a:pt x="47" y="31"/>
                    <a:pt x="45" y="31"/>
                    <a:pt x="43" y="30"/>
                  </a:cubicBezTo>
                  <a:cubicBezTo>
                    <a:pt x="43" y="30"/>
                    <a:pt x="42" y="30"/>
                    <a:pt x="42" y="30"/>
                  </a:cubicBezTo>
                  <a:cubicBezTo>
                    <a:pt x="42" y="29"/>
                    <a:pt x="42" y="29"/>
                    <a:pt x="42" y="29"/>
                  </a:cubicBezTo>
                  <a:cubicBezTo>
                    <a:pt x="41" y="29"/>
                    <a:pt x="41" y="29"/>
                    <a:pt x="41" y="29"/>
                  </a:cubicBezTo>
                  <a:cubicBezTo>
                    <a:pt x="38" y="28"/>
                    <a:pt x="35" y="27"/>
                    <a:pt x="33" y="26"/>
                  </a:cubicBezTo>
                  <a:cubicBezTo>
                    <a:pt x="32" y="26"/>
                    <a:pt x="32" y="26"/>
                    <a:pt x="32" y="26"/>
                  </a:cubicBezTo>
                  <a:cubicBezTo>
                    <a:pt x="32" y="26"/>
                    <a:pt x="32" y="26"/>
                    <a:pt x="32" y="26"/>
                  </a:cubicBezTo>
                  <a:cubicBezTo>
                    <a:pt x="31" y="26"/>
                    <a:pt x="31" y="26"/>
                    <a:pt x="31" y="26"/>
                  </a:cubicBezTo>
                  <a:cubicBezTo>
                    <a:pt x="31" y="26"/>
                    <a:pt x="31" y="26"/>
                    <a:pt x="31" y="26"/>
                  </a:cubicBezTo>
                  <a:cubicBezTo>
                    <a:pt x="30" y="25"/>
                    <a:pt x="30" y="25"/>
                    <a:pt x="30" y="25"/>
                  </a:cubicBezTo>
                  <a:cubicBezTo>
                    <a:pt x="30" y="25"/>
                    <a:pt x="29" y="25"/>
                    <a:pt x="29" y="25"/>
                  </a:cubicBezTo>
                  <a:cubicBezTo>
                    <a:pt x="30" y="25"/>
                    <a:pt x="32" y="24"/>
                    <a:pt x="34" y="23"/>
                  </a:cubicBezTo>
                  <a:cubicBezTo>
                    <a:pt x="34" y="23"/>
                    <a:pt x="34" y="23"/>
                    <a:pt x="34" y="23"/>
                  </a:cubicBezTo>
                  <a:moveTo>
                    <a:pt x="33" y="22"/>
                  </a:moveTo>
                  <a:cubicBezTo>
                    <a:pt x="33" y="21"/>
                    <a:pt x="34" y="20"/>
                    <a:pt x="34" y="19"/>
                  </a:cubicBezTo>
                  <a:cubicBezTo>
                    <a:pt x="34" y="19"/>
                    <a:pt x="34" y="19"/>
                    <a:pt x="34" y="19"/>
                  </a:cubicBezTo>
                  <a:cubicBezTo>
                    <a:pt x="34" y="18"/>
                    <a:pt x="35" y="18"/>
                    <a:pt x="35" y="18"/>
                  </a:cubicBezTo>
                  <a:cubicBezTo>
                    <a:pt x="35" y="19"/>
                    <a:pt x="34" y="20"/>
                    <a:pt x="34" y="22"/>
                  </a:cubicBezTo>
                  <a:cubicBezTo>
                    <a:pt x="33" y="22"/>
                    <a:pt x="33" y="22"/>
                    <a:pt x="33" y="22"/>
                  </a:cubicBezTo>
                  <a:moveTo>
                    <a:pt x="35" y="21"/>
                  </a:moveTo>
                  <a:cubicBezTo>
                    <a:pt x="36" y="20"/>
                    <a:pt x="36" y="19"/>
                    <a:pt x="37" y="18"/>
                  </a:cubicBezTo>
                  <a:cubicBezTo>
                    <a:pt x="37" y="17"/>
                    <a:pt x="37" y="17"/>
                    <a:pt x="37" y="17"/>
                  </a:cubicBezTo>
                  <a:cubicBezTo>
                    <a:pt x="37" y="17"/>
                    <a:pt x="38" y="17"/>
                    <a:pt x="38" y="16"/>
                  </a:cubicBezTo>
                  <a:cubicBezTo>
                    <a:pt x="36" y="21"/>
                    <a:pt x="36" y="21"/>
                    <a:pt x="36" y="21"/>
                  </a:cubicBezTo>
                  <a:cubicBezTo>
                    <a:pt x="36" y="21"/>
                    <a:pt x="36" y="21"/>
                    <a:pt x="35" y="21"/>
                  </a:cubicBezTo>
                  <a:moveTo>
                    <a:pt x="38" y="20"/>
                  </a:moveTo>
                  <a:cubicBezTo>
                    <a:pt x="40" y="16"/>
                    <a:pt x="40" y="16"/>
                    <a:pt x="40" y="16"/>
                  </a:cubicBezTo>
                  <a:cubicBezTo>
                    <a:pt x="40" y="15"/>
                    <a:pt x="40" y="15"/>
                    <a:pt x="40" y="15"/>
                  </a:cubicBezTo>
                  <a:cubicBezTo>
                    <a:pt x="40" y="15"/>
                    <a:pt x="41" y="15"/>
                    <a:pt x="42" y="14"/>
                  </a:cubicBezTo>
                  <a:cubicBezTo>
                    <a:pt x="41" y="16"/>
                    <a:pt x="41" y="17"/>
                    <a:pt x="40" y="19"/>
                  </a:cubicBezTo>
                  <a:cubicBezTo>
                    <a:pt x="39" y="19"/>
                    <a:pt x="39" y="20"/>
                    <a:pt x="38" y="20"/>
                  </a:cubicBezTo>
                  <a:moveTo>
                    <a:pt x="42" y="18"/>
                  </a:moveTo>
                  <a:cubicBezTo>
                    <a:pt x="42" y="17"/>
                    <a:pt x="43" y="15"/>
                    <a:pt x="43" y="14"/>
                  </a:cubicBezTo>
                  <a:cubicBezTo>
                    <a:pt x="44" y="13"/>
                    <a:pt x="44" y="13"/>
                    <a:pt x="45" y="13"/>
                  </a:cubicBezTo>
                  <a:cubicBezTo>
                    <a:pt x="44" y="14"/>
                    <a:pt x="43" y="16"/>
                    <a:pt x="43" y="17"/>
                  </a:cubicBezTo>
                  <a:cubicBezTo>
                    <a:pt x="43" y="18"/>
                    <a:pt x="43" y="18"/>
                    <a:pt x="43" y="18"/>
                  </a:cubicBezTo>
                  <a:cubicBezTo>
                    <a:pt x="42" y="18"/>
                    <a:pt x="42" y="18"/>
                    <a:pt x="42" y="18"/>
                  </a:cubicBezTo>
                  <a:moveTo>
                    <a:pt x="44" y="17"/>
                  </a:moveTo>
                  <a:cubicBezTo>
                    <a:pt x="45" y="15"/>
                    <a:pt x="45" y="14"/>
                    <a:pt x="46" y="12"/>
                  </a:cubicBezTo>
                  <a:cubicBezTo>
                    <a:pt x="47" y="12"/>
                    <a:pt x="47" y="12"/>
                    <a:pt x="47" y="12"/>
                  </a:cubicBezTo>
                  <a:cubicBezTo>
                    <a:pt x="46" y="13"/>
                    <a:pt x="46" y="15"/>
                    <a:pt x="45" y="16"/>
                  </a:cubicBezTo>
                  <a:cubicBezTo>
                    <a:pt x="44" y="17"/>
                    <a:pt x="44" y="17"/>
                    <a:pt x="44" y="17"/>
                  </a:cubicBezTo>
                  <a:cubicBezTo>
                    <a:pt x="44" y="17"/>
                    <a:pt x="44" y="17"/>
                    <a:pt x="44" y="17"/>
                  </a:cubicBezTo>
                  <a:moveTo>
                    <a:pt x="47" y="16"/>
                  </a:moveTo>
                  <a:cubicBezTo>
                    <a:pt x="47" y="14"/>
                    <a:pt x="48" y="13"/>
                    <a:pt x="48" y="12"/>
                  </a:cubicBezTo>
                  <a:cubicBezTo>
                    <a:pt x="48" y="12"/>
                    <a:pt x="48" y="12"/>
                    <a:pt x="48" y="12"/>
                  </a:cubicBezTo>
                  <a:cubicBezTo>
                    <a:pt x="48" y="13"/>
                    <a:pt x="47" y="14"/>
                    <a:pt x="47" y="16"/>
                  </a:cubicBezTo>
                  <a:cubicBezTo>
                    <a:pt x="47" y="16"/>
                    <a:pt x="47" y="16"/>
                    <a:pt x="47" y="16"/>
                  </a:cubicBezTo>
                  <a:moveTo>
                    <a:pt x="19" y="44"/>
                  </a:moveTo>
                  <a:cubicBezTo>
                    <a:pt x="17" y="44"/>
                    <a:pt x="15" y="43"/>
                    <a:pt x="13" y="42"/>
                  </a:cubicBezTo>
                  <a:cubicBezTo>
                    <a:pt x="13" y="42"/>
                    <a:pt x="13" y="42"/>
                    <a:pt x="13" y="42"/>
                  </a:cubicBezTo>
                  <a:cubicBezTo>
                    <a:pt x="13" y="42"/>
                    <a:pt x="13" y="42"/>
                    <a:pt x="13" y="42"/>
                  </a:cubicBezTo>
                  <a:cubicBezTo>
                    <a:pt x="11" y="41"/>
                    <a:pt x="10" y="40"/>
                    <a:pt x="8" y="39"/>
                  </a:cubicBezTo>
                  <a:cubicBezTo>
                    <a:pt x="6" y="37"/>
                    <a:pt x="4" y="35"/>
                    <a:pt x="3" y="32"/>
                  </a:cubicBezTo>
                  <a:cubicBezTo>
                    <a:pt x="3" y="31"/>
                    <a:pt x="3" y="31"/>
                    <a:pt x="3" y="31"/>
                  </a:cubicBezTo>
                  <a:cubicBezTo>
                    <a:pt x="2" y="29"/>
                    <a:pt x="1" y="27"/>
                    <a:pt x="1" y="25"/>
                  </a:cubicBezTo>
                  <a:cubicBezTo>
                    <a:pt x="2" y="24"/>
                    <a:pt x="2" y="24"/>
                    <a:pt x="2" y="24"/>
                  </a:cubicBezTo>
                  <a:cubicBezTo>
                    <a:pt x="1" y="24"/>
                    <a:pt x="1" y="24"/>
                    <a:pt x="1" y="24"/>
                  </a:cubicBezTo>
                  <a:cubicBezTo>
                    <a:pt x="1" y="20"/>
                    <a:pt x="2" y="17"/>
                    <a:pt x="5" y="13"/>
                  </a:cubicBezTo>
                  <a:cubicBezTo>
                    <a:pt x="9" y="7"/>
                    <a:pt x="16" y="3"/>
                    <a:pt x="25" y="3"/>
                  </a:cubicBezTo>
                  <a:cubicBezTo>
                    <a:pt x="24" y="7"/>
                    <a:pt x="24" y="22"/>
                    <a:pt x="24" y="25"/>
                  </a:cubicBezTo>
                  <a:cubicBezTo>
                    <a:pt x="25" y="25"/>
                    <a:pt x="25" y="25"/>
                    <a:pt x="25" y="25"/>
                  </a:cubicBezTo>
                  <a:cubicBezTo>
                    <a:pt x="25" y="26"/>
                    <a:pt x="25" y="26"/>
                    <a:pt x="25" y="26"/>
                  </a:cubicBezTo>
                  <a:cubicBezTo>
                    <a:pt x="25" y="26"/>
                    <a:pt x="25" y="29"/>
                    <a:pt x="26" y="31"/>
                  </a:cubicBezTo>
                  <a:cubicBezTo>
                    <a:pt x="26" y="32"/>
                    <a:pt x="26" y="32"/>
                    <a:pt x="26" y="32"/>
                  </a:cubicBezTo>
                  <a:cubicBezTo>
                    <a:pt x="27" y="32"/>
                    <a:pt x="27" y="32"/>
                    <a:pt x="27" y="32"/>
                  </a:cubicBezTo>
                  <a:cubicBezTo>
                    <a:pt x="27" y="32"/>
                    <a:pt x="27" y="32"/>
                    <a:pt x="27" y="32"/>
                  </a:cubicBezTo>
                  <a:cubicBezTo>
                    <a:pt x="27" y="34"/>
                    <a:pt x="28" y="37"/>
                    <a:pt x="29" y="39"/>
                  </a:cubicBezTo>
                  <a:cubicBezTo>
                    <a:pt x="29" y="39"/>
                    <a:pt x="29" y="39"/>
                    <a:pt x="29" y="39"/>
                  </a:cubicBezTo>
                  <a:cubicBezTo>
                    <a:pt x="30" y="41"/>
                    <a:pt x="30" y="43"/>
                    <a:pt x="31" y="44"/>
                  </a:cubicBezTo>
                  <a:cubicBezTo>
                    <a:pt x="31" y="45"/>
                    <a:pt x="31" y="45"/>
                    <a:pt x="31" y="45"/>
                  </a:cubicBezTo>
                  <a:cubicBezTo>
                    <a:pt x="31" y="45"/>
                    <a:pt x="31" y="45"/>
                    <a:pt x="31" y="45"/>
                  </a:cubicBezTo>
                  <a:cubicBezTo>
                    <a:pt x="29" y="45"/>
                    <a:pt x="27" y="45"/>
                    <a:pt x="25" y="45"/>
                  </a:cubicBezTo>
                  <a:cubicBezTo>
                    <a:pt x="25" y="45"/>
                    <a:pt x="25" y="45"/>
                    <a:pt x="25" y="45"/>
                  </a:cubicBezTo>
                  <a:cubicBezTo>
                    <a:pt x="25" y="45"/>
                    <a:pt x="25" y="45"/>
                    <a:pt x="25" y="45"/>
                  </a:cubicBezTo>
                  <a:cubicBezTo>
                    <a:pt x="24" y="45"/>
                    <a:pt x="24" y="45"/>
                    <a:pt x="24" y="45"/>
                  </a:cubicBezTo>
                  <a:cubicBezTo>
                    <a:pt x="23" y="45"/>
                    <a:pt x="21" y="45"/>
                    <a:pt x="20" y="44"/>
                  </a:cubicBezTo>
                  <a:cubicBezTo>
                    <a:pt x="19" y="44"/>
                    <a:pt x="19" y="44"/>
                    <a:pt x="19" y="44"/>
                  </a:cubicBezTo>
                  <a:cubicBezTo>
                    <a:pt x="19" y="44"/>
                    <a:pt x="19" y="44"/>
                    <a:pt x="19" y="44"/>
                  </a:cubicBezTo>
                  <a:moveTo>
                    <a:pt x="27" y="21"/>
                  </a:moveTo>
                  <a:cubicBezTo>
                    <a:pt x="28" y="16"/>
                    <a:pt x="28" y="13"/>
                    <a:pt x="29" y="8"/>
                  </a:cubicBezTo>
                  <a:cubicBezTo>
                    <a:pt x="29" y="6"/>
                    <a:pt x="29" y="4"/>
                    <a:pt x="30" y="1"/>
                  </a:cubicBezTo>
                  <a:cubicBezTo>
                    <a:pt x="31" y="1"/>
                    <a:pt x="31" y="1"/>
                    <a:pt x="32" y="1"/>
                  </a:cubicBezTo>
                  <a:cubicBezTo>
                    <a:pt x="39" y="2"/>
                    <a:pt x="44" y="4"/>
                    <a:pt x="47" y="8"/>
                  </a:cubicBezTo>
                  <a:cubicBezTo>
                    <a:pt x="47" y="8"/>
                    <a:pt x="48" y="9"/>
                    <a:pt x="48" y="10"/>
                  </a:cubicBezTo>
                  <a:cubicBezTo>
                    <a:pt x="47" y="10"/>
                    <a:pt x="47" y="11"/>
                    <a:pt x="46" y="11"/>
                  </a:cubicBezTo>
                  <a:cubicBezTo>
                    <a:pt x="45" y="11"/>
                    <a:pt x="45" y="11"/>
                    <a:pt x="45" y="11"/>
                  </a:cubicBezTo>
                  <a:cubicBezTo>
                    <a:pt x="40" y="14"/>
                    <a:pt x="33" y="18"/>
                    <a:pt x="29" y="20"/>
                  </a:cubicBezTo>
                  <a:cubicBezTo>
                    <a:pt x="28" y="21"/>
                    <a:pt x="28" y="21"/>
                    <a:pt x="27" y="21"/>
                  </a:cubicBezTo>
                  <a:moveTo>
                    <a:pt x="30" y="0"/>
                  </a:moveTo>
                  <a:cubicBezTo>
                    <a:pt x="29" y="0"/>
                    <a:pt x="29" y="0"/>
                    <a:pt x="29" y="0"/>
                  </a:cubicBezTo>
                  <a:cubicBezTo>
                    <a:pt x="29" y="0"/>
                    <a:pt x="29" y="0"/>
                    <a:pt x="29" y="0"/>
                  </a:cubicBezTo>
                  <a:cubicBezTo>
                    <a:pt x="28" y="3"/>
                    <a:pt x="28" y="6"/>
                    <a:pt x="28" y="8"/>
                  </a:cubicBezTo>
                  <a:cubicBezTo>
                    <a:pt x="27" y="12"/>
                    <a:pt x="27" y="16"/>
                    <a:pt x="26" y="22"/>
                  </a:cubicBezTo>
                  <a:cubicBezTo>
                    <a:pt x="26" y="22"/>
                    <a:pt x="26" y="22"/>
                    <a:pt x="26" y="22"/>
                  </a:cubicBezTo>
                  <a:cubicBezTo>
                    <a:pt x="26" y="22"/>
                    <a:pt x="26" y="23"/>
                    <a:pt x="26" y="24"/>
                  </a:cubicBezTo>
                  <a:cubicBezTo>
                    <a:pt x="26" y="24"/>
                    <a:pt x="26" y="25"/>
                    <a:pt x="26" y="25"/>
                  </a:cubicBezTo>
                  <a:cubicBezTo>
                    <a:pt x="26" y="25"/>
                    <a:pt x="26" y="25"/>
                    <a:pt x="26" y="25"/>
                  </a:cubicBezTo>
                  <a:cubicBezTo>
                    <a:pt x="26" y="25"/>
                    <a:pt x="26" y="25"/>
                    <a:pt x="26" y="25"/>
                  </a:cubicBezTo>
                  <a:cubicBezTo>
                    <a:pt x="25" y="22"/>
                    <a:pt x="25" y="4"/>
                    <a:pt x="26" y="2"/>
                  </a:cubicBezTo>
                  <a:cubicBezTo>
                    <a:pt x="26" y="2"/>
                    <a:pt x="26" y="2"/>
                    <a:pt x="26" y="2"/>
                  </a:cubicBezTo>
                  <a:cubicBezTo>
                    <a:pt x="26" y="2"/>
                    <a:pt x="26" y="2"/>
                    <a:pt x="26" y="2"/>
                  </a:cubicBezTo>
                  <a:cubicBezTo>
                    <a:pt x="26" y="2"/>
                    <a:pt x="26" y="2"/>
                    <a:pt x="26" y="2"/>
                  </a:cubicBezTo>
                  <a:cubicBezTo>
                    <a:pt x="26" y="2"/>
                    <a:pt x="26" y="2"/>
                    <a:pt x="26" y="2"/>
                  </a:cubicBezTo>
                  <a:cubicBezTo>
                    <a:pt x="26" y="2"/>
                    <a:pt x="26" y="2"/>
                    <a:pt x="26" y="2"/>
                  </a:cubicBezTo>
                  <a:cubicBezTo>
                    <a:pt x="25" y="2"/>
                    <a:pt x="25" y="2"/>
                    <a:pt x="25" y="2"/>
                  </a:cubicBezTo>
                  <a:cubicBezTo>
                    <a:pt x="25" y="2"/>
                    <a:pt x="25" y="2"/>
                    <a:pt x="25" y="2"/>
                  </a:cubicBezTo>
                  <a:cubicBezTo>
                    <a:pt x="25" y="2"/>
                    <a:pt x="25" y="2"/>
                    <a:pt x="25" y="2"/>
                  </a:cubicBezTo>
                  <a:cubicBezTo>
                    <a:pt x="16" y="2"/>
                    <a:pt x="8" y="6"/>
                    <a:pt x="4" y="13"/>
                  </a:cubicBezTo>
                  <a:cubicBezTo>
                    <a:pt x="1" y="16"/>
                    <a:pt x="0" y="21"/>
                    <a:pt x="0" y="25"/>
                  </a:cubicBezTo>
                  <a:cubicBezTo>
                    <a:pt x="0" y="28"/>
                    <a:pt x="0" y="31"/>
                    <a:pt x="1" y="34"/>
                  </a:cubicBezTo>
                  <a:cubicBezTo>
                    <a:pt x="1" y="34"/>
                    <a:pt x="1" y="34"/>
                    <a:pt x="1" y="34"/>
                  </a:cubicBezTo>
                  <a:cubicBezTo>
                    <a:pt x="1" y="35"/>
                    <a:pt x="1" y="35"/>
                    <a:pt x="1" y="35"/>
                  </a:cubicBezTo>
                  <a:cubicBezTo>
                    <a:pt x="1" y="35"/>
                    <a:pt x="1" y="35"/>
                    <a:pt x="1" y="35"/>
                  </a:cubicBezTo>
                  <a:cubicBezTo>
                    <a:pt x="1" y="35"/>
                    <a:pt x="1" y="36"/>
                    <a:pt x="1" y="37"/>
                  </a:cubicBezTo>
                  <a:cubicBezTo>
                    <a:pt x="2" y="37"/>
                    <a:pt x="2" y="37"/>
                    <a:pt x="2" y="37"/>
                  </a:cubicBezTo>
                  <a:cubicBezTo>
                    <a:pt x="2" y="37"/>
                    <a:pt x="2" y="37"/>
                    <a:pt x="2" y="37"/>
                  </a:cubicBezTo>
                  <a:cubicBezTo>
                    <a:pt x="2" y="38"/>
                    <a:pt x="2" y="39"/>
                    <a:pt x="3" y="39"/>
                  </a:cubicBezTo>
                  <a:cubicBezTo>
                    <a:pt x="3" y="39"/>
                    <a:pt x="3" y="39"/>
                    <a:pt x="3" y="39"/>
                  </a:cubicBezTo>
                  <a:cubicBezTo>
                    <a:pt x="3" y="40"/>
                    <a:pt x="3" y="40"/>
                    <a:pt x="3" y="40"/>
                  </a:cubicBezTo>
                  <a:cubicBezTo>
                    <a:pt x="3" y="40"/>
                    <a:pt x="3" y="40"/>
                    <a:pt x="3" y="40"/>
                  </a:cubicBezTo>
                  <a:cubicBezTo>
                    <a:pt x="3" y="41"/>
                    <a:pt x="3" y="41"/>
                    <a:pt x="4" y="41"/>
                  </a:cubicBezTo>
                  <a:cubicBezTo>
                    <a:pt x="4" y="42"/>
                    <a:pt x="4" y="42"/>
                    <a:pt x="4" y="42"/>
                  </a:cubicBezTo>
                  <a:cubicBezTo>
                    <a:pt x="4" y="42"/>
                    <a:pt x="4" y="42"/>
                    <a:pt x="4" y="42"/>
                  </a:cubicBezTo>
                  <a:cubicBezTo>
                    <a:pt x="5" y="43"/>
                    <a:pt x="5" y="43"/>
                    <a:pt x="5" y="44"/>
                  </a:cubicBezTo>
                  <a:cubicBezTo>
                    <a:pt x="6" y="44"/>
                    <a:pt x="6" y="44"/>
                    <a:pt x="6" y="44"/>
                  </a:cubicBezTo>
                  <a:cubicBezTo>
                    <a:pt x="6" y="44"/>
                    <a:pt x="6" y="44"/>
                    <a:pt x="6" y="44"/>
                  </a:cubicBezTo>
                  <a:cubicBezTo>
                    <a:pt x="6" y="44"/>
                    <a:pt x="6" y="44"/>
                    <a:pt x="6" y="44"/>
                  </a:cubicBezTo>
                  <a:cubicBezTo>
                    <a:pt x="7" y="45"/>
                    <a:pt x="7" y="45"/>
                    <a:pt x="7" y="45"/>
                  </a:cubicBezTo>
                  <a:cubicBezTo>
                    <a:pt x="8" y="47"/>
                    <a:pt x="10" y="48"/>
                    <a:pt x="13" y="50"/>
                  </a:cubicBezTo>
                  <a:cubicBezTo>
                    <a:pt x="13" y="50"/>
                    <a:pt x="13" y="50"/>
                    <a:pt x="13" y="50"/>
                  </a:cubicBezTo>
                  <a:cubicBezTo>
                    <a:pt x="13" y="50"/>
                    <a:pt x="13" y="50"/>
                    <a:pt x="13" y="50"/>
                  </a:cubicBezTo>
                  <a:cubicBezTo>
                    <a:pt x="13" y="50"/>
                    <a:pt x="13" y="50"/>
                    <a:pt x="13" y="50"/>
                  </a:cubicBezTo>
                  <a:cubicBezTo>
                    <a:pt x="13" y="50"/>
                    <a:pt x="13" y="50"/>
                    <a:pt x="13" y="50"/>
                  </a:cubicBezTo>
                  <a:cubicBezTo>
                    <a:pt x="14" y="50"/>
                    <a:pt x="15" y="51"/>
                    <a:pt x="16" y="51"/>
                  </a:cubicBezTo>
                  <a:cubicBezTo>
                    <a:pt x="16" y="52"/>
                    <a:pt x="16" y="52"/>
                    <a:pt x="16" y="52"/>
                  </a:cubicBezTo>
                  <a:cubicBezTo>
                    <a:pt x="16" y="52"/>
                    <a:pt x="16" y="52"/>
                    <a:pt x="16" y="52"/>
                  </a:cubicBezTo>
                  <a:cubicBezTo>
                    <a:pt x="17" y="51"/>
                    <a:pt x="17" y="51"/>
                    <a:pt x="17" y="51"/>
                  </a:cubicBezTo>
                  <a:cubicBezTo>
                    <a:pt x="17" y="51"/>
                    <a:pt x="18" y="52"/>
                    <a:pt x="19" y="52"/>
                  </a:cubicBezTo>
                  <a:cubicBezTo>
                    <a:pt x="19" y="52"/>
                    <a:pt x="19" y="52"/>
                    <a:pt x="19" y="52"/>
                  </a:cubicBezTo>
                  <a:cubicBezTo>
                    <a:pt x="19" y="52"/>
                    <a:pt x="19" y="52"/>
                    <a:pt x="19" y="52"/>
                  </a:cubicBezTo>
                  <a:cubicBezTo>
                    <a:pt x="20" y="52"/>
                    <a:pt x="20" y="52"/>
                    <a:pt x="20" y="52"/>
                  </a:cubicBezTo>
                  <a:cubicBezTo>
                    <a:pt x="20" y="52"/>
                    <a:pt x="20" y="52"/>
                    <a:pt x="20" y="52"/>
                  </a:cubicBezTo>
                  <a:cubicBezTo>
                    <a:pt x="20" y="52"/>
                    <a:pt x="21" y="52"/>
                    <a:pt x="22" y="52"/>
                  </a:cubicBezTo>
                  <a:cubicBezTo>
                    <a:pt x="22" y="53"/>
                    <a:pt x="22" y="53"/>
                    <a:pt x="22" y="53"/>
                  </a:cubicBezTo>
                  <a:cubicBezTo>
                    <a:pt x="22" y="53"/>
                    <a:pt x="22" y="53"/>
                    <a:pt x="22" y="53"/>
                  </a:cubicBezTo>
                  <a:cubicBezTo>
                    <a:pt x="22" y="52"/>
                    <a:pt x="22" y="52"/>
                    <a:pt x="22" y="52"/>
                  </a:cubicBezTo>
                  <a:cubicBezTo>
                    <a:pt x="23" y="52"/>
                    <a:pt x="24" y="52"/>
                    <a:pt x="25" y="52"/>
                  </a:cubicBezTo>
                  <a:cubicBezTo>
                    <a:pt x="26" y="52"/>
                    <a:pt x="27" y="52"/>
                    <a:pt x="28" y="52"/>
                  </a:cubicBezTo>
                  <a:cubicBezTo>
                    <a:pt x="28" y="53"/>
                    <a:pt x="28" y="53"/>
                    <a:pt x="28" y="53"/>
                  </a:cubicBezTo>
                  <a:cubicBezTo>
                    <a:pt x="28" y="53"/>
                    <a:pt x="28" y="53"/>
                    <a:pt x="28" y="53"/>
                  </a:cubicBezTo>
                  <a:cubicBezTo>
                    <a:pt x="29" y="52"/>
                    <a:pt x="29" y="52"/>
                    <a:pt x="29" y="52"/>
                  </a:cubicBezTo>
                  <a:cubicBezTo>
                    <a:pt x="29" y="52"/>
                    <a:pt x="29" y="52"/>
                    <a:pt x="29" y="52"/>
                  </a:cubicBezTo>
                  <a:cubicBezTo>
                    <a:pt x="30" y="52"/>
                    <a:pt x="31" y="52"/>
                    <a:pt x="32" y="52"/>
                  </a:cubicBezTo>
                  <a:cubicBezTo>
                    <a:pt x="32" y="51"/>
                    <a:pt x="32" y="51"/>
                    <a:pt x="32" y="51"/>
                  </a:cubicBezTo>
                  <a:cubicBezTo>
                    <a:pt x="32" y="51"/>
                    <a:pt x="32" y="51"/>
                    <a:pt x="32" y="51"/>
                  </a:cubicBezTo>
                  <a:cubicBezTo>
                    <a:pt x="32" y="50"/>
                    <a:pt x="32" y="49"/>
                    <a:pt x="32" y="48"/>
                  </a:cubicBezTo>
                  <a:cubicBezTo>
                    <a:pt x="33" y="49"/>
                    <a:pt x="33" y="49"/>
                    <a:pt x="33" y="49"/>
                  </a:cubicBezTo>
                  <a:cubicBezTo>
                    <a:pt x="33" y="50"/>
                    <a:pt x="34" y="50"/>
                    <a:pt x="34"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7" y="50"/>
                    <a:pt x="39" y="49"/>
                    <a:pt x="41" y="48"/>
                  </a:cubicBezTo>
                  <a:cubicBezTo>
                    <a:pt x="41" y="48"/>
                    <a:pt x="41" y="48"/>
                    <a:pt x="41" y="48"/>
                  </a:cubicBezTo>
                  <a:cubicBezTo>
                    <a:pt x="41" y="48"/>
                    <a:pt x="41" y="48"/>
                    <a:pt x="41" y="48"/>
                  </a:cubicBezTo>
                  <a:cubicBezTo>
                    <a:pt x="41" y="48"/>
                    <a:pt x="41" y="48"/>
                    <a:pt x="41" y="48"/>
                  </a:cubicBezTo>
                  <a:cubicBezTo>
                    <a:pt x="44" y="46"/>
                    <a:pt x="46" y="44"/>
                    <a:pt x="47" y="41"/>
                  </a:cubicBezTo>
                  <a:cubicBezTo>
                    <a:pt x="47" y="41"/>
                    <a:pt x="47" y="41"/>
                    <a:pt x="48" y="38"/>
                  </a:cubicBezTo>
                  <a:cubicBezTo>
                    <a:pt x="48" y="38"/>
                    <a:pt x="48" y="38"/>
                    <a:pt x="48" y="38"/>
                  </a:cubicBezTo>
                  <a:cubicBezTo>
                    <a:pt x="48" y="39"/>
                    <a:pt x="48" y="39"/>
                    <a:pt x="48" y="39"/>
                  </a:cubicBezTo>
                  <a:cubicBezTo>
                    <a:pt x="49" y="39"/>
                    <a:pt x="49" y="39"/>
                    <a:pt x="49" y="39"/>
                  </a:cubicBezTo>
                  <a:cubicBezTo>
                    <a:pt x="49" y="39"/>
                    <a:pt x="49" y="39"/>
                    <a:pt x="49" y="39"/>
                  </a:cubicBezTo>
                  <a:cubicBezTo>
                    <a:pt x="51" y="36"/>
                    <a:pt x="52" y="32"/>
                    <a:pt x="52" y="28"/>
                  </a:cubicBezTo>
                  <a:cubicBezTo>
                    <a:pt x="52" y="24"/>
                    <a:pt x="51" y="21"/>
                    <a:pt x="50" y="17"/>
                  </a:cubicBezTo>
                  <a:cubicBezTo>
                    <a:pt x="50" y="17"/>
                    <a:pt x="50" y="17"/>
                    <a:pt x="50" y="17"/>
                  </a:cubicBezTo>
                  <a:cubicBezTo>
                    <a:pt x="49" y="17"/>
                    <a:pt x="49" y="17"/>
                    <a:pt x="49" y="17"/>
                  </a:cubicBezTo>
                  <a:cubicBezTo>
                    <a:pt x="49" y="17"/>
                    <a:pt x="49" y="17"/>
                    <a:pt x="49" y="17"/>
                  </a:cubicBezTo>
                  <a:cubicBezTo>
                    <a:pt x="47" y="17"/>
                    <a:pt x="45" y="18"/>
                    <a:pt x="42" y="19"/>
                  </a:cubicBezTo>
                  <a:cubicBezTo>
                    <a:pt x="43" y="19"/>
                    <a:pt x="44" y="18"/>
                    <a:pt x="45" y="18"/>
                  </a:cubicBezTo>
                  <a:cubicBezTo>
                    <a:pt x="48" y="16"/>
                    <a:pt x="48" y="16"/>
                    <a:pt x="48" y="16"/>
                  </a:cubicBezTo>
                  <a:cubicBezTo>
                    <a:pt x="48" y="16"/>
                    <a:pt x="48" y="16"/>
                    <a:pt x="48" y="16"/>
                  </a:cubicBezTo>
                  <a:cubicBezTo>
                    <a:pt x="48" y="15"/>
                    <a:pt x="49" y="13"/>
                    <a:pt x="49" y="12"/>
                  </a:cubicBezTo>
                  <a:cubicBezTo>
                    <a:pt x="49" y="11"/>
                    <a:pt x="49" y="11"/>
                    <a:pt x="49" y="11"/>
                  </a:cubicBezTo>
                  <a:cubicBezTo>
                    <a:pt x="50" y="10"/>
                    <a:pt x="50" y="10"/>
                    <a:pt x="50" y="10"/>
                  </a:cubicBezTo>
                  <a:cubicBezTo>
                    <a:pt x="49" y="9"/>
                    <a:pt x="49" y="8"/>
                    <a:pt x="48" y="7"/>
                  </a:cubicBezTo>
                  <a:cubicBezTo>
                    <a:pt x="45" y="3"/>
                    <a:pt x="39" y="1"/>
                    <a:pt x="32" y="0"/>
                  </a:cubicBezTo>
                  <a:cubicBezTo>
                    <a:pt x="31" y="0"/>
                    <a:pt x="31"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62" name="Freeform 48"/>
            <p:cNvSpPr>
              <a:spLocks noEditPoints="1"/>
            </p:cNvSpPr>
            <p:nvPr/>
          </p:nvSpPr>
          <p:spPr bwMode="auto">
            <a:xfrm>
              <a:off x="4117" y="1856"/>
              <a:ext cx="50" cy="78"/>
            </a:xfrm>
            <a:custGeom>
              <a:avLst/>
              <a:gdLst>
                <a:gd name="T0" fmla="*/ 3 w 21"/>
                <a:gd name="T1" fmla="*/ 31 h 33"/>
                <a:gd name="T2" fmla="*/ 3 w 21"/>
                <a:gd name="T3" fmla="*/ 30 h 33"/>
                <a:gd name="T4" fmla="*/ 4 w 21"/>
                <a:gd name="T5" fmla="*/ 31 h 33"/>
                <a:gd name="T6" fmla="*/ 2 w 21"/>
                <a:gd name="T7" fmla="*/ 30 h 33"/>
                <a:gd name="T8" fmla="*/ 3 w 21"/>
                <a:gd name="T9" fmla="*/ 28 h 33"/>
                <a:gd name="T10" fmla="*/ 1 w 21"/>
                <a:gd name="T11" fmla="*/ 29 h 33"/>
                <a:gd name="T12" fmla="*/ 1 w 21"/>
                <a:gd name="T13" fmla="*/ 29 h 33"/>
                <a:gd name="T14" fmla="*/ 2 w 21"/>
                <a:gd name="T15" fmla="*/ 27 h 33"/>
                <a:gd name="T16" fmla="*/ 1 w 21"/>
                <a:gd name="T17" fmla="*/ 27 h 33"/>
                <a:gd name="T18" fmla="*/ 1 w 21"/>
                <a:gd name="T19" fmla="*/ 27 h 33"/>
                <a:gd name="T20" fmla="*/ 5 w 21"/>
                <a:gd name="T21" fmla="*/ 31 h 33"/>
                <a:gd name="T22" fmla="*/ 20 w 21"/>
                <a:gd name="T23" fmla="*/ 5 h 33"/>
                <a:gd name="T24" fmla="*/ 20 w 21"/>
                <a:gd name="T25" fmla="*/ 7 h 33"/>
                <a:gd name="T26" fmla="*/ 4 w 21"/>
                <a:gd name="T27" fmla="*/ 28 h 33"/>
                <a:gd name="T28" fmla="*/ 9 w 21"/>
                <a:gd name="T29" fmla="*/ 14 h 33"/>
                <a:gd name="T30" fmla="*/ 19 w 21"/>
                <a:gd name="T31" fmla="*/ 3 h 33"/>
                <a:gd name="T32" fmla="*/ 4 w 21"/>
                <a:gd name="T33" fmla="*/ 28 h 33"/>
                <a:gd name="T34" fmla="*/ 16 w 21"/>
                <a:gd name="T35" fmla="*/ 1 h 33"/>
                <a:gd name="T36" fmla="*/ 0 w 21"/>
                <a:gd name="T37" fmla="*/ 25 h 33"/>
                <a:gd name="T38" fmla="*/ 0 w 21"/>
                <a:gd name="T39" fmla="*/ 25 h 33"/>
                <a:gd name="T40" fmla="*/ 0 w 21"/>
                <a:gd name="T41" fmla="*/ 25 h 33"/>
                <a:gd name="T42" fmla="*/ 0 w 21"/>
                <a:gd name="T43" fmla="*/ 29 h 33"/>
                <a:gd name="T44" fmla="*/ 0 w 21"/>
                <a:gd name="T45" fmla="*/ 29 h 33"/>
                <a:gd name="T46" fmla="*/ 1 w 21"/>
                <a:gd name="T47" fmla="*/ 30 h 33"/>
                <a:gd name="T48" fmla="*/ 4 w 21"/>
                <a:gd name="T49" fmla="*/ 33 h 33"/>
                <a:gd name="T50" fmla="*/ 4 w 21"/>
                <a:gd name="T51" fmla="*/ 33 h 33"/>
                <a:gd name="T52" fmla="*/ 5 w 21"/>
                <a:gd name="T53" fmla="*/ 33 h 33"/>
                <a:gd name="T54" fmla="*/ 5 w 21"/>
                <a:gd name="T55" fmla="*/ 33 h 33"/>
                <a:gd name="T56" fmla="*/ 21 w 21"/>
                <a:gd name="T57" fmla="*/ 7 h 33"/>
                <a:gd name="T58" fmla="*/ 21 w 21"/>
                <a:gd name="T59" fmla="*/ 3 h 33"/>
                <a:gd name="T60" fmla="*/ 21 w 21"/>
                <a:gd name="T61" fmla="*/ 3 h 33"/>
                <a:gd name="T62" fmla="*/ 20 w 21"/>
                <a:gd name="T63" fmla="*/ 3 h 33"/>
                <a:gd name="T64" fmla="*/ 17 w 21"/>
                <a:gd name="T6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33">
                  <a:moveTo>
                    <a:pt x="4" y="31"/>
                  </a:moveTo>
                  <a:cubicBezTo>
                    <a:pt x="3" y="31"/>
                    <a:pt x="3" y="31"/>
                    <a:pt x="3" y="31"/>
                  </a:cubicBezTo>
                  <a:cubicBezTo>
                    <a:pt x="3" y="31"/>
                    <a:pt x="3" y="31"/>
                    <a:pt x="3" y="31"/>
                  </a:cubicBezTo>
                  <a:cubicBezTo>
                    <a:pt x="3" y="30"/>
                    <a:pt x="3" y="30"/>
                    <a:pt x="3" y="30"/>
                  </a:cubicBezTo>
                  <a:cubicBezTo>
                    <a:pt x="4" y="29"/>
                    <a:pt x="4" y="29"/>
                    <a:pt x="4" y="29"/>
                  </a:cubicBezTo>
                  <a:cubicBezTo>
                    <a:pt x="4" y="31"/>
                    <a:pt x="4" y="31"/>
                    <a:pt x="4" y="31"/>
                  </a:cubicBezTo>
                  <a:moveTo>
                    <a:pt x="3" y="30"/>
                  </a:moveTo>
                  <a:cubicBezTo>
                    <a:pt x="2" y="30"/>
                    <a:pt x="2" y="30"/>
                    <a:pt x="2" y="30"/>
                  </a:cubicBezTo>
                  <a:cubicBezTo>
                    <a:pt x="3" y="28"/>
                    <a:pt x="3" y="28"/>
                    <a:pt x="3" y="28"/>
                  </a:cubicBezTo>
                  <a:cubicBezTo>
                    <a:pt x="3" y="28"/>
                    <a:pt x="3" y="28"/>
                    <a:pt x="3" y="28"/>
                  </a:cubicBezTo>
                  <a:cubicBezTo>
                    <a:pt x="3" y="30"/>
                    <a:pt x="3" y="30"/>
                    <a:pt x="3" y="30"/>
                  </a:cubicBezTo>
                  <a:moveTo>
                    <a:pt x="1" y="29"/>
                  </a:moveTo>
                  <a:cubicBezTo>
                    <a:pt x="1" y="29"/>
                    <a:pt x="1" y="29"/>
                    <a:pt x="1" y="29"/>
                  </a:cubicBezTo>
                  <a:cubicBezTo>
                    <a:pt x="1" y="29"/>
                    <a:pt x="1" y="29"/>
                    <a:pt x="1" y="29"/>
                  </a:cubicBezTo>
                  <a:cubicBezTo>
                    <a:pt x="2" y="27"/>
                    <a:pt x="2" y="27"/>
                    <a:pt x="2" y="27"/>
                  </a:cubicBezTo>
                  <a:cubicBezTo>
                    <a:pt x="2" y="27"/>
                    <a:pt x="2" y="27"/>
                    <a:pt x="2" y="27"/>
                  </a:cubicBezTo>
                  <a:cubicBezTo>
                    <a:pt x="1" y="29"/>
                    <a:pt x="1" y="29"/>
                    <a:pt x="1" y="29"/>
                  </a:cubicBezTo>
                  <a:moveTo>
                    <a:pt x="1" y="27"/>
                  </a:moveTo>
                  <a:cubicBezTo>
                    <a:pt x="1" y="27"/>
                    <a:pt x="1" y="27"/>
                    <a:pt x="1" y="26"/>
                  </a:cubicBezTo>
                  <a:cubicBezTo>
                    <a:pt x="1" y="27"/>
                    <a:pt x="1" y="27"/>
                    <a:pt x="1" y="27"/>
                  </a:cubicBezTo>
                  <a:cubicBezTo>
                    <a:pt x="1" y="27"/>
                    <a:pt x="1" y="27"/>
                    <a:pt x="1" y="27"/>
                  </a:cubicBezTo>
                  <a:moveTo>
                    <a:pt x="5" y="31"/>
                  </a:moveTo>
                  <a:cubicBezTo>
                    <a:pt x="5" y="29"/>
                    <a:pt x="5" y="29"/>
                    <a:pt x="5" y="29"/>
                  </a:cubicBezTo>
                  <a:cubicBezTo>
                    <a:pt x="9" y="22"/>
                    <a:pt x="15" y="13"/>
                    <a:pt x="20" y="5"/>
                  </a:cubicBezTo>
                  <a:cubicBezTo>
                    <a:pt x="20" y="5"/>
                    <a:pt x="20" y="5"/>
                    <a:pt x="20" y="5"/>
                  </a:cubicBezTo>
                  <a:cubicBezTo>
                    <a:pt x="20" y="6"/>
                    <a:pt x="20" y="6"/>
                    <a:pt x="20" y="7"/>
                  </a:cubicBezTo>
                  <a:cubicBezTo>
                    <a:pt x="15" y="15"/>
                    <a:pt x="9" y="24"/>
                    <a:pt x="5" y="31"/>
                  </a:cubicBezTo>
                  <a:moveTo>
                    <a:pt x="4" y="28"/>
                  </a:moveTo>
                  <a:cubicBezTo>
                    <a:pt x="3" y="27"/>
                    <a:pt x="2" y="26"/>
                    <a:pt x="1" y="25"/>
                  </a:cubicBezTo>
                  <a:cubicBezTo>
                    <a:pt x="4" y="22"/>
                    <a:pt x="7" y="18"/>
                    <a:pt x="9" y="14"/>
                  </a:cubicBezTo>
                  <a:cubicBezTo>
                    <a:pt x="17" y="2"/>
                    <a:pt x="17" y="2"/>
                    <a:pt x="17" y="2"/>
                  </a:cubicBezTo>
                  <a:cubicBezTo>
                    <a:pt x="17" y="2"/>
                    <a:pt x="18" y="2"/>
                    <a:pt x="19" y="3"/>
                  </a:cubicBezTo>
                  <a:cubicBezTo>
                    <a:pt x="19" y="3"/>
                    <a:pt x="19" y="3"/>
                    <a:pt x="19" y="3"/>
                  </a:cubicBezTo>
                  <a:cubicBezTo>
                    <a:pt x="15" y="12"/>
                    <a:pt x="9" y="21"/>
                    <a:pt x="4" y="28"/>
                  </a:cubicBezTo>
                  <a:moveTo>
                    <a:pt x="17" y="0"/>
                  </a:moveTo>
                  <a:cubicBezTo>
                    <a:pt x="16" y="1"/>
                    <a:pt x="16" y="1"/>
                    <a:pt x="16" y="1"/>
                  </a:cubicBezTo>
                  <a:cubicBezTo>
                    <a:pt x="8" y="13"/>
                    <a:pt x="8" y="13"/>
                    <a:pt x="8" y="13"/>
                  </a:cubicBezTo>
                  <a:cubicBezTo>
                    <a:pt x="6" y="17"/>
                    <a:pt x="3" y="21"/>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6"/>
                    <a:pt x="0" y="27"/>
                    <a:pt x="0" y="29"/>
                  </a:cubicBezTo>
                  <a:cubicBezTo>
                    <a:pt x="0" y="29"/>
                    <a:pt x="0" y="29"/>
                    <a:pt x="0" y="29"/>
                  </a:cubicBezTo>
                  <a:cubicBezTo>
                    <a:pt x="0" y="29"/>
                    <a:pt x="0" y="29"/>
                    <a:pt x="0" y="29"/>
                  </a:cubicBezTo>
                  <a:cubicBezTo>
                    <a:pt x="0" y="30"/>
                    <a:pt x="0" y="30"/>
                    <a:pt x="0" y="30"/>
                  </a:cubicBezTo>
                  <a:cubicBezTo>
                    <a:pt x="1" y="30"/>
                    <a:pt x="1" y="30"/>
                    <a:pt x="1" y="30"/>
                  </a:cubicBezTo>
                  <a:cubicBezTo>
                    <a:pt x="1" y="30"/>
                    <a:pt x="1" y="30"/>
                    <a:pt x="1" y="30"/>
                  </a:cubicBezTo>
                  <a:cubicBezTo>
                    <a:pt x="2" y="31"/>
                    <a:pt x="3" y="32"/>
                    <a:pt x="4" y="33"/>
                  </a:cubicBezTo>
                  <a:cubicBezTo>
                    <a:pt x="4" y="33"/>
                    <a:pt x="4" y="33"/>
                    <a:pt x="4" y="33"/>
                  </a:cubicBezTo>
                  <a:cubicBezTo>
                    <a:pt x="4" y="33"/>
                    <a:pt x="4" y="33"/>
                    <a:pt x="4" y="33"/>
                  </a:cubicBezTo>
                  <a:cubicBezTo>
                    <a:pt x="4" y="33"/>
                    <a:pt x="4" y="33"/>
                    <a:pt x="4" y="33"/>
                  </a:cubicBezTo>
                  <a:cubicBezTo>
                    <a:pt x="5" y="33"/>
                    <a:pt x="5" y="33"/>
                    <a:pt x="5" y="33"/>
                  </a:cubicBezTo>
                  <a:cubicBezTo>
                    <a:pt x="5" y="33"/>
                    <a:pt x="5" y="33"/>
                    <a:pt x="5" y="33"/>
                  </a:cubicBezTo>
                  <a:cubicBezTo>
                    <a:pt x="5" y="33"/>
                    <a:pt x="5" y="33"/>
                    <a:pt x="5" y="33"/>
                  </a:cubicBezTo>
                  <a:cubicBezTo>
                    <a:pt x="10" y="25"/>
                    <a:pt x="16" y="16"/>
                    <a:pt x="21" y="7"/>
                  </a:cubicBezTo>
                  <a:cubicBezTo>
                    <a:pt x="21" y="7"/>
                    <a:pt x="21" y="7"/>
                    <a:pt x="21" y="7"/>
                  </a:cubicBezTo>
                  <a:cubicBezTo>
                    <a:pt x="21" y="6"/>
                    <a:pt x="21" y="6"/>
                    <a:pt x="21" y="5"/>
                  </a:cubicBezTo>
                  <a:cubicBezTo>
                    <a:pt x="21" y="5"/>
                    <a:pt x="21" y="4"/>
                    <a:pt x="21" y="3"/>
                  </a:cubicBezTo>
                  <a:cubicBezTo>
                    <a:pt x="21" y="3"/>
                    <a:pt x="21" y="3"/>
                    <a:pt x="21" y="3"/>
                  </a:cubicBezTo>
                  <a:cubicBezTo>
                    <a:pt x="21" y="3"/>
                    <a:pt x="21" y="3"/>
                    <a:pt x="21" y="3"/>
                  </a:cubicBezTo>
                  <a:cubicBezTo>
                    <a:pt x="20" y="3"/>
                    <a:pt x="20" y="3"/>
                    <a:pt x="20" y="3"/>
                  </a:cubicBezTo>
                  <a:cubicBezTo>
                    <a:pt x="20" y="3"/>
                    <a:pt x="20" y="3"/>
                    <a:pt x="20" y="3"/>
                  </a:cubicBezTo>
                  <a:cubicBezTo>
                    <a:pt x="20" y="2"/>
                    <a:pt x="19" y="2"/>
                    <a:pt x="19" y="2"/>
                  </a:cubicBezTo>
                  <a:cubicBezTo>
                    <a:pt x="18" y="1"/>
                    <a:pt x="18" y="1"/>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63" name="Freeform 49"/>
            <p:cNvSpPr>
              <a:spLocks noEditPoints="1"/>
            </p:cNvSpPr>
            <p:nvPr/>
          </p:nvSpPr>
          <p:spPr bwMode="auto">
            <a:xfrm>
              <a:off x="4115" y="1865"/>
              <a:ext cx="14" cy="17"/>
            </a:xfrm>
            <a:custGeom>
              <a:avLst/>
              <a:gdLst>
                <a:gd name="T0" fmla="*/ 2 w 6"/>
                <a:gd name="T1" fmla="*/ 6 h 7"/>
                <a:gd name="T2" fmla="*/ 2 w 6"/>
                <a:gd name="T3" fmla="*/ 6 h 7"/>
                <a:gd name="T4" fmla="*/ 1 w 6"/>
                <a:gd name="T5" fmla="*/ 5 h 7"/>
                <a:gd name="T6" fmla="*/ 1 w 6"/>
                <a:gd name="T7" fmla="*/ 5 h 7"/>
                <a:gd name="T8" fmla="*/ 2 w 6"/>
                <a:gd name="T9" fmla="*/ 3 h 7"/>
                <a:gd name="T10" fmla="*/ 3 w 6"/>
                <a:gd name="T11" fmla="*/ 3 h 7"/>
                <a:gd name="T12" fmla="*/ 4 w 6"/>
                <a:gd name="T13" fmla="*/ 3 h 7"/>
                <a:gd name="T14" fmla="*/ 4 w 6"/>
                <a:gd name="T15" fmla="*/ 3 h 7"/>
                <a:gd name="T16" fmla="*/ 4 w 6"/>
                <a:gd name="T17" fmla="*/ 4 h 7"/>
                <a:gd name="T18" fmla="*/ 4 w 6"/>
                <a:gd name="T19" fmla="*/ 5 h 7"/>
                <a:gd name="T20" fmla="*/ 2 w 6"/>
                <a:gd name="T21" fmla="*/ 6 h 7"/>
                <a:gd name="T22" fmla="*/ 5 w 6"/>
                <a:gd name="T23" fmla="*/ 2 h 7"/>
                <a:gd name="T24" fmla="*/ 4 w 6"/>
                <a:gd name="T25" fmla="*/ 2 h 7"/>
                <a:gd name="T26" fmla="*/ 5 w 6"/>
                <a:gd name="T27" fmla="*/ 2 h 7"/>
                <a:gd name="T28" fmla="*/ 5 w 6"/>
                <a:gd name="T29" fmla="*/ 2 h 7"/>
                <a:gd name="T30" fmla="*/ 5 w 6"/>
                <a:gd name="T31" fmla="*/ 2 h 7"/>
                <a:gd name="T32" fmla="*/ 1 w 6"/>
                <a:gd name="T33" fmla="*/ 3 h 7"/>
                <a:gd name="T34" fmla="*/ 1 w 6"/>
                <a:gd name="T35" fmla="*/ 3 h 7"/>
                <a:gd name="T36" fmla="*/ 2 w 6"/>
                <a:gd name="T37" fmla="*/ 2 h 7"/>
                <a:gd name="T38" fmla="*/ 1 w 6"/>
                <a:gd name="T39" fmla="*/ 3 h 7"/>
                <a:gd name="T40" fmla="*/ 1 w 6"/>
                <a:gd name="T41" fmla="*/ 3 h 7"/>
                <a:gd name="T42" fmla="*/ 2 w 6"/>
                <a:gd name="T43" fmla="*/ 2 h 7"/>
                <a:gd name="T44" fmla="*/ 3 w 6"/>
                <a:gd name="T45" fmla="*/ 1 h 7"/>
                <a:gd name="T46" fmla="*/ 3 w 6"/>
                <a:gd name="T47" fmla="*/ 1 h 7"/>
                <a:gd name="T48" fmla="*/ 2 w 6"/>
                <a:gd name="T49" fmla="*/ 2 h 7"/>
                <a:gd name="T50" fmla="*/ 2 w 6"/>
                <a:gd name="T51" fmla="*/ 2 h 7"/>
                <a:gd name="T52" fmla="*/ 4 w 6"/>
                <a:gd name="T53" fmla="*/ 2 h 7"/>
                <a:gd name="T54" fmla="*/ 3 w 6"/>
                <a:gd name="T55" fmla="*/ 2 h 7"/>
                <a:gd name="T56" fmla="*/ 4 w 6"/>
                <a:gd name="T57" fmla="*/ 1 h 7"/>
                <a:gd name="T58" fmla="*/ 4 w 6"/>
                <a:gd name="T59" fmla="*/ 1 h 7"/>
                <a:gd name="T60" fmla="*/ 4 w 6"/>
                <a:gd name="T61" fmla="*/ 2 h 7"/>
                <a:gd name="T62" fmla="*/ 3 w 6"/>
                <a:gd name="T63" fmla="*/ 0 h 7"/>
                <a:gd name="T64" fmla="*/ 2 w 6"/>
                <a:gd name="T65" fmla="*/ 0 h 7"/>
                <a:gd name="T66" fmla="*/ 0 w 6"/>
                <a:gd name="T67" fmla="*/ 3 h 7"/>
                <a:gd name="T68" fmla="*/ 1 w 6"/>
                <a:gd name="T69" fmla="*/ 7 h 7"/>
                <a:gd name="T70" fmla="*/ 2 w 6"/>
                <a:gd name="T71" fmla="*/ 7 h 7"/>
                <a:gd name="T72" fmla="*/ 5 w 6"/>
                <a:gd name="T73" fmla="*/ 6 h 7"/>
                <a:gd name="T74" fmla="*/ 6 w 6"/>
                <a:gd name="T75" fmla="*/ 2 h 7"/>
                <a:gd name="T76" fmla="*/ 5 w 6"/>
                <a:gd name="T77" fmla="*/ 1 h 7"/>
                <a:gd name="T78" fmla="*/ 3 w 6"/>
                <a:gd name="T7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 h="7">
                  <a:moveTo>
                    <a:pt x="2" y="6"/>
                  </a:moveTo>
                  <a:cubicBezTo>
                    <a:pt x="2" y="6"/>
                    <a:pt x="2" y="6"/>
                    <a:pt x="2" y="6"/>
                  </a:cubicBezTo>
                  <a:cubicBezTo>
                    <a:pt x="1" y="5"/>
                    <a:pt x="1" y="5"/>
                    <a:pt x="1" y="5"/>
                  </a:cubicBezTo>
                  <a:cubicBezTo>
                    <a:pt x="1" y="5"/>
                    <a:pt x="1" y="5"/>
                    <a:pt x="1" y="5"/>
                  </a:cubicBezTo>
                  <a:cubicBezTo>
                    <a:pt x="1" y="4"/>
                    <a:pt x="2" y="4"/>
                    <a:pt x="2" y="3"/>
                  </a:cubicBezTo>
                  <a:cubicBezTo>
                    <a:pt x="3" y="3"/>
                    <a:pt x="3" y="3"/>
                    <a:pt x="3" y="3"/>
                  </a:cubicBezTo>
                  <a:cubicBezTo>
                    <a:pt x="3" y="3"/>
                    <a:pt x="4" y="3"/>
                    <a:pt x="4" y="3"/>
                  </a:cubicBezTo>
                  <a:cubicBezTo>
                    <a:pt x="4" y="3"/>
                    <a:pt x="4" y="3"/>
                    <a:pt x="4" y="3"/>
                  </a:cubicBezTo>
                  <a:cubicBezTo>
                    <a:pt x="4" y="4"/>
                    <a:pt x="4" y="4"/>
                    <a:pt x="4" y="4"/>
                  </a:cubicBezTo>
                  <a:cubicBezTo>
                    <a:pt x="4" y="4"/>
                    <a:pt x="4" y="5"/>
                    <a:pt x="4" y="5"/>
                  </a:cubicBezTo>
                  <a:cubicBezTo>
                    <a:pt x="4" y="6"/>
                    <a:pt x="3" y="6"/>
                    <a:pt x="2" y="6"/>
                  </a:cubicBezTo>
                  <a:moveTo>
                    <a:pt x="5" y="2"/>
                  </a:moveTo>
                  <a:cubicBezTo>
                    <a:pt x="4" y="2"/>
                    <a:pt x="4" y="2"/>
                    <a:pt x="4" y="2"/>
                  </a:cubicBezTo>
                  <a:cubicBezTo>
                    <a:pt x="5" y="2"/>
                    <a:pt x="5" y="2"/>
                    <a:pt x="5" y="2"/>
                  </a:cubicBezTo>
                  <a:cubicBezTo>
                    <a:pt x="5" y="2"/>
                    <a:pt x="5" y="2"/>
                    <a:pt x="5" y="2"/>
                  </a:cubicBezTo>
                  <a:cubicBezTo>
                    <a:pt x="5" y="2"/>
                    <a:pt x="5" y="2"/>
                    <a:pt x="5" y="2"/>
                  </a:cubicBezTo>
                  <a:moveTo>
                    <a:pt x="1" y="3"/>
                  </a:moveTo>
                  <a:cubicBezTo>
                    <a:pt x="1" y="3"/>
                    <a:pt x="1" y="3"/>
                    <a:pt x="1" y="3"/>
                  </a:cubicBezTo>
                  <a:cubicBezTo>
                    <a:pt x="1" y="3"/>
                    <a:pt x="1" y="2"/>
                    <a:pt x="2" y="2"/>
                  </a:cubicBezTo>
                  <a:cubicBezTo>
                    <a:pt x="1" y="3"/>
                    <a:pt x="1" y="3"/>
                    <a:pt x="1" y="3"/>
                  </a:cubicBezTo>
                  <a:cubicBezTo>
                    <a:pt x="1" y="3"/>
                    <a:pt x="1" y="3"/>
                    <a:pt x="1" y="3"/>
                  </a:cubicBezTo>
                  <a:moveTo>
                    <a:pt x="2" y="2"/>
                  </a:moveTo>
                  <a:cubicBezTo>
                    <a:pt x="2" y="2"/>
                    <a:pt x="3" y="1"/>
                    <a:pt x="3" y="1"/>
                  </a:cubicBezTo>
                  <a:cubicBezTo>
                    <a:pt x="3" y="1"/>
                    <a:pt x="3" y="1"/>
                    <a:pt x="3" y="1"/>
                  </a:cubicBezTo>
                  <a:cubicBezTo>
                    <a:pt x="2" y="2"/>
                    <a:pt x="2" y="2"/>
                    <a:pt x="2" y="2"/>
                  </a:cubicBezTo>
                  <a:cubicBezTo>
                    <a:pt x="2" y="2"/>
                    <a:pt x="2" y="2"/>
                    <a:pt x="2" y="2"/>
                  </a:cubicBezTo>
                  <a:moveTo>
                    <a:pt x="4" y="2"/>
                  </a:moveTo>
                  <a:cubicBezTo>
                    <a:pt x="3" y="2"/>
                    <a:pt x="3" y="2"/>
                    <a:pt x="3" y="2"/>
                  </a:cubicBezTo>
                  <a:cubicBezTo>
                    <a:pt x="3" y="2"/>
                    <a:pt x="4" y="1"/>
                    <a:pt x="4" y="1"/>
                  </a:cubicBezTo>
                  <a:cubicBezTo>
                    <a:pt x="4" y="1"/>
                    <a:pt x="4" y="1"/>
                    <a:pt x="4" y="1"/>
                  </a:cubicBezTo>
                  <a:cubicBezTo>
                    <a:pt x="4" y="2"/>
                    <a:pt x="4" y="2"/>
                    <a:pt x="4" y="2"/>
                  </a:cubicBezTo>
                  <a:moveTo>
                    <a:pt x="3" y="0"/>
                  </a:moveTo>
                  <a:cubicBezTo>
                    <a:pt x="3" y="0"/>
                    <a:pt x="2" y="0"/>
                    <a:pt x="2" y="0"/>
                  </a:cubicBezTo>
                  <a:cubicBezTo>
                    <a:pt x="1" y="1"/>
                    <a:pt x="1" y="2"/>
                    <a:pt x="0" y="3"/>
                  </a:cubicBezTo>
                  <a:cubicBezTo>
                    <a:pt x="0" y="4"/>
                    <a:pt x="0" y="6"/>
                    <a:pt x="1" y="7"/>
                  </a:cubicBezTo>
                  <a:cubicBezTo>
                    <a:pt x="1" y="7"/>
                    <a:pt x="2" y="7"/>
                    <a:pt x="2" y="7"/>
                  </a:cubicBezTo>
                  <a:cubicBezTo>
                    <a:pt x="3" y="7"/>
                    <a:pt x="4" y="7"/>
                    <a:pt x="5" y="6"/>
                  </a:cubicBezTo>
                  <a:cubicBezTo>
                    <a:pt x="5" y="5"/>
                    <a:pt x="6" y="4"/>
                    <a:pt x="6" y="2"/>
                  </a:cubicBezTo>
                  <a:cubicBezTo>
                    <a:pt x="6" y="2"/>
                    <a:pt x="6"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64" name="Freeform 50"/>
            <p:cNvSpPr>
              <a:spLocks noEditPoints="1"/>
            </p:cNvSpPr>
            <p:nvPr/>
          </p:nvSpPr>
          <p:spPr bwMode="auto">
            <a:xfrm>
              <a:off x="4158" y="1903"/>
              <a:ext cx="12" cy="17"/>
            </a:xfrm>
            <a:custGeom>
              <a:avLst/>
              <a:gdLst>
                <a:gd name="T0" fmla="*/ 2 w 5"/>
                <a:gd name="T1" fmla="*/ 6 h 7"/>
                <a:gd name="T2" fmla="*/ 1 w 5"/>
                <a:gd name="T3" fmla="*/ 6 h 7"/>
                <a:gd name="T4" fmla="*/ 1 w 5"/>
                <a:gd name="T5" fmla="*/ 5 h 7"/>
                <a:gd name="T6" fmla="*/ 1 w 5"/>
                <a:gd name="T7" fmla="*/ 5 h 7"/>
                <a:gd name="T8" fmla="*/ 2 w 5"/>
                <a:gd name="T9" fmla="*/ 3 h 7"/>
                <a:gd name="T10" fmla="*/ 3 w 5"/>
                <a:gd name="T11" fmla="*/ 3 h 7"/>
                <a:gd name="T12" fmla="*/ 4 w 5"/>
                <a:gd name="T13" fmla="*/ 3 h 7"/>
                <a:gd name="T14" fmla="*/ 4 w 5"/>
                <a:gd name="T15" fmla="*/ 4 h 7"/>
                <a:gd name="T16" fmla="*/ 4 w 5"/>
                <a:gd name="T17" fmla="*/ 4 h 7"/>
                <a:gd name="T18" fmla="*/ 4 w 5"/>
                <a:gd name="T19" fmla="*/ 5 h 7"/>
                <a:gd name="T20" fmla="*/ 2 w 5"/>
                <a:gd name="T21" fmla="*/ 6 h 7"/>
                <a:gd name="T22" fmla="*/ 4 w 5"/>
                <a:gd name="T23" fmla="*/ 2 h 7"/>
                <a:gd name="T24" fmla="*/ 4 w 5"/>
                <a:gd name="T25" fmla="*/ 2 h 7"/>
                <a:gd name="T26" fmla="*/ 4 w 5"/>
                <a:gd name="T27" fmla="*/ 2 h 7"/>
                <a:gd name="T28" fmla="*/ 4 w 5"/>
                <a:gd name="T29" fmla="*/ 2 h 7"/>
                <a:gd name="T30" fmla="*/ 4 w 5"/>
                <a:gd name="T31" fmla="*/ 2 h 7"/>
                <a:gd name="T32" fmla="*/ 1 w 5"/>
                <a:gd name="T33" fmla="*/ 3 h 7"/>
                <a:gd name="T34" fmla="*/ 1 w 5"/>
                <a:gd name="T35" fmla="*/ 3 h 7"/>
                <a:gd name="T36" fmla="*/ 2 w 5"/>
                <a:gd name="T37" fmla="*/ 2 h 7"/>
                <a:gd name="T38" fmla="*/ 1 w 5"/>
                <a:gd name="T39" fmla="*/ 3 h 7"/>
                <a:gd name="T40" fmla="*/ 1 w 5"/>
                <a:gd name="T41" fmla="*/ 3 h 7"/>
                <a:gd name="T42" fmla="*/ 2 w 5"/>
                <a:gd name="T43" fmla="*/ 2 h 7"/>
                <a:gd name="T44" fmla="*/ 3 w 5"/>
                <a:gd name="T45" fmla="*/ 1 h 7"/>
                <a:gd name="T46" fmla="*/ 3 w 5"/>
                <a:gd name="T47" fmla="*/ 1 h 7"/>
                <a:gd name="T48" fmla="*/ 2 w 5"/>
                <a:gd name="T49" fmla="*/ 2 h 7"/>
                <a:gd name="T50" fmla="*/ 2 w 5"/>
                <a:gd name="T51" fmla="*/ 2 h 7"/>
                <a:gd name="T52" fmla="*/ 4 w 5"/>
                <a:gd name="T53" fmla="*/ 2 h 7"/>
                <a:gd name="T54" fmla="*/ 3 w 5"/>
                <a:gd name="T55" fmla="*/ 2 h 7"/>
                <a:gd name="T56" fmla="*/ 4 w 5"/>
                <a:gd name="T57" fmla="*/ 1 h 7"/>
                <a:gd name="T58" fmla="*/ 4 w 5"/>
                <a:gd name="T59" fmla="*/ 1 h 7"/>
                <a:gd name="T60" fmla="*/ 4 w 5"/>
                <a:gd name="T61" fmla="*/ 2 h 7"/>
                <a:gd name="T62" fmla="*/ 3 w 5"/>
                <a:gd name="T63" fmla="*/ 0 h 7"/>
                <a:gd name="T64" fmla="*/ 2 w 5"/>
                <a:gd name="T65" fmla="*/ 0 h 7"/>
                <a:gd name="T66" fmla="*/ 0 w 5"/>
                <a:gd name="T67" fmla="*/ 3 h 7"/>
                <a:gd name="T68" fmla="*/ 1 w 5"/>
                <a:gd name="T69" fmla="*/ 7 h 7"/>
                <a:gd name="T70" fmla="*/ 2 w 5"/>
                <a:gd name="T71" fmla="*/ 7 h 7"/>
                <a:gd name="T72" fmla="*/ 5 w 5"/>
                <a:gd name="T73" fmla="*/ 6 h 7"/>
                <a:gd name="T74" fmla="*/ 5 w 5"/>
                <a:gd name="T75" fmla="*/ 2 h 7"/>
                <a:gd name="T76" fmla="*/ 5 w 5"/>
                <a:gd name="T77" fmla="*/ 1 h 7"/>
                <a:gd name="T78" fmla="*/ 3 w 5"/>
                <a:gd name="T7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 h="7">
                  <a:moveTo>
                    <a:pt x="2" y="6"/>
                  </a:moveTo>
                  <a:cubicBezTo>
                    <a:pt x="2" y="6"/>
                    <a:pt x="2" y="6"/>
                    <a:pt x="1" y="6"/>
                  </a:cubicBezTo>
                  <a:cubicBezTo>
                    <a:pt x="1" y="5"/>
                    <a:pt x="1" y="5"/>
                    <a:pt x="1" y="5"/>
                  </a:cubicBezTo>
                  <a:cubicBezTo>
                    <a:pt x="1" y="5"/>
                    <a:pt x="1" y="5"/>
                    <a:pt x="1" y="5"/>
                  </a:cubicBezTo>
                  <a:cubicBezTo>
                    <a:pt x="1" y="5"/>
                    <a:pt x="2" y="4"/>
                    <a:pt x="2" y="3"/>
                  </a:cubicBezTo>
                  <a:cubicBezTo>
                    <a:pt x="3" y="3"/>
                    <a:pt x="3" y="3"/>
                    <a:pt x="3" y="3"/>
                  </a:cubicBezTo>
                  <a:cubicBezTo>
                    <a:pt x="3" y="3"/>
                    <a:pt x="3" y="3"/>
                    <a:pt x="4" y="3"/>
                  </a:cubicBezTo>
                  <a:cubicBezTo>
                    <a:pt x="4" y="4"/>
                    <a:pt x="4" y="4"/>
                    <a:pt x="4" y="4"/>
                  </a:cubicBezTo>
                  <a:cubicBezTo>
                    <a:pt x="4" y="4"/>
                    <a:pt x="4" y="4"/>
                    <a:pt x="4" y="4"/>
                  </a:cubicBezTo>
                  <a:cubicBezTo>
                    <a:pt x="4" y="5"/>
                    <a:pt x="4" y="5"/>
                    <a:pt x="4" y="5"/>
                  </a:cubicBezTo>
                  <a:cubicBezTo>
                    <a:pt x="3" y="6"/>
                    <a:pt x="3" y="6"/>
                    <a:pt x="2" y="6"/>
                  </a:cubicBezTo>
                  <a:moveTo>
                    <a:pt x="4" y="2"/>
                  </a:moveTo>
                  <a:cubicBezTo>
                    <a:pt x="4" y="2"/>
                    <a:pt x="4" y="2"/>
                    <a:pt x="4" y="2"/>
                  </a:cubicBezTo>
                  <a:cubicBezTo>
                    <a:pt x="4" y="2"/>
                    <a:pt x="4" y="2"/>
                    <a:pt x="4" y="2"/>
                  </a:cubicBezTo>
                  <a:cubicBezTo>
                    <a:pt x="4" y="2"/>
                    <a:pt x="4" y="2"/>
                    <a:pt x="4" y="2"/>
                  </a:cubicBezTo>
                  <a:cubicBezTo>
                    <a:pt x="4" y="2"/>
                    <a:pt x="4" y="2"/>
                    <a:pt x="4" y="2"/>
                  </a:cubicBezTo>
                  <a:moveTo>
                    <a:pt x="1" y="3"/>
                  </a:moveTo>
                  <a:cubicBezTo>
                    <a:pt x="1" y="3"/>
                    <a:pt x="1" y="3"/>
                    <a:pt x="1" y="3"/>
                  </a:cubicBezTo>
                  <a:cubicBezTo>
                    <a:pt x="1" y="3"/>
                    <a:pt x="1" y="2"/>
                    <a:pt x="2" y="2"/>
                  </a:cubicBezTo>
                  <a:cubicBezTo>
                    <a:pt x="1" y="3"/>
                    <a:pt x="1" y="3"/>
                    <a:pt x="1" y="3"/>
                  </a:cubicBezTo>
                  <a:cubicBezTo>
                    <a:pt x="1" y="3"/>
                    <a:pt x="1" y="3"/>
                    <a:pt x="1" y="3"/>
                  </a:cubicBezTo>
                  <a:moveTo>
                    <a:pt x="2" y="2"/>
                  </a:moveTo>
                  <a:cubicBezTo>
                    <a:pt x="2" y="2"/>
                    <a:pt x="2" y="1"/>
                    <a:pt x="3" y="1"/>
                  </a:cubicBezTo>
                  <a:cubicBezTo>
                    <a:pt x="3" y="1"/>
                    <a:pt x="3" y="1"/>
                    <a:pt x="3" y="1"/>
                  </a:cubicBezTo>
                  <a:cubicBezTo>
                    <a:pt x="2" y="2"/>
                    <a:pt x="2" y="2"/>
                    <a:pt x="2" y="2"/>
                  </a:cubicBezTo>
                  <a:cubicBezTo>
                    <a:pt x="2" y="2"/>
                    <a:pt x="2" y="2"/>
                    <a:pt x="2" y="2"/>
                  </a:cubicBezTo>
                  <a:moveTo>
                    <a:pt x="4" y="2"/>
                  </a:moveTo>
                  <a:cubicBezTo>
                    <a:pt x="3" y="2"/>
                    <a:pt x="3" y="2"/>
                    <a:pt x="3" y="2"/>
                  </a:cubicBezTo>
                  <a:cubicBezTo>
                    <a:pt x="3" y="2"/>
                    <a:pt x="4" y="1"/>
                    <a:pt x="4" y="1"/>
                  </a:cubicBezTo>
                  <a:cubicBezTo>
                    <a:pt x="4" y="1"/>
                    <a:pt x="4" y="1"/>
                    <a:pt x="4" y="1"/>
                  </a:cubicBezTo>
                  <a:cubicBezTo>
                    <a:pt x="4" y="2"/>
                    <a:pt x="4" y="2"/>
                    <a:pt x="4" y="2"/>
                  </a:cubicBezTo>
                  <a:moveTo>
                    <a:pt x="3" y="0"/>
                  </a:moveTo>
                  <a:cubicBezTo>
                    <a:pt x="3" y="0"/>
                    <a:pt x="2" y="0"/>
                    <a:pt x="2" y="0"/>
                  </a:cubicBezTo>
                  <a:cubicBezTo>
                    <a:pt x="1" y="1"/>
                    <a:pt x="0" y="2"/>
                    <a:pt x="0" y="3"/>
                  </a:cubicBezTo>
                  <a:cubicBezTo>
                    <a:pt x="0" y="4"/>
                    <a:pt x="0" y="6"/>
                    <a:pt x="1" y="7"/>
                  </a:cubicBezTo>
                  <a:cubicBezTo>
                    <a:pt x="1" y="7"/>
                    <a:pt x="2" y="7"/>
                    <a:pt x="2" y="7"/>
                  </a:cubicBezTo>
                  <a:cubicBezTo>
                    <a:pt x="3" y="7"/>
                    <a:pt x="4" y="7"/>
                    <a:pt x="5" y="6"/>
                  </a:cubicBezTo>
                  <a:cubicBezTo>
                    <a:pt x="5" y="5"/>
                    <a:pt x="5" y="4"/>
                    <a:pt x="5" y="2"/>
                  </a:cubicBezTo>
                  <a:cubicBezTo>
                    <a:pt x="5" y="2"/>
                    <a:pt x="5"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65" name="Freeform 51"/>
            <p:cNvSpPr>
              <a:spLocks noEditPoints="1"/>
            </p:cNvSpPr>
            <p:nvPr/>
          </p:nvSpPr>
          <p:spPr bwMode="auto">
            <a:xfrm>
              <a:off x="4148" y="1894"/>
              <a:ext cx="31" cy="40"/>
            </a:xfrm>
            <a:custGeom>
              <a:avLst/>
              <a:gdLst>
                <a:gd name="T0" fmla="*/ 5 w 13"/>
                <a:gd name="T1" fmla="*/ 16 h 17"/>
                <a:gd name="T2" fmla="*/ 6 w 13"/>
                <a:gd name="T3" fmla="*/ 15 h 17"/>
                <a:gd name="T4" fmla="*/ 6 w 13"/>
                <a:gd name="T5" fmla="*/ 16 h 17"/>
                <a:gd name="T6" fmla="*/ 4 w 13"/>
                <a:gd name="T7" fmla="*/ 16 h 17"/>
                <a:gd name="T8" fmla="*/ 4 w 13"/>
                <a:gd name="T9" fmla="*/ 15 h 17"/>
                <a:gd name="T10" fmla="*/ 4 w 13"/>
                <a:gd name="T11" fmla="*/ 14 h 17"/>
                <a:gd name="T12" fmla="*/ 4 w 13"/>
                <a:gd name="T13" fmla="*/ 16 h 17"/>
                <a:gd name="T14" fmla="*/ 7 w 13"/>
                <a:gd name="T15" fmla="*/ 15 h 17"/>
                <a:gd name="T16" fmla="*/ 8 w 13"/>
                <a:gd name="T17" fmla="*/ 14 h 17"/>
                <a:gd name="T18" fmla="*/ 8 w 13"/>
                <a:gd name="T19" fmla="*/ 16 h 17"/>
                <a:gd name="T20" fmla="*/ 8 w 13"/>
                <a:gd name="T21" fmla="*/ 16 h 17"/>
                <a:gd name="T22" fmla="*/ 3 w 13"/>
                <a:gd name="T23" fmla="*/ 15 h 17"/>
                <a:gd name="T24" fmla="*/ 3 w 13"/>
                <a:gd name="T25" fmla="*/ 13 h 17"/>
                <a:gd name="T26" fmla="*/ 3 w 13"/>
                <a:gd name="T27" fmla="*/ 15 h 17"/>
                <a:gd name="T28" fmla="*/ 9 w 13"/>
                <a:gd name="T29" fmla="*/ 14 h 17"/>
                <a:gd name="T30" fmla="*/ 9 w 13"/>
                <a:gd name="T31" fmla="*/ 14 h 17"/>
                <a:gd name="T32" fmla="*/ 9 w 13"/>
                <a:gd name="T33" fmla="*/ 15 h 17"/>
                <a:gd name="T34" fmla="*/ 2 w 13"/>
                <a:gd name="T35" fmla="*/ 14 h 17"/>
                <a:gd name="T36" fmla="*/ 2 w 13"/>
                <a:gd name="T37" fmla="*/ 13 h 17"/>
                <a:gd name="T38" fmla="*/ 10 w 13"/>
                <a:gd name="T39" fmla="*/ 13 h 17"/>
                <a:gd name="T40" fmla="*/ 11 w 13"/>
                <a:gd name="T41" fmla="*/ 12 h 17"/>
                <a:gd name="T42" fmla="*/ 11 w 13"/>
                <a:gd name="T43" fmla="*/ 12 h 17"/>
                <a:gd name="T44" fmla="*/ 1 w 13"/>
                <a:gd name="T45" fmla="*/ 12 h 17"/>
                <a:gd name="T46" fmla="*/ 1 w 13"/>
                <a:gd name="T47" fmla="*/ 12 h 17"/>
                <a:gd name="T48" fmla="*/ 6 w 13"/>
                <a:gd name="T49" fmla="*/ 14 h 17"/>
                <a:gd name="T50" fmla="*/ 2 w 13"/>
                <a:gd name="T51" fmla="*/ 6 h 17"/>
                <a:gd name="T52" fmla="*/ 7 w 13"/>
                <a:gd name="T53" fmla="*/ 1 h 17"/>
                <a:gd name="T54" fmla="*/ 11 w 13"/>
                <a:gd name="T55" fmla="*/ 3 h 17"/>
                <a:gd name="T56" fmla="*/ 8 w 13"/>
                <a:gd name="T57" fmla="*/ 13 h 17"/>
                <a:gd name="T58" fmla="*/ 7 w 13"/>
                <a:gd name="T59" fmla="*/ 0 h 17"/>
                <a:gd name="T60" fmla="*/ 1 w 13"/>
                <a:gd name="T61" fmla="*/ 6 h 17"/>
                <a:gd name="T62" fmla="*/ 1 w 13"/>
                <a:gd name="T63" fmla="*/ 9 h 17"/>
                <a:gd name="T64" fmla="*/ 1 w 13"/>
                <a:gd name="T65" fmla="*/ 14 h 17"/>
                <a:gd name="T66" fmla="*/ 6 w 13"/>
                <a:gd name="T67" fmla="*/ 17 h 17"/>
                <a:gd name="T68" fmla="*/ 6 w 13"/>
                <a:gd name="T69" fmla="*/ 17 h 17"/>
                <a:gd name="T70" fmla="*/ 6 w 13"/>
                <a:gd name="T71" fmla="*/ 17 h 17"/>
                <a:gd name="T72" fmla="*/ 12 w 13"/>
                <a:gd name="T73" fmla="*/ 13 h 17"/>
                <a:gd name="T74" fmla="*/ 12 w 13"/>
                <a:gd name="T75" fmla="*/ 7 h 17"/>
                <a:gd name="T76" fmla="*/ 10 w 13"/>
                <a:gd name="T7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 h="17">
                  <a:moveTo>
                    <a:pt x="6" y="16"/>
                  </a:moveTo>
                  <a:cubicBezTo>
                    <a:pt x="5" y="16"/>
                    <a:pt x="5" y="16"/>
                    <a:pt x="5" y="16"/>
                  </a:cubicBezTo>
                  <a:cubicBezTo>
                    <a:pt x="5" y="15"/>
                    <a:pt x="5" y="15"/>
                    <a:pt x="5" y="15"/>
                  </a:cubicBezTo>
                  <a:cubicBezTo>
                    <a:pt x="6" y="15"/>
                    <a:pt x="6" y="15"/>
                    <a:pt x="6" y="15"/>
                  </a:cubicBezTo>
                  <a:cubicBezTo>
                    <a:pt x="6" y="15"/>
                    <a:pt x="6" y="15"/>
                    <a:pt x="6" y="15"/>
                  </a:cubicBezTo>
                  <a:cubicBezTo>
                    <a:pt x="6" y="16"/>
                    <a:pt x="6" y="16"/>
                    <a:pt x="6" y="16"/>
                  </a:cubicBezTo>
                  <a:cubicBezTo>
                    <a:pt x="6" y="16"/>
                    <a:pt x="6" y="16"/>
                    <a:pt x="6" y="16"/>
                  </a:cubicBezTo>
                  <a:moveTo>
                    <a:pt x="4" y="16"/>
                  </a:moveTo>
                  <a:cubicBezTo>
                    <a:pt x="4" y="16"/>
                    <a:pt x="4" y="16"/>
                    <a:pt x="4" y="16"/>
                  </a:cubicBezTo>
                  <a:cubicBezTo>
                    <a:pt x="4" y="15"/>
                    <a:pt x="4" y="15"/>
                    <a:pt x="4" y="15"/>
                  </a:cubicBezTo>
                  <a:cubicBezTo>
                    <a:pt x="4" y="15"/>
                    <a:pt x="4" y="15"/>
                    <a:pt x="4" y="15"/>
                  </a:cubicBezTo>
                  <a:cubicBezTo>
                    <a:pt x="4" y="14"/>
                    <a:pt x="4" y="14"/>
                    <a:pt x="4" y="14"/>
                  </a:cubicBezTo>
                  <a:cubicBezTo>
                    <a:pt x="5" y="14"/>
                    <a:pt x="5" y="14"/>
                    <a:pt x="5" y="14"/>
                  </a:cubicBezTo>
                  <a:cubicBezTo>
                    <a:pt x="4" y="15"/>
                    <a:pt x="4" y="15"/>
                    <a:pt x="4" y="16"/>
                  </a:cubicBezTo>
                  <a:moveTo>
                    <a:pt x="7" y="16"/>
                  </a:moveTo>
                  <a:cubicBezTo>
                    <a:pt x="7" y="15"/>
                    <a:pt x="7" y="15"/>
                    <a:pt x="7" y="15"/>
                  </a:cubicBezTo>
                  <a:cubicBezTo>
                    <a:pt x="7" y="14"/>
                    <a:pt x="7" y="14"/>
                    <a:pt x="7" y="14"/>
                  </a:cubicBezTo>
                  <a:cubicBezTo>
                    <a:pt x="8" y="14"/>
                    <a:pt x="8" y="14"/>
                    <a:pt x="8" y="14"/>
                  </a:cubicBezTo>
                  <a:cubicBezTo>
                    <a:pt x="8" y="14"/>
                    <a:pt x="8" y="14"/>
                    <a:pt x="8" y="14"/>
                  </a:cubicBezTo>
                  <a:cubicBezTo>
                    <a:pt x="8" y="16"/>
                    <a:pt x="8" y="16"/>
                    <a:pt x="8" y="16"/>
                  </a:cubicBezTo>
                  <a:cubicBezTo>
                    <a:pt x="8" y="16"/>
                    <a:pt x="8" y="16"/>
                    <a:pt x="8" y="16"/>
                  </a:cubicBezTo>
                  <a:cubicBezTo>
                    <a:pt x="8" y="16"/>
                    <a:pt x="8" y="16"/>
                    <a:pt x="8" y="16"/>
                  </a:cubicBezTo>
                  <a:cubicBezTo>
                    <a:pt x="7" y="16"/>
                    <a:pt x="7" y="16"/>
                    <a:pt x="7" y="16"/>
                  </a:cubicBezTo>
                  <a:moveTo>
                    <a:pt x="3" y="15"/>
                  </a:moveTo>
                  <a:cubicBezTo>
                    <a:pt x="3" y="15"/>
                    <a:pt x="3" y="15"/>
                    <a:pt x="3" y="15"/>
                  </a:cubicBezTo>
                  <a:cubicBezTo>
                    <a:pt x="3" y="13"/>
                    <a:pt x="3" y="13"/>
                    <a:pt x="3" y="13"/>
                  </a:cubicBezTo>
                  <a:cubicBezTo>
                    <a:pt x="3" y="14"/>
                    <a:pt x="3" y="14"/>
                    <a:pt x="3" y="14"/>
                  </a:cubicBezTo>
                  <a:cubicBezTo>
                    <a:pt x="3" y="15"/>
                    <a:pt x="3" y="15"/>
                    <a:pt x="3" y="15"/>
                  </a:cubicBezTo>
                  <a:moveTo>
                    <a:pt x="9" y="15"/>
                  </a:moveTo>
                  <a:cubicBezTo>
                    <a:pt x="9" y="14"/>
                    <a:pt x="9" y="14"/>
                    <a:pt x="9" y="14"/>
                  </a:cubicBezTo>
                  <a:cubicBezTo>
                    <a:pt x="10" y="13"/>
                    <a:pt x="10" y="13"/>
                    <a:pt x="10" y="13"/>
                  </a:cubicBezTo>
                  <a:cubicBezTo>
                    <a:pt x="9" y="14"/>
                    <a:pt x="9" y="14"/>
                    <a:pt x="9" y="14"/>
                  </a:cubicBezTo>
                  <a:cubicBezTo>
                    <a:pt x="9" y="15"/>
                    <a:pt x="9" y="15"/>
                    <a:pt x="9" y="15"/>
                  </a:cubicBezTo>
                  <a:cubicBezTo>
                    <a:pt x="9" y="15"/>
                    <a:pt x="9" y="15"/>
                    <a:pt x="9" y="15"/>
                  </a:cubicBezTo>
                  <a:moveTo>
                    <a:pt x="2" y="14"/>
                  </a:moveTo>
                  <a:cubicBezTo>
                    <a:pt x="2" y="14"/>
                    <a:pt x="2" y="14"/>
                    <a:pt x="2" y="14"/>
                  </a:cubicBezTo>
                  <a:cubicBezTo>
                    <a:pt x="2" y="13"/>
                    <a:pt x="2" y="13"/>
                    <a:pt x="2" y="13"/>
                  </a:cubicBezTo>
                  <a:cubicBezTo>
                    <a:pt x="2" y="13"/>
                    <a:pt x="2" y="13"/>
                    <a:pt x="2" y="13"/>
                  </a:cubicBezTo>
                  <a:cubicBezTo>
                    <a:pt x="2" y="14"/>
                    <a:pt x="2" y="14"/>
                    <a:pt x="2" y="14"/>
                  </a:cubicBezTo>
                  <a:moveTo>
                    <a:pt x="10" y="13"/>
                  </a:moveTo>
                  <a:cubicBezTo>
                    <a:pt x="11" y="12"/>
                    <a:pt x="11" y="12"/>
                    <a:pt x="11" y="12"/>
                  </a:cubicBezTo>
                  <a:cubicBezTo>
                    <a:pt x="11" y="12"/>
                    <a:pt x="11" y="12"/>
                    <a:pt x="11" y="12"/>
                  </a:cubicBezTo>
                  <a:cubicBezTo>
                    <a:pt x="11" y="12"/>
                    <a:pt x="11" y="12"/>
                    <a:pt x="11" y="12"/>
                  </a:cubicBezTo>
                  <a:cubicBezTo>
                    <a:pt x="11" y="12"/>
                    <a:pt x="11" y="12"/>
                    <a:pt x="11" y="12"/>
                  </a:cubicBezTo>
                  <a:cubicBezTo>
                    <a:pt x="10" y="13"/>
                    <a:pt x="10" y="13"/>
                    <a:pt x="10" y="13"/>
                  </a:cubicBezTo>
                  <a:moveTo>
                    <a:pt x="1" y="12"/>
                  </a:moveTo>
                  <a:cubicBezTo>
                    <a:pt x="1" y="12"/>
                    <a:pt x="1" y="12"/>
                    <a:pt x="1" y="12"/>
                  </a:cubicBezTo>
                  <a:cubicBezTo>
                    <a:pt x="1" y="12"/>
                    <a:pt x="1" y="12"/>
                    <a:pt x="1" y="12"/>
                  </a:cubicBezTo>
                  <a:cubicBezTo>
                    <a:pt x="1" y="12"/>
                    <a:pt x="1" y="12"/>
                    <a:pt x="1" y="12"/>
                  </a:cubicBezTo>
                  <a:moveTo>
                    <a:pt x="6" y="14"/>
                  </a:moveTo>
                  <a:cubicBezTo>
                    <a:pt x="5" y="14"/>
                    <a:pt x="4" y="13"/>
                    <a:pt x="3" y="12"/>
                  </a:cubicBezTo>
                  <a:cubicBezTo>
                    <a:pt x="1" y="11"/>
                    <a:pt x="2" y="8"/>
                    <a:pt x="2" y="6"/>
                  </a:cubicBezTo>
                  <a:cubicBezTo>
                    <a:pt x="3" y="5"/>
                    <a:pt x="4" y="3"/>
                    <a:pt x="5" y="2"/>
                  </a:cubicBezTo>
                  <a:cubicBezTo>
                    <a:pt x="6" y="2"/>
                    <a:pt x="7" y="1"/>
                    <a:pt x="7" y="1"/>
                  </a:cubicBezTo>
                  <a:cubicBezTo>
                    <a:pt x="8" y="1"/>
                    <a:pt x="9" y="2"/>
                    <a:pt x="10" y="2"/>
                  </a:cubicBezTo>
                  <a:cubicBezTo>
                    <a:pt x="10" y="3"/>
                    <a:pt x="10" y="3"/>
                    <a:pt x="11" y="3"/>
                  </a:cubicBezTo>
                  <a:cubicBezTo>
                    <a:pt x="12" y="5"/>
                    <a:pt x="12" y="8"/>
                    <a:pt x="11" y="10"/>
                  </a:cubicBezTo>
                  <a:cubicBezTo>
                    <a:pt x="10" y="12"/>
                    <a:pt x="9" y="13"/>
                    <a:pt x="8" y="13"/>
                  </a:cubicBezTo>
                  <a:cubicBezTo>
                    <a:pt x="7" y="14"/>
                    <a:pt x="7" y="14"/>
                    <a:pt x="6" y="14"/>
                  </a:cubicBezTo>
                  <a:moveTo>
                    <a:pt x="7" y="0"/>
                  </a:moveTo>
                  <a:cubicBezTo>
                    <a:pt x="6" y="0"/>
                    <a:pt x="6" y="1"/>
                    <a:pt x="5" y="1"/>
                  </a:cubicBezTo>
                  <a:cubicBezTo>
                    <a:pt x="3" y="2"/>
                    <a:pt x="2" y="4"/>
                    <a:pt x="1" y="6"/>
                  </a:cubicBezTo>
                  <a:cubicBezTo>
                    <a:pt x="1" y="6"/>
                    <a:pt x="1" y="7"/>
                    <a:pt x="1" y="8"/>
                  </a:cubicBezTo>
                  <a:cubicBezTo>
                    <a:pt x="1" y="9"/>
                    <a:pt x="1" y="9"/>
                    <a:pt x="1" y="9"/>
                  </a:cubicBezTo>
                  <a:cubicBezTo>
                    <a:pt x="0" y="10"/>
                    <a:pt x="0" y="12"/>
                    <a:pt x="1" y="14"/>
                  </a:cubicBezTo>
                  <a:cubicBezTo>
                    <a:pt x="1" y="14"/>
                    <a:pt x="1" y="14"/>
                    <a:pt x="1" y="14"/>
                  </a:cubicBezTo>
                  <a:cubicBezTo>
                    <a:pt x="1" y="15"/>
                    <a:pt x="1" y="15"/>
                    <a:pt x="1" y="15"/>
                  </a:cubicBezTo>
                  <a:cubicBezTo>
                    <a:pt x="3" y="17"/>
                    <a:pt x="4" y="17"/>
                    <a:pt x="6" y="17"/>
                  </a:cubicBezTo>
                  <a:cubicBezTo>
                    <a:pt x="6" y="17"/>
                    <a:pt x="6" y="17"/>
                    <a:pt x="6" y="17"/>
                  </a:cubicBezTo>
                  <a:cubicBezTo>
                    <a:pt x="6" y="17"/>
                    <a:pt x="6" y="17"/>
                    <a:pt x="6" y="17"/>
                  </a:cubicBezTo>
                  <a:cubicBezTo>
                    <a:pt x="6" y="17"/>
                    <a:pt x="6" y="17"/>
                    <a:pt x="6" y="17"/>
                  </a:cubicBezTo>
                  <a:cubicBezTo>
                    <a:pt x="6" y="17"/>
                    <a:pt x="6" y="17"/>
                    <a:pt x="6" y="17"/>
                  </a:cubicBezTo>
                  <a:cubicBezTo>
                    <a:pt x="7" y="17"/>
                    <a:pt x="7" y="17"/>
                    <a:pt x="8" y="17"/>
                  </a:cubicBezTo>
                  <a:cubicBezTo>
                    <a:pt x="10" y="16"/>
                    <a:pt x="11" y="15"/>
                    <a:pt x="12" y="13"/>
                  </a:cubicBezTo>
                  <a:cubicBezTo>
                    <a:pt x="12" y="11"/>
                    <a:pt x="13" y="10"/>
                    <a:pt x="13" y="7"/>
                  </a:cubicBezTo>
                  <a:cubicBezTo>
                    <a:pt x="12" y="7"/>
                    <a:pt x="12" y="7"/>
                    <a:pt x="12" y="7"/>
                  </a:cubicBezTo>
                  <a:cubicBezTo>
                    <a:pt x="12" y="5"/>
                    <a:pt x="12" y="4"/>
                    <a:pt x="11" y="3"/>
                  </a:cubicBezTo>
                  <a:cubicBezTo>
                    <a:pt x="11" y="2"/>
                    <a:pt x="11" y="2"/>
                    <a:pt x="10" y="2"/>
                  </a:cubicBezTo>
                  <a:cubicBezTo>
                    <a:pt x="10" y="1"/>
                    <a:pt x="9"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66" name="Freeform 52"/>
            <p:cNvSpPr>
              <a:spLocks noEditPoints="1"/>
            </p:cNvSpPr>
            <p:nvPr/>
          </p:nvSpPr>
          <p:spPr bwMode="auto">
            <a:xfrm>
              <a:off x="4236" y="2334"/>
              <a:ext cx="91" cy="133"/>
            </a:xfrm>
            <a:custGeom>
              <a:avLst/>
              <a:gdLst>
                <a:gd name="T0" fmla="*/ 4 w 38"/>
                <a:gd name="T1" fmla="*/ 48 h 56"/>
                <a:gd name="T2" fmla="*/ 8 w 38"/>
                <a:gd name="T3" fmla="*/ 49 h 56"/>
                <a:gd name="T4" fmla="*/ 9 w 38"/>
                <a:gd name="T5" fmla="*/ 49 h 56"/>
                <a:gd name="T6" fmla="*/ 7 w 38"/>
                <a:gd name="T7" fmla="*/ 55 h 56"/>
                <a:gd name="T8" fmla="*/ 13 w 38"/>
                <a:gd name="T9" fmla="*/ 48 h 56"/>
                <a:gd name="T10" fmla="*/ 8 w 38"/>
                <a:gd name="T11" fmla="*/ 55 h 56"/>
                <a:gd name="T12" fmla="*/ 18 w 38"/>
                <a:gd name="T13" fmla="*/ 47 h 56"/>
                <a:gd name="T14" fmla="*/ 15 w 38"/>
                <a:gd name="T15" fmla="*/ 53 h 56"/>
                <a:gd name="T16" fmla="*/ 18 w 38"/>
                <a:gd name="T17" fmla="*/ 52 h 56"/>
                <a:gd name="T18" fmla="*/ 22 w 38"/>
                <a:gd name="T19" fmla="*/ 46 h 56"/>
                <a:gd name="T20" fmla="*/ 21 w 38"/>
                <a:gd name="T21" fmla="*/ 51 h 56"/>
                <a:gd name="T22" fmla="*/ 28 w 38"/>
                <a:gd name="T23" fmla="*/ 44 h 56"/>
                <a:gd name="T24" fmla="*/ 26 w 38"/>
                <a:gd name="T25" fmla="*/ 44 h 56"/>
                <a:gd name="T26" fmla="*/ 24 w 38"/>
                <a:gd name="T27" fmla="*/ 49 h 56"/>
                <a:gd name="T28" fmla="*/ 4 w 38"/>
                <a:gd name="T29" fmla="*/ 43 h 56"/>
                <a:gd name="T30" fmla="*/ 3 w 38"/>
                <a:gd name="T31" fmla="*/ 47 h 56"/>
                <a:gd name="T32" fmla="*/ 6 w 38"/>
                <a:gd name="T33" fmla="*/ 39 h 56"/>
                <a:gd name="T34" fmla="*/ 5 w 38"/>
                <a:gd name="T35" fmla="*/ 39 h 56"/>
                <a:gd name="T36" fmla="*/ 6 w 38"/>
                <a:gd name="T37" fmla="*/ 38 h 56"/>
                <a:gd name="T38" fmla="*/ 7 w 38"/>
                <a:gd name="T39" fmla="*/ 35 h 56"/>
                <a:gd name="T40" fmla="*/ 17 w 38"/>
                <a:gd name="T41" fmla="*/ 31 h 56"/>
                <a:gd name="T42" fmla="*/ 15 w 38"/>
                <a:gd name="T43" fmla="*/ 32 h 56"/>
                <a:gd name="T44" fmla="*/ 19 w 38"/>
                <a:gd name="T45" fmla="*/ 27 h 56"/>
                <a:gd name="T46" fmla="*/ 19 w 38"/>
                <a:gd name="T47" fmla="*/ 24 h 56"/>
                <a:gd name="T48" fmla="*/ 19 w 38"/>
                <a:gd name="T49" fmla="*/ 26 h 56"/>
                <a:gd name="T50" fmla="*/ 21 w 38"/>
                <a:gd name="T51" fmla="*/ 20 h 56"/>
                <a:gd name="T52" fmla="*/ 19 w 38"/>
                <a:gd name="T53" fmla="*/ 20 h 56"/>
                <a:gd name="T54" fmla="*/ 21 w 38"/>
                <a:gd name="T55" fmla="*/ 19 h 56"/>
                <a:gd name="T56" fmla="*/ 20 w 38"/>
                <a:gd name="T57" fmla="*/ 15 h 56"/>
                <a:gd name="T58" fmla="*/ 20 w 38"/>
                <a:gd name="T59" fmla="*/ 14 h 56"/>
                <a:gd name="T60" fmla="*/ 20 w 38"/>
                <a:gd name="T61" fmla="*/ 14 h 56"/>
                <a:gd name="T62" fmla="*/ 21 w 38"/>
                <a:gd name="T63" fmla="*/ 10 h 56"/>
                <a:gd name="T64" fmla="*/ 20 w 38"/>
                <a:gd name="T65" fmla="*/ 7 h 56"/>
                <a:gd name="T66" fmla="*/ 18 w 38"/>
                <a:gd name="T67" fmla="*/ 6 h 56"/>
                <a:gd name="T68" fmla="*/ 19 w 38"/>
                <a:gd name="T69" fmla="*/ 7 h 56"/>
                <a:gd name="T70" fmla="*/ 18 w 38"/>
                <a:gd name="T71" fmla="*/ 2 h 56"/>
                <a:gd name="T72" fmla="*/ 24 w 38"/>
                <a:gd name="T73" fmla="*/ 1 h 56"/>
                <a:gd name="T74" fmla="*/ 25 w 38"/>
                <a:gd name="T75" fmla="*/ 40 h 56"/>
                <a:gd name="T76" fmla="*/ 6 w 38"/>
                <a:gd name="T77" fmla="*/ 44 h 56"/>
                <a:gd name="T78" fmla="*/ 13 w 38"/>
                <a:gd name="T79" fmla="*/ 34 h 56"/>
                <a:gd name="T80" fmla="*/ 16 w 38"/>
                <a:gd name="T81" fmla="*/ 35 h 56"/>
                <a:gd name="T82" fmla="*/ 24 w 38"/>
                <a:gd name="T83" fmla="*/ 0 h 56"/>
                <a:gd name="T84" fmla="*/ 18 w 38"/>
                <a:gd name="T85" fmla="*/ 0 h 56"/>
                <a:gd name="T86" fmla="*/ 17 w 38"/>
                <a:gd name="T87" fmla="*/ 3 h 56"/>
                <a:gd name="T88" fmla="*/ 16 w 38"/>
                <a:gd name="T89" fmla="*/ 4 h 56"/>
                <a:gd name="T90" fmla="*/ 18 w 38"/>
                <a:gd name="T91" fmla="*/ 8 h 56"/>
                <a:gd name="T92" fmla="*/ 7 w 38"/>
                <a:gd name="T93" fmla="*/ 30 h 56"/>
                <a:gd name="T94" fmla="*/ 7 w 38"/>
                <a:gd name="T95" fmla="*/ 31 h 56"/>
                <a:gd name="T96" fmla="*/ 4 w 38"/>
                <a:gd name="T97" fmla="*/ 39 h 56"/>
                <a:gd name="T98" fmla="*/ 1 w 38"/>
                <a:gd name="T99" fmla="*/ 55 h 56"/>
                <a:gd name="T100" fmla="*/ 0 w 38"/>
                <a:gd name="T101" fmla="*/ 56 h 56"/>
                <a:gd name="T102" fmla="*/ 2 w 38"/>
                <a:gd name="T103" fmla="*/ 56 h 56"/>
                <a:gd name="T104" fmla="*/ 7 w 38"/>
                <a:gd name="T105" fmla="*/ 56 h 56"/>
                <a:gd name="T106" fmla="*/ 11 w 38"/>
                <a:gd name="T107" fmla="*/ 55 h 56"/>
                <a:gd name="T108" fmla="*/ 31 w 38"/>
                <a:gd name="T109" fmla="*/ 41 h 56"/>
                <a:gd name="T110" fmla="*/ 25 w 38"/>
                <a:gd name="T11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 h="56">
                  <a:moveTo>
                    <a:pt x="2" y="55"/>
                  </a:moveTo>
                  <a:cubicBezTo>
                    <a:pt x="2" y="55"/>
                    <a:pt x="2" y="55"/>
                    <a:pt x="2" y="55"/>
                  </a:cubicBezTo>
                  <a:cubicBezTo>
                    <a:pt x="2" y="54"/>
                    <a:pt x="2" y="53"/>
                    <a:pt x="3" y="52"/>
                  </a:cubicBezTo>
                  <a:cubicBezTo>
                    <a:pt x="3" y="50"/>
                    <a:pt x="4" y="49"/>
                    <a:pt x="4" y="48"/>
                  </a:cubicBezTo>
                  <a:cubicBezTo>
                    <a:pt x="4" y="48"/>
                    <a:pt x="4" y="48"/>
                    <a:pt x="4" y="48"/>
                  </a:cubicBezTo>
                  <a:cubicBezTo>
                    <a:pt x="5" y="48"/>
                    <a:pt x="6" y="48"/>
                    <a:pt x="7" y="48"/>
                  </a:cubicBezTo>
                  <a:cubicBezTo>
                    <a:pt x="8" y="48"/>
                    <a:pt x="8" y="48"/>
                    <a:pt x="8" y="48"/>
                  </a:cubicBezTo>
                  <a:cubicBezTo>
                    <a:pt x="8" y="49"/>
                    <a:pt x="8" y="49"/>
                    <a:pt x="8" y="49"/>
                  </a:cubicBezTo>
                  <a:cubicBezTo>
                    <a:pt x="6" y="51"/>
                    <a:pt x="4" y="54"/>
                    <a:pt x="3" y="55"/>
                  </a:cubicBezTo>
                  <a:cubicBezTo>
                    <a:pt x="3" y="55"/>
                    <a:pt x="2" y="55"/>
                    <a:pt x="2" y="55"/>
                  </a:cubicBezTo>
                  <a:moveTo>
                    <a:pt x="4" y="55"/>
                  </a:moveTo>
                  <a:cubicBezTo>
                    <a:pt x="5" y="54"/>
                    <a:pt x="6" y="52"/>
                    <a:pt x="9" y="49"/>
                  </a:cubicBezTo>
                  <a:cubicBezTo>
                    <a:pt x="9" y="48"/>
                    <a:pt x="9" y="48"/>
                    <a:pt x="9" y="48"/>
                  </a:cubicBezTo>
                  <a:cubicBezTo>
                    <a:pt x="9" y="48"/>
                    <a:pt x="9" y="48"/>
                    <a:pt x="9" y="48"/>
                  </a:cubicBezTo>
                  <a:cubicBezTo>
                    <a:pt x="10" y="48"/>
                    <a:pt x="11" y="48"/>
                    <a:pt x="12" y="48"/>
                  </a:cubicBezTo>
                  <a:cubicBezTo>
                    <a:pt x="7" y="55"/>
                    <a:pt x="7" y="55"/>
                    <a:pt x="7" y="55"/>
                  </a:cubicBezTo>
                  <a:cubicBezTo>
                    <a:pt x="6" y="55"/>
                    <a:pt x="6" y="55"/>
                    <a:pt x="6" y="55"/>
                  </a:cubicBezTo>
                  <a:cubicBezTo>
                    <a:pt x="5" y="55"/>
                    <a:pt x="5" y="55"/>
                    <a:pt x="4" y="55"/>
                  </a:cubicBezTo>
                  <a:moveTo>
                    <a:pt x="8" y="55"/>
                  </a:moveTo>
                  <a:cubicBezTo>
                    <a:pt x="13" y="48"/>
                    <a:pt x="13" y="48"/>
                    <a:pt x="13" y="48"/>
                  </a:cubicBezTo>
                  <a:cubicBezTo>
                    <a:pt x="14" y="48"/>
                    <a:pt x="14" y="48"/>
                    <a:pt x="15" y="48"/>
                  </a:cubicBezTo>
                  <a:cubicBezTo>
                    <a:pt x="11" y="54"/>
                    <a:pt x="11" y="54"/>
                    <a:pt x="11" y="54"/>
                  </a:cubicBezTo>
                  <a:cubicBezTo>
                    <a:pt x="10" y="54"/>
                    <a:pt x="10" y="54"/>
                    <a:pt x="10" y="54"/>
                  </a:cubicBezTo>
                  <a:cubicBezTo>
                    <a:pt x="10" y="54"/>
                    <a:pt x="9" y="54"/>
                    <a:pt x="8" y="55"/>
                  </a:cubicBezTo>
                  <a:moveTo>
                    <a:pt x="12" y="54"/>
                  </a:moveTo>
                  <a:cubicBezTo>
                    <a:pt x="15" y="48"/>
                    <a:pt x="15" y="48"/>
                    <a:pt x="15" y="48"/>
                  </a:cubicBezTo>
                  <a:cubicBezTo>
                    <a:pt x="15" y="48"/>
                    <a:pt x="15" y="48"/>
                    <a:pt x="15" y="48"/>
                  </a:cubicBezTo>
                  <a:cubicBezTo>
                    <a:pt x="16" y="47"/>
                    <a:pt x="17" y="47"/>
                    <a:pt x="18" y="47"/>
                  </a:cubicBezTo>
                  <a:cubicBezTo>
                    <a:pt x="14" y="52"/>
                    <a:pt x="14" y="52"/>
                    <a:pt x="14" y="52"/>
                  </a:cubicBezTo>
                  <a:cubicBezTo>
                    <a:pt x="14" y="53"/>
                    <a:pt x="14" y="53"/>
                    <a:pt x="14" y="53"/>
                  </a:cubicBezTo>
                  <a:cubicBezTo>
                    <a:pt x="14" y="53"/>
                    <a:pt x="13" y="53"/>
                    <a:pt x="12" y="54"/>
                  </a:cubicBezTo>
                  <a:moveTo>
                    <a:pt x="15" y="53"/>
                  </a:moveTo>
                  <a:cubicBezTo>
                    <a:pt x="19" y="47"/>
                    <a:pt x="19" y="47"/>
                    <a:pt x="19" y="47"/>
                  </a:cubicBezTo>
                  <a:cubicBezTo>
                    <a:pt x="19" y="47"/>
                    <a:pt x="19" y="47"/>
                    <a:pt x="19" y="47"/>
                  </a:cubicBezTo>
                  <a:cubicBezTo>
                    <a:pt x="20" y="47"/>
                    <a:pt x="20" y="46"/>
                    <a:pt x="21" y="46"/>
                  </a:cubicBezTo>
                  <a:cubicBezTo>
                    <a:pt x="18" y="52"/>
                    <a:pt x="18" y="52"/>
                    <a:pt x="18" y="52"/>
                  </a:cubicBezTo>
                  <a:cubicBezTo>
                    <a:pt x="18" y="52"/>
                    <a:pt x="18" y="52"/>
                    <a:pt x="18" y="52"/>
                  </a:cubicBezTo>
                  <a:cubicBezTo>
                    <a:pt x="17" y="52"/>
                    <a:pt x="16" y="52"/>
                    <a:pt x="15" y="53"/>
                  </a:cubicBezTo>
                  <a:moveTo>
                    <a:pt x="19" y="51"/>
                  </a:moveTo>
                  <a:cubicBezTo>
                    <a:pt x="22" y="46"/>
                    <a:pt x="22" y="46"/>
                    <a:pt x="22" y="46"/>
                  </a:cubicBezTo>
                  <a:cubicBezTo>
                    <a:pt x="22" y="46"/>
                    <a:pt x="22" y="46"/>
                    <a:pt x="22" y="46"/>
                  </a:cubicBezTo>
                  <a:cubicBezTo>
                    <a:pt x="23" y="45"/>
                    <a:pt x="24" y="45"/>
                    <a:pt x="24" y="45"/>
                  </a:cubicBezTo>
                  <a:cubicBezTo>
                    <a:pt x="23" y="47"/>
                    <a:pt x="22" y="49"/>
                    <a:pt x="21" y="51"/>
                  </a:cubicBezTo>
                  <a:cubicBezTo>
                    <a:pt x="21" y="51"/>
                    <a:pt x="21" y="51"/>
                    <a:pt x="21" y="51"/>
                  </a:cubicBezTo>
                  <a:cubicBezTo>
                    <a:pt x="20" y="51"/>
                    <a:pt x="20" y="51"/>
                    <a:pt x="19" y="51"/>
                  </a:cubicBezTo>
                  <a:moveTo>
                    <a:pt x="25" y="49"/>
                  </a:moveTo>
                  <a:cubicBezTo>
                    <a:pt x="28" y="44"/>
                    <a:pt x="28" y="44"/>
                    <a:pt x="28" y="44"/>
                  </a:cubicBezTo>
                  <a:cubicBezTo>
                    <a:pt x="28" y="44"/>
                    <a:pt x="28" y="44"/>
                    <a:pt x="28" y="44"/>
                  </a:cubicBezTo>
                  <a:cubicBezTo>
                    <a:pt x="28" y="45"/>
                    <a:pt x="27" y="47"/>
                    <a:pt x="27" y="48"/>
                  </a:cubicBezTo>
                  <a:cubicBezTo>
                    <a:pt x="26" y="48"/>
                    <a:pt x="25" y="49"/>
                    <a:pt x="25" y="49"/>
                  </a:cubicBezTo>
                  <a:moveTo>
                    <a:pt x="22" y="50"/>
                  </a:moveTo>
                  <a:cubicBezTo>
                    <a:pt x="23" y="48"/>
                    <a:pt x="25" y="46"/>
                    <a:pt x="26" y="44"/>
                  </a:cubicBezTo>
                  <a:cubicBezTo>
                    <a:pt x="27" y="44"/>
                    <a:pt x="27" y="43"/>
                    <a:pt x="28" y="43"/>
                  </a:cubicBezTo>
                  <a:cubicBezTo>
                    <a:pt x="27" y="43"/>
                    <a:pt x="27" y="43"/>
                    <a:pt x="27" y="43"/>
                  </a:cubicBezTo>
                  <a:cubicBezTo>
                    <a:pt x="24" y="49"/>
                    <a:pt x="24" y="49"/>
                    <a:pt x="24" y="49"/>
                  </a:cubicBezTo>
                  <a:cubicBezTo>
                    <a:pt x="24" y="49"/>
                    <a:pt x="24" y="49"/>
                    <a:pt x="24" y="49"/>
                  </a:cubicBezTo>
                  <a:cubicBezTo>
                    <a:pt x="23" y="50"/>
                    <a:pt x="23" y="50"/>
                    <a:pt x="22" y="50"/>
                  </a:cubicBezTo>
                  <a:moveTo>
                    <a:pt x="3" y="48"/>
                  </a:moveTo>
                  <a:cubicBezTo>
                    <a:pt x="3" y="48"/>
                    <a:pt x="3" y="48"/>
                    <a:pt x="3" y="47"/>
                  </a:cubicBezTo>
                  <a:cubicBezTo>
                    <a:pt x="4" y="46"/>
                    <a:pt x="4" y="44"/>
                    <a:pt x="4" y="43"/>
                  </a:cubicBezTo>
                  <a:cubicBezTo>
                    <a:pt x="5" y="42"/>
                    <a:pt x="5" y="42"/>
                    <a:pt x="5" y="42"/>
                  </a:cubicBezTo>
                  <a:cubicBezTo>
                    <a:pt x="5" y="43"/>
                    <a:pt x="5" y="43"/>
                    <a:pt x="5" y="44"/>
                  </a:cubicBezTo>
                  <a:cubicBezTo>
                    <a:pt x="4" y="46"/>
                    <a:pt x="4" y="47"/>
                    <a:pt x="4" y="47"/>
                  </a:cubicBezTo>
                  <a:cubicBezTo>
                    <a:pt x="3" y="47"/>
                    <a:pt x="3" y="47"/>
                    <a:pt x="3" y="47"/>
                  </a:cubicBezTo>
                  <a:cubicBezTo>
                    <a:pt x="3" y="48"/>
                    <a:pt x="3" y="48"/>
                    <a:pt x="3" y="48"/>
                  </a:cubicBezTo>
                  <a:moveTo>
                    <a:pt x="4" y="42"/>
                  </a:moveTo>
                  <a:cubicBezTo>
                    <a:pt x="5" y="41"/>
                    <a:pt x="5" y="41"/>
                    <a:pt x="5" y="40"/>
                  </a:cubicBezTo>
                  <a:cubicBezTo>
                    <a:pt x="5" y="40"/>
                    <a:pt x="5" y="40"/>
                    <a:pt x="6" y="39"/>
                  </a:cubicBezTo>
                  <a:cubicBezTo>
                    <a:pt x="6" y="40"/>
                    <a:pt x="5" y="41"/>
                    <a:pt x="5" y="41"/>
                  </a:cubicBezTo>
                  <a:cubicBezTo>
                    <a:pt x="5" y="41"/>
                    <a:pt x="5" y="41"/>
                    <a:pt x="5" y="41"/>
                  </a:cubicBezTo>
                  <a:cubicBezTo>
                    <a:pt x="4" y="42"/>
                    <a:pt x="4" y="42"/>
                    <a:pt x="4" y="42"/>
                  </a:cubicBezTo>
                  <a:moveTo>
                    <a:pt x="5" y="39"/>
                  </a:moveTo>
                  <a:cubicBezTo>
                    <a:pt x="5" y="38"/>
                    <a:pt x="5" y="38"/>
                    <a:pt x="5" y="37"/>
                  </a:cubicBezTo>
                  <a:cubicBezTo>
                    <a:pt x="6" y="36"/>
                    <a:pt x="6" y="36"/>
                    <a:pt x="6" y="36"/>
                  </a:cubicBezTo>
                  <a:cubicBezTo>
                    <a:pt x="6" y="37"/>
                    <a:pt x="6" y="38"/>
                    <a:pt x="6" y="38"/>
                  </a:cubicBezTo>
                  <a:cubicBezTo>
                    <a:pt x="6" y="38"/>
                    <a:pt x="6" y="38"/>
                    <a:pt x="6" y="38"/>
                  </a:cubicBezTo>
                  <a:cubicBezTo>
                    <a:pt x="5" y="39"/>
                    <a:pt x="5" y="39"/>
                    <a:pt x="5" y="39"/>
                  </a:cubicBezTo>
                  <a:moveTo>
                    <a:pt x="6" y="36"/>
                  </a:moveTo>
                  <a:cubicBezTo>
                    <a:pt x="6" y="35"/>
                    <a:pt x="6" y="34"/>
                    <a:pt x="7" y="33"/>
                  </a:cubicBezTo>
                  <a:cubicBezTo>
                    <a:pt x="7" y="34"/>
                    <a:pt x="7" y="34"/>
                    <a:pt x="7" y="35"/>
                  </a:cubicBezTo>
                  <a:cubicBezTo>
                    <a:pt x="6" y="36"/>
                    <a:pt x="6" y="36"/>
                    <a:pt x="6" y="36"/>
                  </a:cubicBezTo>
                  <a:moveTo>
                    <a:pt x="15" y="32"/>
                  </a:moveTo>
                  <a:cubicBezTo>
                    <a:pt x="15" y="32"/>
                    <a:pt x="15" y="32"/>
                    <a:pt x="15" y="32"/>
                  </a:cubicBezTo>
                  <a:cubicBezTo>
                    <a:pt x="17" y="31"/>
                    <a:pt x="17" y="31"/>
                    <a:pt x="17" y="31"/>
                  </a:cubicBezTo>
                  <a:cubicBezTo>
                    <a:pt x="16" y="32"/>
                    <a:pt x="16" y="32"/>
                    <a:pt x="16" y="33"/>
                  </a:cubicBezTo>
                  <a:cubicBezTo>
                    <a:pt x="15" y="33"/>
                    <a:pt x="15" y="33"/>
                    <a:pt x="14" y="33"/>
                  </a:cubicBezTo>
                  <a:cubicBezTo>
                    <a:pt x="14" y="33"/>
                    <a:pt x="14" y="33"/>
                    <a:pt x="14" y="33"/>
                  </a:cubicBezTo>
                  <a:cubicBezTo>
                    <a:pt x="14" y="33"/>
                    <a:pt x="15" y="33"/>
                    <a:pt x="15" y="32"/>
                  </a:cubicBezTo>
                  <a:cubicBezTo>
                    <a:pt x="15" y="32"/>
                    <a:pt x="15" y="32"/>
                    <a:pt x="15" y="32"/>
                  </a:cubicBezTo>
                  <a:moveTo>
                    <a:pt x="16" y="31"/>
                  </a:moveTo>
                  <a:cubicBezTo>
                    <a:pt x="16" y="30"/>
                    <a:pt x="17" y="29"/>
                    <a:pt x="17" y="28"/>
                  </a:cubicBezTo>
                  <a:cubicBezTo>
                    <a:pt x="19" y="27"/>
                    <a:pt x="19" y="27"/>
                    <a:pt x="19" y="27"/>
                  </a:cubicBezTo>
                  <a:cubicBezTo>
                    <a:pt x="18" y="28"/>
                    <a:pt x="18" y="29"/>
                    <a:pt x="18" y="29"/>
                  </a:cubicBezTo>
                  <a:cubicBezTo>
                    <a:pt x="16" y="31"/>
                    <a:pt x="16" y="31"/>
                    <a:pt x="16" y="31"/>
                  </a:cubicBezTo>
                  <a:moveTo>
                    <a:pt x="18" y="27"/>
                  </a:moveTo>
                  <a:cubicBezTo>
                    <a:pt x="18" y="26"/>
                    <a:pt x="18" y="25"/>
                    <a:pt x="19" y="24"/>
                  </a:cubicBezTo>
                  <a:cubicBezTo>
                    <a:pt x="19" y="24"/>
                    <a:pt x="19" y="24"/>
                    <a:pt x="19" y="24"/>
                  </a:cubicBezTo>
                  <a:cubicBezTo>
                    <a:pt x="20" y="23"/>
                    <a:pt x="20" y="23"/>
                    <a:pt x="20" y="23"/>
                  </a:cubicBezTo>
                  <a:cubicBezTo>
                    <a:pt x="20" y="24"/>
                    <a:pt x="20" y="25"/>
                    <a:pt x="19" y="26"/>
                  </a:cubicBezTo>
                  <a:cubicBezTo>
                    <a:pt x="19" y="26"/>
                    <a:pt x="19" y="26"/>
                    <a:pt x="19" y="26"/>
                  </a:cubicBezTo>
                  <a:cubicBezTo>
                    <a:pt x="18" y="27"/>
                    <a:pt x="18" y="27"/>
                    <a:pt x="18" y="27"/>
                  </a:cubicBezTo>
                  <a:moveTo>
                    <a:pt x="19" y="23"/>
                  </a:moveTo>
                  <a:cubicBezTo>
                    <a:pt x="19" y="22"/>
                    <a:pt x="19" y="22"/>
                    <a:pt x="19" y="21"/>
                  </a:cubicBezTo>
                  <a:cubicBezTo>
                    <a:pt x="21" y="20"/>
                    <a:pt x="21" y="20"/>
                    <a:pt x="21" y="20"/>
                  </a:cubicBezTo>
                  <a:cubicBezTo>
                    <a:pt x="21" y="21"/>
                    <a:pt x="21" y="21"/>
                    <a:pt x="20" y="22"/>
                  </a:cubicBezTo>
                  <a:cubicBezTo>
                    <a:pt x="20" y="22"/>
                    <a:pt x="20" y="22"/>
                    <a:pt x="20" y="22"/>
                  </a:cubicBezTo>
                  <a:cubicBezTo>
                    <a:pt x="19" y="23"/>
                    <a:pt x="19" y="23"/>
                    <a:pt x="19" y="23"/>
                  </a:cubicBezTo>
                  <a:moveTo>
                    <a:pt x="19" y="20"/>
                  </a:moveTo>
                  <a:cubicBezTo>
                    <a:pt x="20" y="19"/>
                    <a:pt x="20" y="19"/>
                    <a:pt x="20" y="18"/>
                  </a:cubicBezTo>
                  <a:cubicBezTo>
                    <a:pt x="20" y="18"/>
                    <a:pt x="20" y="18"/>
                    <a:pt x="20" y="18"/>
                  </a:cubicBezTo>
                  <a:cubicBezTo>
                    <a:pt x="20" y="18"/>
                    <a:pt x="21" y="17"/>
                    <a:pt x="21" y="17"/>
                  </a:cubicBezTo>
                  <a:cubicBezTo>
                    <a:pt x="21" y="18"/>
                    <a:pt x="21" y="19"/>
                    <a:pt x="21" y="19"/>
                  </a:cubicBezTo>
                  <a:cubicBezTo>
                    <a:pt x="19" y="20"/>
                    <a:pt x="19" y="20"/>
                    <a:pt x="19" y="20"/>
                  </a:cubicBezTo>
                  <a:moveTo>
                    <a:pt x="20" y="17"/>
                  </a:moveTo>
                  <a:cubicBezTo>
                    <a:pt x="20" y="16"/>
                    <a:pt x="20" y="16"/>
                    <a:pt x="20" y="15"/>
                  </a:cubicBezTo>
                  <a:cubicBezTo>
                    <a:pt x="20" y="15"/>
                    <a:pt x="20" y="15"/>
                    <a:pt x="20" y="15"/>
                  </a:cubicBezTo>
                  <a:cubicBezTo>
                    <a:pt x="20" y="15"/>
                    <a:pt x="21" y="14"/>
                    <a:pt x="21" y="14"/>
                  </a:cubicBezTo>
                  <a:cubicBezTo>
                    <a:pt x="21" y="15"/>
                    <a:pt x="21" y="15"/>
                    <a:pt x="21" y="16"/>
                  </a:cubicBezTo>
                  <a:cubicBezTo>
                    <a:pt x="21" y="16"/>
                    <a:pt x="20" y="17"/>
                    <a:pt x="20" y="17"/>
                  </a:cubicBezTo>
                  <a:moveTo>
                    <a:pt x="20" y="14"/>
                  </a:moveTo>
                  <a:cubicBezTo>
                    <a:pt x="20" y="13"/>
                    <a:pt x="20" y="13"/>
                    <a:pt x="20" y="12"/>
                  </a:cubicBezTo>
                  <a:cubicBezTo>
                    <a:pt x="21" y="11"/>
                    <a:pt x="21" y="11"/>
                    <a:pt x="21" y="11"/>
                  </a:cubicBezTo>
                  <a:cubicBezTo>
                    <a:pt x="21" y="12"/>
                    <a:pt x="21" y="12"/>
                    <a:pt x="21" y="13"/>
                  </a:cubicBezTo>
                  <a:cubicBezTo>
                    <a:pt x="21" y="13"/>
                    <a:pt x="20" y="14"/>
                    <a:pt x="20" y="14"/>
                  </a:cubicBezTo>
                  <a:moveTo>
                    <a:pt x="20" y="11"/>
                  </a:moveTo>
                  <a:cubicBezTo>
                    <a:pt x="19" y="11"/>
                    <a:pt x="19" y="10"/>
                    <a:pt x="19" y="9"/>
                  </a:cubicBezTo>
                  <a:cubicBezTo>
                    <a:pt x="21" y="9"/>
                    <a:pt x="21" y="9"/>
                    <a:pt x="21" y="9"/>
                  </a:cubicBezTo>
                  <a:cubicBezTo>
                    <a:pt x="21" y="9"/>
                    <a:pt x="21" y="10"/>
                    <a:pt x="21" y="10"/>
                  </a:cubicBezTo>
                  <a:cubicBezTo>
                    <a:pt x="20" y="11"/>
                    <a:pt x="20" y="11"/>
                    <a:pt x="20" y="11"/>
                  </a:cubicBezTo>
                  <a:moveTo>
                    <a:pt x="19" y="9"/>
                  </a:moveTo>
                  <a:cubicBezTo>
                    <a:pt x="19" y="8"/>
                    <a:pt x="19" y="8"/>
                    <a:pt x="19" y="8"/>
                  </a:cubicBezTo>
                  <a:cubicBezTo>
                    <a:pt x="19" y="7"/>
                    <a:pt x="20" y="7"/>
                    <a:pt x="20" y="7"/>
                  </a:cubicBezTo>
                  <a:cubicBezTo>
                    <a:pt x="20" y="8"/>
                    <a:pt x="20" y="8"/>
                    <a:pt x="20" y="8"/>
                  </a:cubicBezTo>
                  <a:cubicBezTo>
                    <a:pt x="19" y="9"/>
                    <a:pt x="19" y="9"/>
                    <a:pt x="19" y="9"/>
                  </a:cubicBezTo>
                  <a:moveTo>
                    <a:pt x="19" y="7"/>
                  </a:moveTo>
                  <a:cubicBezTo>
                    <a:pt x="18" y="6"/>
                    <a:pt x="18" y="6"/>
                    <a:pt x="18" y="6"/>
                  </a:cubicBezTo>
                  <a:cubicBezTo>
                    <a:pt x="19" y="6"/>
                    <a:pt x="19" y="5"/>
                    <a:pt x="20" y="5"/>
                  </a:cubicBezTo>
                  <a:cubicBezTo>
                    <a:pt x="20" y="6"/>
                    <a:pt x="20" y="6"/>
                    <a:pt x="20" y="6"/>
                  </a:cubicBezTo>
                  <a:cubicBezTo>
                    <a:pt x="20" y="6"/>
                    <a:pt x="20" y="6"/>
                    <a:pt x="20" y="6"/>
                  </a:cubicBezTo>
                  <a:cubicBezTo>
                    <a:pt x="19" y="6"/>
                    <a:pt x="19" y="7"/>
                    <a:pt x="19" y="7"/>
                  </a:cubicBezTo>
                  <a:moveTo>
                    <a:pt x="18" y="5"/>
                  </a:moveTo>
                  <a:cubicBezTo>
                    <a:pt x="18" y="5"/>
                    <a:pt x="18" y="4"/>
                    <a:pt x="18" y="4"/>
                  </a:cubicBezTo>
                  <a:cubicBezTo>
                    <a:pt x="18" y="4"/>
                    <a:pt x="18" y="4"/>
                    <a:pt x="18" y="4"/>
                  </a:cubicBezTo>
                  <a:cubicBezTo>
                    <a:pt x="18" y="3"/>
                    <a:pt x="18" y="3"/>
                    <a:pt x="18" y="2"/>
                  </a:cubicBezTo>
                  <a:cubicBezTo>
                    <a:pt x="19" y="3"/>
                    <a:pt x="19" y="4"/>
                    <a:pt x="19" y="4"/>
                  </a:cubicBezTo>
                  <a:cubicBezTo>
                    <a:pt x="19" y="5"/>
                    <a:pt x="18" y="5"/>
                    <a:pt x="18" y="5"/>
                  </a:cubicBezTo>
                  <a:moveTo>
                    <a:pt x="20" y="2"/>
                  </a:moveTo>
                  <a:cubicBezTo>
                    <a:pt x="21" y="2"/>
                    <a:pt x="23" y="1"/>
                    <a:pt x="24" y="1"/>
                  </a:cubicBezTo>
                  <a:cubicBezTo>
                    <a:pt x="25" y="1"/>
                    <a:pt x="25" y="1"/>
                    <a:pt x="25" y="1"/>
                  </a:cubicBezTo>
                  <a:cubicBezTo>
                    <a:pt x="27" y="5"/>
                    <a:pt x="37" y="22"/>
                    <a:pt x="24" y="39"/>
                  </a:cubicBezTo>
                  <a:cubicBezTo>
                    <a:pt x="24" y="39"/>
                    <a:pt x="24" y="39"/>
                    <a:pt x="24" y="39"/>
                  </a:cubicBezTo>
                  <a:cubicBezTo>
                    <a:pt x="25" y="40"/>
                    <a:pt x="25" y="40"/>
                    <a:pt x="25" y="40"/>
                  </a:cubicBezTo>
                  <a:cubicBezTo>
                    <a:pt x="29" y="41"/>
                    <a:pt x="29" y="41"/>
                    <a:pt x="29" y="41"/>
                  </a:cubicBezTo>
                  <a:cubicBezTo>
                    <a:pt x="24" y="45"/>
                    <a:pt x="17" y="47"/>
                    <a:pt x="7" y="47"/>
                  </a:cubicBezTo>
                  <a:cubicBezTo>
                    <a:pt x="6" y="47"/>
                    <a:pt x="6" y="47"/>
                    <a:pt x="5" y="47"/>
                  </a:cubicBezTo>
                  <a:cubicBezTo>
                    <a:pt x="5" y="46"/>
                    <a:pt x="5" y="45"/>
                    <a:pt x="6" y="44"/>
                  </a:cubicBezTo>
                  <a:cubicBezTo>
                    <a:pt x="7" y="40"/>
                    <a:pt x="8" y="35"/>
                    <a:pt x="8" y="32"/>
                  </a:cubicBezTo>
                  <a:cubicBezTo>
                    <a:pt x="9" y="32"/>
                    <a:pt x="10" y="33"/>
                    <a:pt x="11" y="33"/>
                  </a:cubicBezTo>
                  <a:cubicBezTo>
                    <a:pt x="12" y="33"/>
                    <a:pt x="12" y="34"/>
                    <a:pt x="13" y="34"/>
                  </a:cubicBezTo>
                  <a:cubicBezTo>
                    <a:pt x="13" y="34"/>
                    <a:pt x="13" y="34"/>
                    <a:pt x="13" y="34"/>
                  </a:cubicBezTo>
                  <a:cubicBezTo>
                    <a:pt x="13" y="34"/>
                    <a:pt x="13" y="34"/>
                    <a:pt x="13" y="34"/>
                  </a:cubicBezTo>
                  <a:cubicBezTo>
                    <a:pt x="14" y="34"/>
                    <a:pt x="14" y="34"/>
                    <a:pt x="14" y="34"/>
                  </a:cubicBezTo>
                  <a:cubicBezTo>
                    <a:pt x="14" y="35"/>
                    <a:pt x="15" y="35"/>
                    <a:pt x="15" y="35"/>
                  </a:cubicBezTo>
                  <a:cubicBezTo>
                    <a:pt x="16" y="35"/>
                    <a:pt x="16" y="35"/>
                    <a:pt x="16" y="35"/>
                  </a:cubicBezTo>
                  <a:cubicBezTo>
                    <a:pt x="23" y="24"/>
                    <a:pt x="24" y="13"/>
                    <a:pt x="19" y="2"/>
                  </a:cubicBezTo>
                  <a:cubicBezTo>
                    <a:pt x="19" y="2"/>
                    <a:pt x="20" y="2"/>
                    <a:pt x="20" y="2"/>
                  </a:cubicBezTo>
                  <a:moveTo>
                    <a:pt x="25" y="0"/>
                  </a:moveTo>
                  <a:cubicBezTo>
                    <a:pt x="24" y="0"/>
                    <a:pt x="24" y="0"/>
                    <a:pt x="24" y="0"/>
                  </a:cubicBezTo>
                  <a:cubicBezTo>
                    <a:pt x="23" y="0"/>
                    <a:pt x="21" y="0"/>
                    <a:pt x="20" y="0"/>
                  </a:cubicBezTo>
                  <a:cubicBezTo>
                    <a:pt x="19" y="0"/>
                    <a:pt x="19" y="0"/>
                    <a:pt x="19" y="0"/>
                  </a:cubicBezTo>
                  <a:cubicBezTo>
                    <a:pt x="19" y="0"/>
                    <a:pt x="19" y="0"/>
                    <a:pt x="19" y="0"/>
                  </a:cubicBezTo>
                  <a:cubicBezTo>
                    <a:pt x="18" y="0"/>
                    <a:pt x="18" y="0"/>
                    <a:pt x="18" y="0"/>
                  </a:cubicBezTo>
                  <a:cubicBezTo>
                    <a:pt x="18" y="0"/>
                    <a:pt x="18" y="0"/>
                    <a:pt x="18" y="0"/>
                  </a:cubicBezTo>
                  <a:cubicBezTo>
                    <a:pt x="18" y="0"/>
                    <a:pt x="18" y="0"/>
                    <a:pt x="18" y="0"/>
                  </a:cubicBezTo>
                  <a:cubicBezTo>
                    <a:pt x="18" y="1"/>
                    <a:pt x="18" y="1"/>
                    <a:pt x="18" y="1"/>
                  </a:cubicBezTo>
                  <a:cubicBezTo>
                    <a:pt x="17" y="2"/>
                    <a:pt x="17" y="3"/>
                    <a:pt x="17" y="3"/>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7" y="5"/>
                    <a:pt x="17" y="6"/>
                    <a:pt x="18" y="8"/>
                  </a:cubicBezTo>
                  <a:cubicBezTo>
                    <a:pt x="18" y="8"/>
                    <a:pt x="18" y="8"/>
                    <a:pt x="18" y="8"/>
                  </a:cubicBezTo>
                  <a:cubicBezTo>
                    <a:pt x="18" y="8"/>
                    <a:pt x="18" y="8"/>
                    <a:pt x="18" y="8"/>
                  </a:cubicBezTo>
                  <a:cubicBezTo>
                    <a:pt x="19" y="13"/>
                    <a:pt x="20" y="22"/>
                    <a:pt x="13" y="33"/>
                  </a:cubicBezTo>
                  <a:cubicBezTo>
                    <a:pt x="13" y="33"/>
                    <a:pt x="12" y="32"/>
                    <a:pt x="11" y="32"/>
                  </a:cubicBezTo>
                  <a:cubicBezTo>
                    <a:pt x="10" y="31"/>
                    <a:pt x="8" y="31"/>
                    <a:pt x="7" y="30"/>
                  </a:cubicBezTo>
                  <a:cubicBezTo>
                    <a:pt x="7" y="30"/>
                    <a:pt x="7" y="30"/>
                    <a:pt x="7" y="30"/>
                  </a:cubicBezTo>
                  <a:cubicBezTo>
                    <a:pt x="7" y="30"/>
                    <a:pt x="7" y="30"/>
                    <a:pt x="7" y="30"/>
                  </a:cubicBezTo>
                  <a:cubicBezTo>
                    <a:pt x="7" y="30"/>
                    <a:pt x="7" y="30"/>
                    <a:pt x="7" y="30"/>
                  </a:cubicBezTo>
                  <a:cubicBezTo>
                    <a:pt x="7" y="30"/>
                    <a:pt x="7" y="30"/>
                    <a:pt x="7" y="30"/>
                  </a:cubicBezTo>
                  <a:cubicBezTo>
                    <a:pt x="7" y="31"/>
                    <a:pt x="7" y="31"/>
                    <a:pt x="7" y="31"/>
                  </a:cubicBezTo>
                  <a:cubicBezTo>
                    <a:pt x="7" y="31"/>
                    <a:pt x="7" y="31"/>
                    <a:pt x="7" y="31"/>
                  </a:cubicBezTo>
                  <a:cubicBezTo>
                    <a:pt x="6" y="33"/>
                    <a:pt x="5" y="35"/>
                    <a:pt x="4" y="38"/>
                  </a:cubicBezTo>
                  <a:cubicBezTo>
                    <a:pt x="4" y="39"/>
                    <a:pt x="4" y="39"/>
                    <a:pt x="4" y="39"/>
                  </a:cubicBezTo>
                  <a:cubicBezTo>
                    <a:pt x="4" y="39"/>
                    <a:pt x="4" y="39"/>
                    <a:pt x="4" y="39"/>
                  </a:cubicBezTo>
                  <a:cubicBezTo>
                    <a:pt x="4" y="41"/>
                    <a:pt x="3" y="44"/>
                    <a:pt x="2" y="47"/>
                  </a:cubicBezTo>
                  <a:cubicBezTo>
                    <a:pt x="2" y="50"/>
                    <a:pt x="1" y="52"/>
                    <a:pt x="1" y="53"/>
                  </a:cubicBezTo>
                  <a:cubicBezTo>
                    <a:pt x="1" y="53"/>
                    <a:pt x="1" y="53"/>
                    <a:pt x="1" y="53"/>
                  </a:cubicBezTo>
                  <a:cubicBezTo>
                    <a:pt x="1" y="53"/>
                    <a:pt x="1" y="54"/>
                    <a:pt x="1" y="55"/>
                  </a:cubicBezTo>
                  <a:cubicBezTo>
                    <a:pt x="0" y="55"/>
                    <a:pt x="0" y="55"/>
                    <a:pt x="0" y="55"/>
                  </a:cubicBezTo>
                  <a:cubicBezTo>
                    <a:pt x="0" y="56"/>
                    <a:pt x="0" y="56"/>
                    <a:pt x="0" y="56"/>
                  </a:cubicBezTo>
                  <a:cubicBezTo>
                    <a:pt x="0" y="56"/>
                    <a:pt x="0" y="56"/>
                    <a:pt x="0" y="56"/>
                  </a:cubicBezTo>
                  <a:cubicBezTo>
                    <a:pt x="0" y="56"/>
                    <a:pt x="0" y="56"/>
                    <a:pt x="0" y="56"/>
                  </a:cubicBezTo>
                  <a:cubicBezTo>
                    <a:pt x="0" y="56"/>
                    <a:pt x="0" y="56"/>
                    <a:pt x="0" y="56"/>
                  </a:cubicBezTo>
                  <a:cubicBezTo>
                    <a:pt x="1" y="56"/>
                    <a:pt x="1" y="56"/>
                    <a:pt x="1" y="56"/>
                  </a:cubicBezTo>
                  <a:cubicBezTo>
                    <a:pt x="1" y="56"/>
                    <a:pt x="1" y="56"/>
                    <a:pt x="1" y="56"/>
                  </a:cubicBezTo>
                  <a:cubicBezTo>
                    <a:pt x="2" y="56"/>
                    <a:pt x="2" y="56"/>
                    <a:pt x="2" y="56"/>
                  </a:cubicBezTo>
                  <a:cubicBezTo>
                    <a:pt x="3" y="56"/>
                    <a:pt x="5" y="56"/>
                    <a:pt x="6" y="56"/>
                  </a:cubicBezTo>
                  <a:cubicBezTo>
                    <a:pt x="7" y="56"/>
                    <a:pt x="7" y="56"/>
                    <a:pt x="7" y="56"/>
                  </a:cubicBezTo>
                  <a:cubicBezTo>
                    <a:pt x="7" y="56"/>
                    <a:pt x="7" y="56"/>
                    <a:pt x="7" y="56"/>
                  </a:cubicBezTo>
                  <a:cubicBezTo>
                    <a:pt x="7" y="56"/>
                    <a:pt x="7" y="56"/>
                    <a:pt x="7" y="56"/>
                  </a:cubicBezTo>
                  <a:cubicBezTo>
                    <a:pt x="8" y="56"/>
                    <a:pt x="9" y="55"/>
                    <a:pt x="10" y="55"/>
                  </a:cubicBezTo>
                  <a:cubicBezTo>
                    <a:pt x="10" y="55"/>
                    <a:pt x="10" y="55"/>
                    <a:pt x="10" y="55"/>
                  </a:cubicBezTo>
                  <a:cubicBezTo>
                    <a:pt x="10" y="55"/>
                    <a:pt x="10" y="55"/>
                    <a:pt x="10" y="55"/>
                  </a:cubicBezTo>
                  <a:cubicBezTo>
                    <a:pt x="11" y="55"/>
                    <a:pt x="11" y="55"/>
                    <a:pt x="11" y="55"/>
                  </a:cubicBezTo>
                  <a:cubicBezTo>
                    <a:pt x="11" y="55"/>
                    <a:pt x="11" y="55"/>
                    <a:pt x="11" y="55"/>
                  </a:cubicBezTo>
                  <a:cubicBezTo>
                    <a:pt x="17" y="54"/>
                    <a:pt x="23" y="51"/>
                    <a:pt x="27" y="49"/>
                  </a:cubicBezTo>
                  <a:cubicBezTo>
                    <a:pt x="27" y="49"/>
                    <a:pt x="27" y="49"/>
                    <a:pt x="27" y="49"/>
                  </a:cubicBezTo>
                  <a:cubicBezTo>
                    <a:pt x="29" y="46"/>
                    <a:pt x="30" y="43"/>
                    <a:pt x="31" y="41"/>
                  </a:cubicBezTo>
                  <a:cubicBezTo>
                    <a:pt x="30" y="40"/>
                    <a:pt x="30" y="40"/>
                    <a:pt x="30" y="40"/>
                  </a:cubicBezTo>
                  <a:cubicBezTo>
                    <a:pt x="30" y="40"/>
                    <a:pt x="30" y="40"/>
                    <a:pt x="30" y="40"/>
                  </a:cubicBezTo>
                  <a:cubicBezTo>
                    <a:pt x="26" y="39"/>
                    <a:pt x="26" y="39"/>
                    <a:pt x="26" y="39"/>
                  </a:cubicBezTo>
                  <a:cubicBezTo>
                    <a:pt x="38" y="21"/>
                    <a:pt x="28" y="3"/>
                    <a:pt x="25" y="0"/>
                  </a:cubicBezTo>
                  <a:cubicBezTo>
                    <a:pt x="25" y="0"/>
                    <a:pt x="25"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67" name="Freeform 53"/>
            <p:cNvSpPr>
              <a:spLocks noEditPoints="1"/>
            </p:cNvSpPr>
            <p:nvPr/>
          </p:nvSpPr>
          <p:spPr bwMode="auto">
            <a:xfrm>
              <a:off x="4039" y="2391"/>
              <a:ext cx="107" cy="128"/>
            </a:xfrm>
            <a:custGeom>
              <a:avLst/>
              <a:gdLst>
                <a:gd name="T0" fmla="*/ 43 w 45"/>
                <a:gd name="T1" fmla="*/ 25 h 54"/>
                <a:gd name="T2" fmla="*/ 39 w 45"/>
                <a:gd name="T3" fmla="*/ 23 h 54"/>
                <a:gd name="T4" fmla="*/ 35 w 45"/>
                <a:gd name="T5" fmla="*/ 22 h 54"/>
                <a:gd name="T6" fmla="*/ 34 w 45"/>
                <a:gd name="T7" fmla="*/ 21 h 54"/>
                <a:gd name="T8" fmla="*/ 35 w 45"/>
                <a:gd name="T9" fmla="*/ 20 h 54"/>
                <a:gd name="T10" fmla="*/ 30 w 45"/>
                <a:gd name="T11" fmla="*/ 19 h 54"/>
                <a:gd name="T12" fmla="*/ 31 w 45"/>
                <a:gd name="T13" fmla="*/ 19 h 54"/>
                <a:gd name="T14" fmla="*/ 33 w 45"/>
                <a:gd name="T15" fmla="*/ 20 h 54"/>
                <a:gd name="T16" fmla="*/ 33 w 45"/>
                <a:gd name="T17" fmla="*/ 18 h 54"/>
                <a:gd name="T18" fmla="*/ 28 w 45"/>
                <a:gd name="T19" fmla="*/ 19 h 54"/>
                <a:gd name="T20" fmla="*/ 29 w 45"/>
                <a:gd name="T21" fmla="*/ 18 h 54"/>
                <a:gd name="T22" fmla="*/ 35 w 45"/>
                <a:gd name="T23" fmla="*/ 18 h 54"/>
                <a:gd name="T24" fmla="*/ 36 w 45"/>
                <a:gd name="T25" fmla="*/ 19 h 54"/>
                <a:gd name="T26" fmla="*/ 40 w 45"/>
                <a:gd name="T27" fmla="*/ 17 h 54"/>
                <a:gd name="T28" fmla="*/ 34 w 45"/>
                <a:gd name="T29" fmla="*/ 17 h 54"/>
                <a:gd name="T30" fmla="*/ 34 w 45"/>
                <a:gd name="T31" fmla="*/ 18 h 54"/>
                <a:gd name="T32" fmla="*/ 2 w 45"/>
                <a:gd name="T33" fmla="*/ 41 h 54"/>
                <a:gd name="T34" fmla="*/ 14 w 45"/>
                <a:gd name="T35" fmla="*/ 20 h 54"/>
                <a:gd name="T36" fmla="*/ 32 w 45"/>
                <a:gd name="T37" fmla="*/ 25 h 54"/>
                <a:gd name="T38" fmla="*/ 31 w 45"/>
                <a:gd name="T39" fmla="*/ 49 h 54"/>
                <a:gd name="T40" fmla="*/ 29 w 45"/>
                <a:gd name="T41" fmla="*/ 51 h 54"/>
                <a:gd name="T42" fmla="*/ 16 w 45"/>
                <a:gd name="T43" fmla="*/ 48 h 54"/>
                <a:gd name="T44" fmla="*/ 3 w 45"/>
                <a:gd name="T45" fmla="*/ 43 h 54"/>
                <a:gd name="T46" fmla="*/ 25 w 45"/>
                <a:gd name="T47" fmla="*/ 17 h 54"/>
                <a:gd name="T48" fmla="*/ 23 w 45"/>
                <a:gd name="T49" fmla="*/ 17 h 54"/>
                <a:gd name="T50" fmla="*/ 21 w 45"/>
                <a:gd name="T51" fmla="*/ 16 h 54"/>
                <a:gd name="T52" fmla="*/ 32 w 45"/>
                <a:gd name="T53" fmla="*/ 17 h 54"/>
                <a:gd name="T54" fmla="*/ 33 w 45"/>
                <a:gd name="T55" fmla="*/ 16 h 54"/>
                <a:gd name="T56" fmla="*/ 19 w 45"/>
                <a:gd name="T57" fmla="*/ 15 h 54"/>
                <a:gd name="T58" fmla="*/ 20 w 45"/>
                <a:gd name="T59" fmla="*/ 15 h 54"/>
                <a:gd name="T60" fmla="*/ 29 w 45"/>
                <a:gd name="T61" fmla="*/ 14 h 54"/>
                <a:gd name="T62" fmla="*/ 24 w 45"/>
                <a:gd name="T63" fmla="*/ 15 h 54"/>
                <a:gd name="T64" fmla="*/ 23 w 45"/>
                <a:gd name="T65" fmla="*/ 15 h 54"/>
                <a:gd name="T66" fmla="*/ 23 w 45"/>
                <a:gd name="T67" fmla="*/ 15 h 54"/>
                <a:gd name="T68" fmla="*/ 20 w 45"/>
                <a:gd name="T69" fmla="*/ 12 h 54"/>
                <a:gd name="T70" fmla="*/ 21 w 45"/>
                <a:gd name="T71" fmla="*/ 12 h 54"/>
                <a:gd name="T72" fmla="*/ 25 w 45"/>
                <a:gd name="T73" fmla="*/ 10 h 54"/>
                <a:gd name="T74" fmla="*/ 25 w 45"/>
                <a:gd name="T75" fmla="*/ 2 h 54"/>
                <a:gd name="T76" fmla="*/ 32 w 45"/>
                <a:gd name="T77" fmla="*/ 4 h 54"/>
                <a:gd name="T78" fmla="*/ 29 w 45"/>
                <a:gd name="T79" fmla="*/ 11 h 54"/>
                <a:gd name="T80" fmla="*/ 32 w 45"/>
                <a:gd name="T81" fmla="*/ 8 h 54"/>
                <a:gd name="T82" fmla="*/ 35 w 45"/>
                <a:gd name="T83" fmla="*/ 7 h 54"/>
                <a:gd name="T84" fmla="*/ 21 w 45"/>
                <a:gd name="T85" fmla="*/ 11 h 54"/>
                <a:gd name="T86" fmla="*/ 22 w 45"/>
                <a:gd name="T87" fmla="*/ 3 h 54"/>
                <a:gd name="T88" fmla="*/ 25 w 45"/>
                <a:gd name="T89" fmla="*/ 0 h 54"/>
                <a:gd name="T90" fmla="*/ 23 w 45"/>
                <a:gd name="T91" fmla="*/ 2 h 54"/>
                <a:gd name="T92" fmla="*/ 17 w 45"/>
                <a:gd name="T93" fmla="*/ 3 h 54"/>
                <a:gd name="T94" fmla="*/ 18 w 45"/>
                <a:gd name="T95" fmla="*/ 12 h 54"/>
                <a:gd name="T96" fmla="*/ 13 w 45"/>
                <a:gd name="T97" fmla="*/ 18 h 54"/>
                <a:gd name="T98" fmla="*/ 1 w 45"/>
                <a:gd name="T99" fmla="*/ 41 h 54"/>
                <a:gd name="T100" fmla="*/ 3 w 45"/>
                <a:gd name="T101" fmla="*/ 45 h 54"/>
                <a:gd name="T102" fmla="*/ 15 w 45"/>
                <a:gd name="T103" fmla="*/ 49 h 54"/>
                <a:gd name="T104" fmla="*/ 28 w 45"/>
                <a:gd name="T105" fmla="*/ 52 h 54"/>
                <a:gd name="T106" fmla="*/ 33 w 45"/>
                <a:gd name="T107" fmla="*/ 50 h 54"/>
                <a:gd name="T108" fmla="*/ 34 w 45"/>
                <a:gd name="T109" fmla="*/ 24 h 54"/>
                <a:gd name="T110" fmla="*/ 44 w 45"/>
                <a:gd name="T111" fmla="*/ 27 h 54"/>
                <a:gd name="T112" fmla="*/ 37 w 45"/>
                <a:gd name="T113" fmla="*/ 20 h 54"/>
                <a:gd name="T114" fmla="*/ 41 w 45"/>
                <a:gd name="T115" fmla="*/ 19 h 54"/>
                <a:gd name="T116" fmla="*/ 41 w 45"/>
                <a:gd name="T117" fmla="*/ 16 h 54"/>
                <a:gd name="T118" fmla="*/ 40 w 45"/>
                <a:gd name="T119" fmla="*/ 10 h 54"/>
                <a:gd name="T120" fmla="*/ 37 w 45"/>
                <a:gd name="T121" fmla="*/ 5 h 54"/>
                <a:gd name="T122" fmla="*/ 33 w 45"/>
                <a:gd name="T123" fmla="*/ 5 h 54"/>
                <a:gd name="T124" fmla="*/ 26 w 45"/>
                <a:gd name="T1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 h="54">
                  <a:moveTo>
                    <a:pt x="43" y="26"/>
                  </a:moveTo>
                  <a:cubicBezTo>
                    <a:pt x="42" y="26"/>
                    <a:pt x="41" y="26"/>
                    <a:pt x="40" y="25"/>
                  </a:cubicBezTo>
                  <a:cubicBezTo>
                    <a:pt x="42" y="24"/>
                    <a:pt x="42" y="24"/>
                    <a:pt x="42" y="24"/>
                  </a:cubicBezTo>
                  <a:cubicBezTo>
                    <a:pt x="42" y="24"/>
                    <a:pt x="43" y="24"/>
                    <a:pt x="43" y="25"/>
                  </a:cubicBezTo>
                  <a:cubicBezTo>
                    <a:pt x="43" y="25"/>
                    <a:pt x="43" y="25"/>
                    <a:pt x="43" y="26"/>
                  </a:cubicBezTo>
                  <a:moveTo>
                    <a:pt x="39" y="24"/>
                  </a:moveTo>
                  <a:cubicBezTo>
                    <a:pt x="39" y="24"/>
                    <a:pt x="38" y="24"/>
                    <a:pt x="38" y="24"/>
                  </a:cubicBezTo>
                  <a:cubicBezTo>
                    <a:pt x="39" y="23"/>
                    <a:pt x="39" y="23"/>
                    <a:pt x="39" y="23"/>
                  </a:cubicBezTo>
                  <a:cubicBezTo>
                    <a:pt x="40" y="23"/>
                    <a:pt x="40" y="23"/>
                    <a:pt x="41" y="23"/>
                  </a:cubicBezTo>
                  <a:cubicBezTo>
                    <a:pt x="39" y="24"/>
                    <a:pt x="39" y="24"/>
                    <a:pt x="39" y="24"/>
                  </a:cubicBezTo>
                  <a:moveTo>
                    <a:pt x="36" y="23"/>
                  </a:moveTo>
                  <a:cubicBezTo>
                    <a:pt x="36" y="23"/>
                    <a:pt x="36" y="22"/>
                    <a:pt x="35" y="22"/>
                  </a:cubicBezTo>
                  <a:cubicBezTo>
                    <a:pt x="37" y="21"/>
                    <a:pt x="37" y="21"/>
                    <a:pt x="37" y="21"/>
                  </a:cubicBezTo>
                  <a:cubicBezTo>
                    <a:pt x="37" y="21"/>
                    <a:pt x="37" y="22"/>
                    <a:pt x="38" y="22"/>
                  </a:cubicBezTo>
                  <a:cubicBezTo>
                    <a:pt x="36" y="23"/>
                    <a:pt x="36" y="23"/>
                    <a:pt x="36" y="23"/>
                  </a:cubicBezTo>
                  <a:moveTo>
                    <a:pt x="34" y="21"/>
                  </a:moveTo>
                  <a:cubicBezTo>
                    <a:pt x="33" y="21"/>
                    <a:pt x="33" y="21"/>
                    <a:pt x="33" y="21"/>
                  </a:cubicBezTo>
                  <a:cubicBezTo>
                    <a:pt x="34" y="20"/>
                    <a:pt x="34" y="20"/>
                    <a:pt x="35" y="20"/>
                  </a:cubicBezTo>
                  <a:cubicBezTo>
                    <a:pt x="35" y="20"/>
                    <a:pt x="35" y="20"/>
                    <a:pt x="35" y="20"/>
                  </a:cubicBezTo>
                  <a:cubicBezTo>
                    <a:pt x="35" y="20"/>
                    <a:pt x="35" y="20"/>
                    <a:pt x="35" y="20"/>
                  </a:cubicBezTo>
                  <a:cubicBezTo>
                    <a:pt x="34" y="21"/>
                    <a:pt x="34" y="21"/>
                    <a:pt x="34" y="21"/>
                  </a:cubicBezTo>
                  <a:moveTo>
                    <a:pt x="30" y="19"/>
                  </a:moveTo>
                  <a:cubicBezTo>
                    <a:pt x="30" y="19"/>
                    <a:pt x="30" y="19"/>
                    <a:pt x="30" y="19"/>
                  </a:cubicBezTo>
                  <a:cubicBezTo>
                    <a:pt x="30" y="19"/>
                    <a:pt x="30" y="19"/>
                    <a:pt x="30" y="19"/>
                  </a:cubicBezTo>
                  <a:cubicBezTo>
                    <a:pt x="31" y="18"/>
                    <a:pt x="31" y="18"/>
                    <a:pt x="31" y="18"/>
                  </a:cubicBezTo>
                  <a:cubicBezTo>
                    <a:pt x="31" y="18"/>
                    <a:pt x="31" y="18"/>
                    <a:pt x="31" y="18"/>
                  </a:cubicBezTo>
                  <a:cubicBezTo>
                    <a:pt x="31" y="19"/>
                    <a:pt x="31" y="19"/>
                    <a:pt x="31" y="19"/>
                  </a:cubicBezTo>
                  <a:cubicBezTo>
                    <a:pt x="31" y="19"/>
                    <a:pt x="31" y="19"/>
                    <a:pt x="31" y="19"/>
                  </a:cubicBezTo>
                  <a:cubicBezTo>
                    <a:pt x="31" y="19"/>
                    <a:pt x="31" y="19"/>
                    <a:pt x="31" y="19"/>
                  </a:cubicBezTo>
                  <a:cubicBezTo>
                    <a:pt x="30" y="19"/>
                    <a:pt x="30" y="19"/>
                    <a:pt x="30" y="19"/>
                  </a:cubicBezTo>
                  <a:cubicBezTo>
                    <a:pt x="30" y="19"/>
                    <a:pt x="30" y="19"/>
                    <a:pt x="30" y="19"/>
                  </a:cubicBezTo>
                  <a:moveTo>
                    <a:pt x="33" y="20"/>
                  </a:moveTo>
                  <a:cubicBezTo>
                    <a:pt x="32" y="20"/>
                    <a:pt x="32" y="20"/>
                    <a:pt x="32" y="20"/>
                  </a:cubicBezTo>
                  <a:cubicBezTo>
                    <a:pt x="33" y="19"/>
                    <a:pt x="33" y="19"/>
                    <a:pt x="33" y="19"/>
                  </a:cubicBezTo>
                  <a:cubicBezTo>
                    <a:pt x="33" y="18"/>
                    <a:pt x="33" y="18"/>
                    <a:pt x="33" y="18"/>
                  </a:cubicBezTo>
                  <a:cubicBezTo>
                    <a:pt x="33" y="18"/>
                    <a:pt x="33" y="18"/>
                    <a:pt x="33" y="18"/>
                  </a:cubicBezTo>
                  <a:cubicBezTo>
                    <a:pt x="33" y="18"/>
                    <a:pt x="33" y="18"/>
                    <a:pt x="33" y="18"/>
                  </a:cubicBezTo>
                  <a:cubicBezTo>
                    <a:pt x="34" y="19"/>
                    <a:pt x="34" y="19"/>
                    <a:pt x="34" y="19"/>
                  </a:cubicBezTo>
                  <a:cubicBezTo>
                    <a:pt x="33" y="19"/>
                    <a:pt x="33" y="19"/>
                    <a:pt x="33" y="20"/>
                  </a:cubicBezTo>
                  <a:moveTo>
                    <a:pt x="28" y="19"/>
                  </a:moveTo>
                  <a:cubicBezTo>
                    <a:pt x="28" y="19"/>
                    <a:pt x="28" y="18"/>
                    <a:pt x="27" y="18"/>
                  </a:cubicBezTo>
                  <a:cubicBezTo>
                    <a:pt x="28" y="18"/>
                    <a:pt x="28" y="18"/>
                    <a:pt x="28" y="18"/>
                  </a:cubicBezTo>
                  <a:cubicBezTo>
                    <a:pt x="28" y="17"/>
                    <a:pt x="28" y="17"/>
                    <a:pt x="28" y="17"/>
                  </a:cubicBezTo>
                  <a:cubicBezTo>
                    <a:pt x="29" y="18"/>
                    <a:pt x="29" y="18"/>
                    <a:pt x="29" y="18"/>
                  </a:cubicBezTo>
                  <a:cubicBezTo>
                    <a:pt x="28" y="19"/>
                    <a:pt x="28" y="19"/>
                    <a:pt x="28" y="19"/>
                  </a:cubicBezTo>
                  <a:cubicBezTo>
                    <a:pt x="28" y="19"/>
                    <a:pt x="28" y="19"/>
                    <a:pt x="28" y="19"/>
                  </a:cubicBezTo>
                  <a:moveTo>
                    <a:pt x="35" y="19"/>
                  </a:moveTo>
                  <a:cubicBezTo>
                    <a:pt x="35" y="18"/>
                    <a:pt x="35" y="18"/>
                    <a:pt x="35" y="18"/>
                  </a:cubicBezTo>
                  <a:cubicBezTo>
                    <a:pt x="35" y="18"/>
                    <a:pt x="35" y="18"/>
                    <a:pt x="36" y="17"/>
                  </a:cubicBezTo>
                  <a:cubicBezTo>
                    <a:pt x="36" y="17"/>
                    <a:pt x="36" y="17"/>
                    <a:pt x="37" y="17"/>
                  </a:cubicBezTo>
                  <a:cubicBezTo>
                    <a:pt x="37" y="17"/>
                    <a:pt x="37" y="17"/>
                    <a:pt x="37" y="17"/>
                  </a:cubicBezTo>
                  <a:cubicBezTo>
                    <a:pt x="36" y="19"/>
                    <a:pt x="36" y="19"/>
                    <a:pt x="36" y="19"/>
                  </a:cubicBezTo>
                  <a:cubicBezTo>
                    <a:pt x="36" y="19"/>
                    <a:pt x="36" y="19"/>
                    <a:pt x="35" y="19"/>
                  </a:cubicBezTo>
                  <a:moveTo>
                    <a:pt x="38" y="18"/>
                  </a:moveTo>
                  <a:cubicBezTo>
                    <a:pt x="38" y="17"/>
                    <a:pt x="38" y="17"/>
                    <a:pt x="38" y="17"/>
                  </a:cubicBezTo>
                  <a:cubicBezTo>
                    <a:pt x="39" y="17"/>
                    <a:pt x="40" y="17"/>
                    <a:pt x="40" y="17"/>
                  </a:cubicBezTo>
                  <a:cubicBezTo>
                    <a:pt x="40" y="18"/>
                    <a:pt x="40" y="18"/>
                    <a:pt x="40" y="18"/>
                  </a:cubicBezTo>
                  <a:cubicBezTo>
                    <a:pt x="39" y="18"/>
                    <a:pt x="39" y="18"/>
                    <a:pt x="38" y="18"/>
                  </a:cubicBezTo>
                  <a:moveTo>
                    <a:pt x="34" y="18"/>
                  </a:moveTo>
                  <a:cubicBezTo>
                    <a:pt x="34" y="17"/>
                    <a:pt x="34" y="17"/>
                    <a:pt x="34" y="17"/>
                  </a:cubicBezTo>
                  <a:cubicBezTo>
                    <a:pt x="34" y="17"/>
                    <a:pt x="34" y="17"/>
                    <a:pt x="34" y="17"/>
                  </a:cubicBezTo>
                  <a:cubicBezTo>
                    <a:pt x="34" y="17"/>
                    <a:pt x="34" y="17"/>
                    <a:pt x="34" y="17"/>
                  </a:cubicBezTo>
                  <a:cubicBezTo>
                    <a:pt x="34" y="17"/>
                    <a:pt x="34" y="17"/>
                    <a:pt x="34" y="17"/>
                  </a:cubicBezTo>
                  <a:cubicBezTo>
                    <a:pt x="34" y="18"/>
                    <a:pt x="34" y="18"/>
                    <a:pt x="34" y="18"/>
                  </a:cubicBezTo>
                  <a:moveTo>
                    <a:pt x="2" y="43"/>
                  </a:moveTo>
                  <a:cubicBezTo>
                    <a:pt x="2" y="43"/>
                    <a:pt x="1" y="43"/>
                    <a:pt x="1" y="43"/>
                  </a:cubicBezTo>
                  <a:cubicBezTo>
                    <a:pt x="2" y="42"/>
                    <a:pt x="2" y="42"/>
                    <a:pt x="2" y="42"/>
                  </a:cubicBezTo>
                  <a:cubicBezTo>
                    <a:pt x="2" y="42"/>
                    <a:pt x="2" y="41"/>
                    <a:pt x="2" y="41"/>
                  </a:cubicBezTo>
                  <a:cubicBezTo>
                    <a:pt x="2" y="40"/>
                    <a:pt x="2" y="39"/>
                    <a:pt x="2" y="39"/>
                  </a:cubicBezTo>
                  <a:cubicBezTo>
                    <a:pt x="2" y="36"/>
                    <a:pt x="2" y="34"/>
                    <a:pt x="3" y="31"/>
                  </a:cubicBezTo>
                  <a:cubicBezTo>
                    <a:pt x="5" y="27"/>
                    <a:pt x="7" y="23"/>
                    <a:pt x="10" y="21"/>
                  </a:cubicBezTo>
                  <a:cubicBezTo>
                    <a:pt x="11" y="21"/>
                    <a:pt x="12" y="20"/>
                    <a:pt x="14" y="20"/>
                  </a:cubicBezTo>
                  <a:cubicBezTo>
                    <a:pt x="15" y="19"/>
                    <a:pt x="17" y="19"/>
                    <a:pt x="19" y="17"/>
                  </a:cubicBezTo>
                  <a:cubicBezTo>
                    <a:pt x="19" y="17"/>
                    <a:pt x="20" y="17"/>
                    <a:pt x="20" y="18"/>
                  </a:cubicBezTo>
                  <a:cubicBezTo>
                    <a:pt x="24" y="19"/>
                    <a:pt x="27" y="20"/>
                    <a:pt x="30" y="20"/>
                  </a:cubicBezTo>
                  <a:cubicBezTo>
                    <a:pt x="30" y="21"/>
                    <a:pt x="31" y="23"/>
                    <a:pt x="32" y="25"/>
                  </a:cubicBezTo>
                  <a:cubicBezTo>
                    <a:pt x="34" y="28"/>
                    <a:pt x="36" y="31"/>
                    <a:pt x="37" y="34"/>
                  </a:cubicBezTo>
                  <a:cubicBezTo>
                    <a:pt x="38" y="37"/>
                    <a:pt x="37" y="42"/>
                    <a:pt x="35" y="45"/>
                  </a:cubicBezTo>
                  <a:cubicBezTo>
                    <a:pt x="34" y="45"/>
                    <a:pt x="34" y="46"/>
                    <a:pt x="33" y="46"/>
                  </a:cubicBezTo>
                  <a:cubicBezTo>
                    <a:pt x="33" y="47"/>
                    <a:pt x="32" y="48"/>
                    <a:pt x="31" y="49"/>
                  </a:cubicBezTo>
                  <a:cubicBezTo>
                    <a:pt x="31" y="50"/>
                    <a:pt x="31" y="50"/>
                    <a:pt x="31" y="51"/>
                  </a:cubicBezTo>
                  <a:cubicBezTo>
                    <a:pt x="31" y="52"/>
                    <a:pt x="31" y="53"/>
                    <a:pt x="31" y="53"/>
                  </a:cubicBezTo>
                  <a:cubicBezTo>
                    <a:pt x="31" y="53"/>
                    <a:pt x="31" y="53"/>
                    <a:pt x="31" y="53"/>
                  </a:cubicBezTo>
                  <a:cubicBezTo>
                    <a:pt x="30" y="53"/>
                    <a:pt x="30" y="52"/>
                    <a:pt x="29" y="51"/>
                  </a:cubicBezTo>
                  <a:cubicBezTo>
                    <a:pt x="28" y="51"/>
                    <a:pt x="28" y="51"/>
                    <a:pt x="28" y="51"/>
                  </a:cubicBezTo>
                  <a:cubicBezTo>
                    <a:pt x="27" y="51"/>
                    <a:pt x="26" y="50"/>
                    <a:pt x="25" y="50"/>
                  </a:cubicBezTo>
                  <a:cubicBezTo>
                    <a:pt x="24" y="50"/>
                    <a:pt x="23" y="50"/>
                    <a:pt x="22" y="50"/>
                  </a:cubicBezTo>
                  <a:cubicBezTo>
                    <a:pt x="20" y="49"/>
                    <a:pt x="18" y="48"/>
                    <a:pt x="16" y="48"/>
                  </a:cubicBezTo>
                  <a:cubicBezTo>
                    <a:pt x="14" y="47"/>
                    <a:pt x="11" y="46"/>
                    <a:pt x="9" y="45"/>
                  </a:cubicBezTo>
                  <a:cubicBezTo>
                    <a:pt x="9" y="45"/>
                    <a:pt x="9" y="45"/>
                    <a:pt x="9" y="45"/>
                  </a:cubicBezTo>
                  <a:cubicBezTo>
                    <a:pt x="7" y="44"/>
                    <a:pt x="6" y="43"/>
                    <a:pt x="4" y="43"/>
                  </a:cubicBezTo>
                  <a:cubicBezTo>
                    <a:pt x="3" y="43"/>
                    <a:pt x="3" y="43"/>
                    <a:pt x="3" y="43"/>
                  </a:cubicBezTo>
                  <a:cubicBezTo>
                    <a:pt x="2" y="43"/>
                    <a:pt x="2" y="43"/>
                    <a:pt x="2" y="43"/>
                  </a:cubicBezTo>
                  <a:moveTo>
                    <a:pt x="26" y="18"/>
                  </a:moveTo>
                  <a:cubicBezTo>
                    <a:pt x="25" y="18"/>
                    <a:pt x="25" y="18"/>
                    <a:pt x="24" y="17"/>
                  </a:cubicBezTo>
                  <a:cubicBezTo>
                    <a:pt x="25" y="17"/>
                    <a:pt x="25" y="17"/>
                    <a:pt x="25" y="17"/>
                  </a:cubicBezTo>
                  <a:cubicBezTo>
                    <a:pt x="25" y="17"/>
                    <a:pt x="26" y="17"/>
                    <a:pt x="27" y="17"/>
                  </a:cubicBezTo>
                  <a:cubicBezTo>
                    <a:pt x="26" y="18"/>
                    <a:pt x="26" y="18"/>
                    <a:pt x="26" y="18"/>
                  </a:cubicBezTo>
                  <a:cubicBezTo>
                    <a:pt x="26" y="18"/>
                    <a:pt x="26" y="18"/>
                    <a:pt x="26" y="18"/>
                  </a:cubicBezTo>
                  <a:moveTo>
                    <a:pt x="23" y="17"/>
                  </a:moveTo>
                  <a:cubicBezTo>
                    <a:pt x="22" y="17"/>
                    <a:pt x="22" y="17"/>
                    <a:pt x="21" y="16"/>
                  </a:cubicBezTo>
                  <a:cubicBezTo>
                    <a:pt x="21" y="16"/>
                    <a:pt x="21" y="16"/>
                    <a:pt x="21" y="16"/>
                  </a:cubicBezTo>
                  <a:cubicBezTo>
                    <a:pt x="21" y="16"/>
                    <a:pt x="21" y="16"/>
                    <a:pt x="21" y="16"/>
                  </a:cubicBezTo>
                  <a:cubicBezTo>
                    <a:pt x="21" y="16"/>
                    <a:pt x="21" y="16"/>
                    <a:pt x="21" y="16"/>
                  </a:cubicBezTo>
                  <a:cubicBezTo>
                    <a:pt x="22" y="16"/>
                    <a:pt x="23" y="16"/>
                    <a:pt x="23" y="16"/>
                  </a:cubicBezTo>
                  <a:cubicBezTo>
                    <a:pt x="23" y="17"/>
                    <a:pt x="23" y="17"/>
                    <a:pt x="23" y="17"/>
                  </a:cubicBezTo>
                  <a:cubicBezTo>
                    <a:pt x="23" y="17"/>
                    <a:pt x="23" y="17"/>
                    <a:pt x="23" y="17"/>
                  </a:cubicBezTo>
                  <a:moveTo>
                    <a:pt x="32" y="17"/>
                  </a:moveTo>
                  <a:cubicBezTo>
                    <a:pt x="32" y="17"/>
                    <a:pt x="31" y="17"/>
                    <a:pt x="31" y="17"/>
                  </a:cubicBezTo>
                  <a:cubicBezTo>
                    <a:pt x="32" y="15"/>
                    <a:pt x="32" y="15"/>
                    <a:pt x="32" y="15"/>
                  </a:cubicBezTo>
                  <a:cubicBezTo>
                    <a:pt x="33" y="16"/>
                    <a:pt x="33" y="16"/>
                    <a:pt x="33" y="16"/>
                  </a:cubicBezTo>
                  <a:cubicBezTo>
                    <a:pt x="33" y="16"/>
                    <a:pt x="33" y="16"/>
                    <a:pt x="33" y="16"/>
                  </a:cubicBezTo>
                  <a:cubicBezTo>
                    <a:pt x="32" y="17"/>
                    <a:pt x="32" y="17"/>
                    <a:pt x="32" y="17"/>
                  </a:cubicBezTo>
                  <a:moveTo>
                    <a:pt x="19" y="16"/>
                  </a:moveTo>
                  <a:cubicBezTo>
                    <a:pt x="19" y="16"/>
                    <a:pt x="19" y="15"/>
                    <a:pt x="19" y="15"/>
                  </a:cubicBezTo>
                  <a:cubicBezTo>
                    <a:pt x="19" y="15"/>
                    <a:pt x="19" y="15"/>
                    <a:pt x="19" y="15"/>
                  </a:cubicBezTo>
                  <a:cubicBezTo>
                    <a:pt x="19" y="15"/>
                    <a:pt x="19" y="15"/>
                    <a:pt x="19" y="15"/>
                  </a:cubicBezTo>
                  <a:cubicBezTo>
                    <a:pt x="19" y="15"/>
                    <a:pt x="19" y="15"/>
                    <a:pt x="19" y="15"/>
                  </a:cubicBezTo>
                  <a:cubicBezTo>
                    <a:pt x="20" y="15"/>
                    <a:pt x="20" y="15"/>
                    <a:pt x="20" y="15"/>
                  </a:cubicBezTo>
                  <a:cubicBezTo>
                    <a:pt x="20" y="15"/>
                    <a:pt x="20" y="15"/>
                    <a:pt x="20" y="15"/>
                  </a:cubicBezTo>
                  <a:cubicBezTo>
                    <a:pt x="19" y="16"/>
                    <a:pt x="19" y="16"/>
                    <a:pt x="19" y="16"/>
                  </a:cubicBezTo>
                  <a:moveTo>
                    <a:pt x="29" y="16"/>
                  </a:moveTo>
                  <a:cubicBezTo>
                    <a:pt x="29" y="16"/>
                    <a:pt x="28" y="16"/>
                    <a:pt x="28" y="16"/>
                  </a:cubicBezTo>
                  <a:cubicBezTo>
                    <a:pt x="29" y="14"/>
                    <a:pt x="29" y="14"/>
                    <a:pt x="29" y="14"/>
                  </a:cubicBezTo>
                  <a:cubicBezTo>
                    <a:pt x="30" y="15"/>
                    <a:pt x="30" y="15"/>
                    <a:pt x="31" y="15"/>
                  </a:cubicBezTo>
                  <a:cubicBezTo>
                    <a:pt x="29" y="16"/>
                    <a:pt x="29" y="16"/>
                    <a:pt x="29" y="16"/>
                  </a:cubicBezTo>
                  <a:moveTo>
                    <a:pt x="26" y="16"/>
                  </a:moveTo>
                  <a:cubicBezTo>
                    <a:pt x="26" y="16"/>
                    <a:pt x="25" y="15"/>
                    <a:pt x="24" y="15"/>
                  </a:cubicBezTo>
                  <a:cubicBezTo>
                    <a:pt x="26" y="14"/>
                    <a:pt x="26" y="14"/>
                    <a:pt x="26" y="14"/>
                  </a:cubicBezTo>
                  <a:cubicBezTo>
                    <a:pt x="27" y="14"/>
                    <a:pt x="27" y="14"/>
                    <a:pt x="28" y="14"/>
                  </a:cubicBezTo>
                  <a:cubicBezTo>
                    <a:pt x="26" y="16"/>
                    <a:pt x="26" y="16"/>
                    <a:pt x="26" y="16"/>
                  </a:cubicBezTo>
                  <a:moveTo>
                    <a:pt x="23" y="15"/>
                  </a:moveTo>
                  <a:cubicBezTo>
                    <a:pt x="22" y="15"/>
                    <a:pt x="22" y="15"/>
                    <a:pt x="21" y="14"/>
                  </a:cubicBezTo>
                  <a:cubicBezTo>
                    <a:pt x="22" y="14"/>
                    <a:pt x="22" y="13"/>
                    <a:pt x="22" y="13"/>
                  </a:cubicBezTo>
                  <a:cubicBezTo>
                    <a:pt x="23" y="13"/>
                    <a:pt x="24" y="13"/>
                    <a:pt x="25" y="13"/>
                  </a:cubicBezTo>
                  <a:cubicBezTo>
                    <a:pt x="23" y="15"/>
                    <a:pt x="23" y="15"/>
                    <a:pt x="23" y="15"/>
                  </a:cubicBezTo>
                  <a:cubicBezTo>
                    <a:pt x="23" y="15"/>
                    <a:pt x="23" y="15"/>
                    <a:pt x="23" y="15"/>
                  </a:cubicBezTo>
                  <a:moveTo>
                    <a:pt x="20" y="14"/>
                  </a:moveTo>
                  <a:cubicBezTo>
                    <a:pt x="19" y="14"/>
                    <a:pt x="19" y="13"/>
                    <a:pt x="19" y="13"/>
                  </a:cubicBezTo>
                  <a:cubicBezTo>
                    <a:pt x="19" y="12"/>
                    <a:pt x="20" y="12"/>
                    <a:pt x="20" y="12"/>
                  </a:cubicBezTo>
                  <a:cubicBezTo>
                    <a:pt x="20" y="12"/>
                    <a:pt x="20" y="12"/>
                    <a:pt x="20" y="12"/>
                  </a:cubicBezTo>
                  <a:cubicBezTo>
                    <a:pt x="20" y="12"/>
                    <a:pt x="20" y="12"/>
                    <a:pt x="20" y="12"/>
                  </a:cubicBezTo>
                  <a:cubicBezTo>
                    <a:pt x="21" y="12"/>
                    <a:pt x="21" y="12"/>
                    <a:pt x="21" y="12"/>
                  </a:cubicBezTo>
                  <a:cubicBezTo>
                    <a:pt x="21" y="12"/>
                    <a:pt x="21" y="12"/>
                    <a:pt x="21" y="12"/>
                  </a:cubicBezTo>
                  <a:cubicBezTo>
                    <a:pt x="21" y="13"/>
                    <a:pt x="20" y="13"/>
                    <a:pt x="20" y="14"/>
                  </a:cubicBezTo>
                  <a:cubicBezTo>
                    <a:pt x="20" y="14"/>
                    <a:pt x="20" y="14"/>
                    <a:pt x="20" y="14"/>
                  </a:cubicBezTo>
                  <a:moveTo>
                    <a:pt x="24" y="10"/>
                  </a:moveTo>
                  <a:cubicBezTo>
                    <a:pt x="25" y="10"/>
                    <a:pt x="25" y="10"/>
                    <a:pt x="25" y="10"/>
                  </a:cubicBezTo>
                  <a:cubicBezTo>
                    <a:pt x="26" y="9"/>
                    <a:pt x="25" y="9"/>
                    <a:pt x="25" y="8"/>
                  </a:cubicBezTo>
                  <a:cubicBezTo>
                    <a:pt x="25" y="7"/>
                    <a:pt x="25" y="6"/>
                    <a:pt x="25" y="5"/>
                  </a:cubicBezTo>
                  <a:cubicBezTo>
                    <a:pt x="25" y="4"/>
                    <a:pt x="25" y="3"/>
                    <a:pt x="25" y="2"/>
                  </a:cubicBezTo>
                  <a:cubicBezTo>
                    <a:pt x="25" y="2"/>
                    <a:pt x="25" y="2"/>
                    <a:pt x="25" y="2"/>
                  </a:cubicBezTo>
                  <a:cubicBezTo>
                    <a:pt x="25" y="2"/>
                    <a:pt x="25" y="2"/>
                    <a:pt x="25" y="2"/>
                  </a:cubicBezTo>
                  <a:cubicBezTo>
                    <a:pt x="27" y="2"/>
                    <a:pt x="28" y="3"/>
                    <a:pt x="29" y="3"/>
                  </a:cubicBezTo>
                  <a:cubicBezTo>
                    <a:pt x="30" y="3"/>
                    <a:pt x="31" y="4"/>
                    <a:pt x="32" y="4"/>
                  </a:cubicBezTo>
                  <a:cubicBezTo>
                    <a:pt x="32" y="4"/>
                    <a:pt x="32" y="4"/>
                    <a:pt x="32" y="4"/>
                  </a:cubicBezTo>
                  <a:cubicBezTo>
                    <a:pt x="32" y="4"/>
                    <a:pt x="32" y="4"/>
                    <a:pt x="32" y="4"/>
                  </a:cubicBezTo>
                  <a:cubicBezTo>
                    <a:pt x="31" y="5"/>
                    <a:pt x="31" y="5"/>
                    <a:pt x="30" y="6"/>
                  </a:cubicBezTo>
                  <a:cubicBezTo>
                    <a:pt x="29" y="7"/>
                    <a:pt x="28" y="9"/>
                    <a:pt x="29" y="10"/>
                  </a:cubicBezTo>
                  <a:cubicBezTo>
                    <a:pt x="29" y="11"/>
                    <a:pt x="29" y="11"/>
                    <a:pt x="29" y="11"/>
                  </a:cubicBezTo>
                  <a:cubicBezTo>
                    <a:pt x="29" y="11"/>
                    <a:pt x="29" y="11"/>
                    <a:pt x="29" y="11"/>
                  </a:cubicBezTo>
                  <a:cubicBezTo>
                    <a:pt x="30" y="11"/>
                    <a:pt x="30" y="11"/>
                    <a:pt x="30" y="11"/>
                  </a:cubicBezTo>
                  <a:cubicBezTo>
                    <a:pt x="30" y="10"/>
                    <a:pt x="31" y="9"/>
                    <a:pt x="31" y="9"/>
                  </a:cubicBezTo>
                  <a:cubicBezTo>
                    <a:pt x="32" y="8"/>
                    <a:pt x="32" y="8"/>
                    <a:pt x="32" y="8"/>
                  </a:cubicBezTo>
                  <a:cubicBezTo>
                    <a:pt x="32" y="7"/>
                    <a:pt x="33" y="7"/>
                    <a:pt x="34" y="6"/>
                  </a:cubicBezTo>
                  <a:cubicBezTo>
                    <a:pt x="34" y="6"/>
                    <a:pt x="34" y="6"/>
                    <a:pt x="34" y="6"/>
                  </a:cubicBezTo>
                  <a:cubicBezTo>
                    <a:pt x="34" y="6"/>
                    <a:pt x="35" y="6"/>
                    <a:pt x="35" y="6"/>
                  </a:cubicBezTo>
                  <a:cubicBezTo>
                    <a:pt x="35" y="7"/>
                    <a:pt x="35" y="7"/>
                    <a:pt x="35" y="7"/>
                  </a:cubicBezTo>
                  <a:cubicBezTo>
                    <a:pt x="36" y="7"/>
                    <a:pt x="38" y="8"/>
                    <a:pt x="38" y="9"/>
                  </a:cubicBezTo>
                  <a:cubicBezTo>
                    <a:pt x="36" y="10"/>
                    <a:pt x="33" y="12"/>
                    <a:pt x="32" y="14"/>
                  </a:cubicBezTo>
                  <a:cubicBezTo>
                    <a:pt x="32" y="14"/>
                    <a:pt x="32" y="14"/>
                    <a:pt x="32" y="14"/>
                  </a:cubicBezTo>
                  <a:cubicBezTo>
                    <a:pt x="30" y="13"/>
                    <a:pt x="24" y="12"/>
                    <a:pt x="21" y="11"/>
                  </a:cubicBezTo>
                  <a:cubicBezTo>
                    <a:pt x="21" y="10"/>
                    <a:pt x="21" y="10"/>
                    <a:pt x="21" y="10"/>
                  </a:cubicBezTo>
                  <a:cubicBezTo>
                    <a:pt x="22" y="8"/>
                    <a:pt x="21" y="5"/>
                    <a:pt x="19" y="3"/>
                  </a:cubicBezTo>
                  <a:cubicBezTo>
                    <a:pt x="20" y="3"/>
                    <a:pt x="20" y="3"/>
                    <a:pt x="21" y="3"/>
                  </a:cubicBezTo>
                  <a:cubicBezTo>
                    <a:pt x="21" y="3"/>
                    <a:pt x="22" y="3"/>
                    <a:pt x="22" y="3"/>
                  </a:cubicBezTo>
                  <a:cubicBezTo>
                    <a:pt x="22" y="3"/>
                    <a:pt x="22" y="4"/>
                    <a:pt x="22" y="5"/>
                  </a:cubicBezTo>
                  <a:cubicBezTo>
                    <a:pt x="23" y="6"/>
                    <a:pt x="23" y="7"/>
                    <a:pt x="23" y="8"/>
                  </a:cubicBezTo>
                  <a:cubicBezTo>
                    <a:pt x="23" y="9"/>
                    <a:pt x="24" y="10"/>
                    <a:pt x="24" y="10"/>
                  </a:cubicBezTo>
                  <a:moveTo>
                    <a:pt x="25" y="0"/>
                  </a:moveTo>
                  <a:cubicBezTo>
                    <a:pt x="25" y="0"/>
                    <a:pt x="24" y="0"/>
                    <a:pt x="24" y="1"/>
                  </a:cubicBezTo>
                  <a:cubicBezTo>
                    <a:pt x="24" y="1"/>
                    <a:pt x="23" y="1"/>
                    <a:pt x="23" y="2"/>
                  </a:cubicBezTo>
                  <a:cubicBezTo>
                    <a:pt x="23" y="2"/>
                    <a:pt x="23" y="2"/>
                    <a:pt x="23" y="2"/>
                  </a:cubicBezTo>
                  <a:cubicBezTo>
                    <a:pt x="23" y="2"/>
                    <a:pt x="23" y="2"/>
                    <a:pt x="23" y="2"/>
                  </a:cubicBezTo>
                  <a:cubicBezTo>
                    <a:pt x="23" y="2"/>
                    <a:pt x="23" y="2"/>
                    <a:pt x="23" y="2"/>
                  </a:cubicBezTo>
                  <a:cubicBezTo>
                    <a:pt x="22" y="1"/>
                    <a:pt x="22" y="1"/>
                    <a:pt x="21" y="1"/>
                  </a:cubicBezTo>
                  <a:cubicBezTo>
                    <a:pt x="20" y="1"/>
                    <a:pt x="19" y="2"/>
                    <a:pt x="18" y="2"/>
                  </a:cubicBezTo>
                  <a:cubicBezTo>
                    <a:pt x="17" y="3"/>
                    <a:pt x="17" y="3"/>
                    <a:pt x="17" y="3"/>
                  </a:cubicBezTo>
                  <a:cubicBezTo>
                    <a:pt x="18" y="4"/>
                    <a:pt x="18" y="4"/>
                    <a:pt x="18" y="4"/>
                  </a:cubicBezTo>
                  <a:cubicBezTo>
                    <a:pt x="20" y="6"/>
                    <a:pt x="20" y="8"/>
                    <a:pt x="20" y="10"/>
                  </a:cubicBezTo>
                  <a:cubicBezTo>
                    <a:pt x="20" y="11"/>
                    <a:pt x="20" y="11"/>
                    <a:pt x="20" y="11"/>
                  </a:cubicBezTo>
                  <a:cubicBezTo>
                    <a:pt x="19" y="11"/>
                    <a:pt x="18" y="12"/>
                    <a:pt x="18" y="12"/>
                  </a:cubicBezTo>
                  <a:cubicBezTo>
                    <a:pt x="18" y="13"/>
                    <a:pt x="18" y="13"/>
                    <a:pt x="18" y="14"/>
                  </a:cubicBezTo>
                  <a:cubicBezTo>
                    <a:pt x="17" y="14"/>
                    <a:pt x="17" y="14"/>
                    <a:pt x="17" y="14"/>
                  </a:cubicBezTo>
                  <a:cubicBezTo>
                    <a:pt x="17" y="15"/>
                    <a:pt x="17" y="16"/>
                    <a:pt x="18" y="16"/>
                  </a:cubicBezTo>
                  <a:cubicBezTo>
                    <a:pt x="16" y="17"/>
                    <a:pt x="15" y="18"/>
                    <a:pt x="13" y="18"/>
                  </a:cubicBezTo>
                  <a:cubicBezTo>
                    <a:pt x="12" y="19"/>
                    <a:pt x="11" y="19"/>
                    <a:pt x="9" y="20"/>
                  </a:cubicBezTo>
                  <a:cubicBezTo>
                    <a:pt x="6" y="22"/>
                    <a:pt x="3" y="26"/>
                    <a:pt x="2" y="30"/>
                  </a:cubicBezTo>
                  <a:cubicBezTo>
                    <a:pt x="1" y="33"/>
                    <a:pt x="1" y="36"/>
                    <a:pt x="1" y="39"/>
                  </a:cubicBezTo>
                  <a:cubicBezTo>
                    <a:pt x="1" y="39"/>
                    <a:pt x="1" y="40"/>
                    <a:pt x="1" y="41"/>
                  </a:cubicBezTo>
                  <a:cubicBezTo>
                    <a:pt x="0" y="42"/>
                    <a:pt x="0" y="42"/>
                    <a:pt x="0" y="42"/>
                  </a:cubicBezTo>
                  <a:cubicBezTo>
                    <a:pt x="0" y="43"/>
                    <a:pt x="0" y="43"/>
                    <a:pt x="0" y="44"/>
                  </a:cubicBezTo>
                  <a:cubicBezTo>
                    <a:pt x="0" y="45"/>
                    <a:pt x="1" y="45"/>
                    <a:pt x="2" y="45"/>
                  </a:cubicBezTo>
                  <a:cubicBezTo>
                    <a:pt x="2" y="45"/>
                    <a:pt x="3" y="45"/>
                    <a:pt x="3" y="45"/>
                  </a:cubicBezTo>
                  <a:cubicBezTo>
                    <a:pt x="3" y="45"/>
                    <a:pt x="3" y="45"/>
                    <a:pt x="4" y="45"/>
                  </a:cubicBezTo>
                  <a:cubicBezTo>
                    <a:pt x="5" y="45"/>
                    <a:pt x="7" y="45"/>
                    <a:pt x="8" y="46"/>
                  </a:cubicBezTo>
                  <a:cubicBezTo>
                    <a:pt x="9" y="46"/>
                    <a:pt x="9" y="46"/>
                    <a:pt x="9" y="46"/>
                  </a:cubicBezTo>
                  <a:cubicBezTo>
                    <a:pt x="11" y="47"/>
                    <a:pt x="13" y="48"/>
                    <a:pt x="15" y="49"/>
                  </a:cubicBezTo>
                  <a:cubicBezTo>
                    <a:pt x="17" y="50"/>
                    <a:pt x="20" y="50"/>
                    <a:pt x="22" y="51"/>
                  </a:cubicBezTo>
                  <a:cubicBezTo>
                    <a:pt x="23" y="51"/>
                    <a:pt x="24" y="52"/>
                    <a:pt x="25" y="52"/>
                  </a:cubicBezTo>
                  <a:cubicBezTo>
                    <a:pt x="25" y="52"/>
                    <a:pt x="26" y="52"/>
                    <a:pt x="27" y="52"/>
                  </a:cubicBezTo>
                  <a:cubicBezTo>
                    <a:pt x="28" y="52"/>
                    <a:pt x="28" y="52"/>
                    <a:pt x="28" y="52"/>
                  </a:cubicBezTo>
                  <a:cubicBezTo>
                    <a:pt x="28" y="53"/>
                    <a:pt x="29" y="54"/>
                    <a:pt x="31" y="54"/>
                  </a:cubicBezTo>
                  <a:cubicBezTo>
                    <a:pt x="31" y="54"/>
                    <a:pt x="31" y="54"/>
                    <a:pt x="31" y="54"/>
                  </a:cubicBezTo>
                  <a:cubicBezTo>
                    <a:pt x="32" y="54"/>
                    <a:pt x="32" y="52"/>
                    <a:pt x="33" y="51"/>
                  </a:cubicBezTo>
                  <a:cubicBezTo>
                    <a:pt x="33" y="51"/>
                    <a:pt x="33" y="50"/>
                    <a:pt x="33" y="50"/>
                  </a:cubicBezTo>
                  <a:cubicBezTo>
                    <a:pt x="33" y="49"/>
                    <a:pt x="34" y="48"/>
                    <a:pt x="34" y="47"/>
                  </a:cubicBezTo>
                  <a:cubicBezTo>
                    <a:pt x="35" y="47"/>
                    <a:pt x="35" y="46"/>
                    <a:pt x="36" y="46"/>
                  </a:cubicBezTo>
                  <a:cubicBezTo>
                    <a:pt x="38" y="42"/>
                    <a:pt x="39" y="38"/>
                    <a:pt x="38" y="33"/>
                  </a:cubicBezTo>
                  <a:cubicBezTo>
                    <a:pt x="37" y="30"/>
                    <a:pt x="35" y="27"/>
                    <a:pt x="34" y="24"/>
                  </a:cubicBezTo>
                  <a:cubicBezTo>
                    <a:pt x="33" y="23"/>
                    <a:pt x="32" y="21"/>
                    <a:pt x="31" y="20"/>
                  </a:cubicBezTo>
                  <a:cubicBezTo>
                    <a:pt x="34" y="23"/>
                    <a:pt x="39" y="27"/>
                    <a:pt x="43" y="27"/>
                  </a:cubicBezTo>
                  <a:cubicBezTo>
                    <a:pt x="43" y="27"/>
                    <a:pt x="43" y="27"/>
                    <a:pt x="43" y="27"/>
                  </a:cubicBezTo>
                  <a:cubicBezTo>
                    <a:pt x="44" y="27"/>
                    <a:pt x="44" y="27"/>
                    <a:pt x="44" y="27"/>
                  </a:cubicBezTo>
                  <a:cubicBezTo>
                    <a:pt x="44" y="26"/>
                    <a:pt x="44" y="25"/>
                    <a:pt x="45" y="25"/>
                  </a:cubicBezTo>
                  <a:cubicBezTo>
                    <a:pt x="45" y="24"/>
                    <a:pt x="45" y="24"/>
                    <a:pt x="45" y="24"/>
                  </a:cubicBezTo>
                  <a:cubicBezTo>
                    <a:pt x="45" y="24"/>
                    <a:pt x="45" y="24"/>
                    <a:pt x="45" y="24"/>
                  </a:cubicBezTo>
                  <a:cubicBezTo>
                    <a:pt x="42" y="23"/>
                    <a:pt x="39" y="21"/>
                    <a:pt x="37" y="20"/>
                  </a:cubicBezTo>
                  <a:cubicBezTo>
                    <a:pt x="37" y="20"/>
                    <a:pt x="37" y="20"/>
                    <a:pt x="37" y="20"/>
                  </a:cubicBezTo>
                  <a:cubicBezTo>
                    <a:pt x="37" y="20"/>
                    <a:pt x="37" y="20"/>
                    <a:pt x="37" y="20"/>
                  </a:cubicBezTo>
                  <a:cubicBezTo>
                    <a:pt x="38" y="20"/>
                    <a:pt x="39" y="19"/>
                    <a:pt x="41" y="19"/>
                  </a:cubicBezTo>
                  <a:cubicBezTo>
                    <a:pt x="41" y="19"/>
                    <a:pt x="41" y="19"/>
                    <a:pt x="41" y="19"/>
                  </a:cubicBezTo>
                  <a:cubicBezTo>
                    <a:pt x="41" y="18"/>
                    <a:pt x="41" y="18"/>
                    <a:pt x="41" y="18"/>
                  </a:cubicBezTo>
                  <a:cubicBezTo>
                    <a:pt x="41" y="18"/>
                    <a:pt x="41" y="17"/>
                    <a:pt x="41" y="16"/>
                  </a:cubicBezTo>
                  <a:cubicBezTo>
                    <a:pt x="41" y="16"/>
                    <a:pt x="41" y="16"/>
                    <a:pt x="41" y="16"/>
                  </a:cubicBezTo>
                  <a:cubicBezTo>
                    <a:pt x="41" y="16"/>
                    <a:pt x="41" y="16"/>
                    <a:pt x="41" y="16"/>
                  </a:cubicBezTo>
                  <a:cubicBezTo>
                    <a:pt x="39" y="16"/>
                    <a:pt x="38" y="16"/>
                    <a:pt x="36" y="16"/>
                  </a:cubicBezTo>
                  <a:cubicBezTo>
                    <a:pt x="36" y="16"/>
                    <a:pt x="35" y="16"/>
                    <a:pt x="34" y="16"/>
                  </a:cubicBezTo>
                  <a:cubicBezTo>
                    <a:pt x="34" y="15"/>
                    <a:pt x="34" y="15"/>
                    <a:pt x="33" y="15"/>
                  </a:cubicBezTo>
                  <a:cubicBezTo>
                    <a:pt x="34" y="13"/>
                    <a:pt x="37" y="11"/>
                    <a:pt x="40" y="10"/>
                  </a:cubicBezTo>
                  <a:cubicBezTo>
                    <a:pt x="40" y="10"/>
                    <a:pt x="40" y="10"/>
                    <a:pt x="40" y="10"/>
                  </a:cubicBezTo>
                  <a:cubicBezTo>
                    <a:pt x="40" y="9"/>
                    <a:pt x="40" y="9"/>
                    <a:pt x="40" y="9"/>
                  </a:cubicBezTo>
                  <a:cubicBezTo>
                    <a:pt x="39" y="8"/>
                    <a:pt x="38" y="7"/>
                    <a:pt x="37" y="6"/>
                  </a:cubicBezTo>
                  <a:cubicBezTo>
                    <a:pt x="37" y="5"/>
                    <a:pt x="37" y="5"/>
                    <a:pt x="37" y="5"/>
                  </a:cubicBezTo>
                  <a:cubicBezTo>
                    <a:pt x="36" y="5"/>
                    <a:pt x="36" y="5"/>
                    <a:pt x="36" y="5"/>
                  </a:cubicBezTo>
                  <a:cubicBezTo>
                    <a:pt x="36" y="5"/>
                    <a:pt x="36" y="5"/>
                    <a:pt x="36" y="5"/>
                  </a:cubicBezTo>
                  <a:cubicBezTo>
                    <a:pt x="35" y="5"/>
                    <a:pt x="35" y="5"/>
                    <a:pt x="34" y="5"/>
                  </a:cubicBezTo>
                  <a:cubicBezTo>
                    <a:pt x="34" y="5"/>
                    <a:pt x="34" y="5"/>
                    <a:pt x="33" y="5"/>
                  </a:cubicBezTo>
                  <a:cubicBezTo>
                    <a:pt x="33" y="4"/>
                    <a:pt x="33" y="4"/>
                    <a:pt x="33" y="4"/>
                  </a:cubicBezTo>
                  <a:cubicBezTo>
                    <a:pt x="33" y="3"/>
                    <a:pt x="33" y="3"/>
                    <a:pt x="32" y="3"/>
                  </a:cubicBezTo>
                  <a:cubicBezTo>
                    <a:pt x="31" y="2"/>
                    <a:pt x="30" y="2"/>
                    <a:pt x="29" y="2"/>
                  </a:cubicBezTo>
                  <a:cubicBezTo>
                    <a:pt x="28" y="1"/>
                    <a:pt x="27" y="1"/>
                    <a:pt x="26" y="0"/>
                  </a:cubicBezTo>
                  <a:cubicBezTo>
                    <a:pt x="26" y="0"/>
                    <a:pt x="25"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68" name="Freeform 54"/>
            <p:cNvSpPr>
              <a:spLocks noEditPoints="1"/>
            </p:cNvSpPr>
            <p:nvPr/>
          </p:nvSpPr>
          <p:spPr bwMode="auto">
            <a:xfrm>
              <a:off x="4084" y="2477"/>
              <a:ext cx="9" cy="14"/>
            </a:xfrm>
            <a:custGeom>
              <a:avLst/>
              <a:gdLst>
                <a:gd name="T0" fmla="*/ 1 w 4"/>
                <a:gd name="T1" fmla="*/ 5 h 6"/>
                <a:gd name="T2" fmla="*/ 1 w 4"/>
                <a:gd name="T3" fmla="*/ 5 h 6"/>
                <a:gd name="T4" fmla="*/ 2 w 4"/>
                <a:gd name="T5" fmla="*/ 2 h 6"/>
                <a:gd name="T6" fmla="*/ 2 w 4"/>
                <a:gd name="T7" fmla="*/ 3 h 6"/>
                <a:gd name="T8" fmla="*/ 2 w 4"/>
                <a:gd name="T9" fmla="*/ 4 h 6"/>
                <a:gd name="T10" fmla="*/ 1 w 4"/>
                <a:gd name="T11" fmla="*/ 5 h 6"/>
                <a:gd name="T12" fmla="*/ 1 w 4"/>
                <a:gd name="T13" fmla="*/ 0 h 6"/>
                <a:gd name="T14" fmla="*/ 1 w 4"/>
                <a:gd name="T15" fmla="*/ 0 h 6"/>
                <a:gd name="T16" fmla="*/ 0 w 4"/>
                <a:gd name="T17" fmla="*/ 5 h 6"/>
                <a:gd name="T18" fmla="*/ 0 w 4"/>
                <a:gd name="T19" fmla="*/ 6 h 6"/>
                <a:gd name="T20" fmla="*/ 0 w 4"/>
                <a:gd name="T21" fmla="*/ 6 h 6"/>
                <a:gd name="T22" fmla="*/ 1 w 4"/>
                <a:gd name="T23" fmla="*/ 6 h 6"/>
                <a:gd name="T24" fmla="*/ 1 w 4"/>
                <a:gd name="T25" fmla="*/ 6 h 6"/>
                <a:gd name="T26" fmla="*/ 3 w 4"/>
                <a:gd name="T27" fmla="*/ 5 h 6"/>
                <a:gd name="T28" fmla="*/ 3 w 4"/>
                <a:gd name="T29" fmla="*/ 2 h 6"/>
                <a:gd name="T30" fmla="*/ 2 w 4"/>
                <a:gd name="T31" fmla="*/ 0 h 6"/>
                <a:gd name="T32" fmla="*/ 1 w 4"/>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6">
                  <a:moveTo>
                    <a:pt x="1" y="5"/>
                  </a:moveTo>
                  <a:cubicBezTo>
                    <a:pt x="1" y="5"/>
                    <a:pt x="1" y="5"/>
                    <a:pt x="1" y="5"/>
                  </a:cubicBezTo>
                  <a:cubicBezTo>
                    <a:pt x="1" y="4"/>
                    <a:pt x="1" y="3"/>
                    <a:pt x="2" y="2"/>
                  </a:cubicBezTo>
                  <a:cubicBezTo>
                    <a:pt x="2" y="3"/>
                    <a:pt x="2" y="3"/>
                    <a:pt x="2" y="3"/>
                  </a:cubicBezTo>
                  <a:cubicBezTo>
                    <a:pt x="2" y="3"/>
                    <a:pt x="2" y="4"/>
                    <a:pt x="2" y="4"/>
                  </a:cubicBezTo>
                  <a:cubicBezTo>
                    <a:pt x="2" y="5"/>
                    <a:pt x="1" y="5"/>
                    <a:pt x="1" y="5"/>
                  </a:cubicBezTo>
                  <a:moveTo>
                    <a:pt x="1" y="0"/>
                  </a:moveTo>
                  <a:cubicBezTo>
                    <a:pt x="1" y="0"/>
                    <a:pt x="1" y="0"/>
                    <a:pt x="1" y="0"/>
                  </a:cubicBezTo>
                  <a:cubicBezTo>
                    <a:pt x="0" y="2"/>
                    <a:pt x="0" y="4"/>
                    <a:pt x="0" y="5"/>
                  </a:cubicBezTo>
                  <a:cubicBezTo>
                    <a:pt x="0" y="6"/>
                    <a:pt x="0" y="6"/>
                    <a:pt x="0" y="6"/>
                  </a:cubicBezTo>
                  <a:cubicBezTo>
                    <a:pt x="0" y="6"/>
                    <a:pt x="0" y="6"/>
                    <a:pt x="0" y="6"/>
                  </a:cubicBezTo>
                  <a:cubicBezTo>
                    <a:pt x="1" y="6"/>
                    <a:pt x="1" y="6"/>
                    <a:pt x="1" y="6"/>
                  </a:cubicBezTo>
                  <a:cubicBezTo>
                    <a:pt x="1" y="6"/>
                    <a:pt x="1" y="6"/>
                    <a:pt x="1" y="6"/>
                  </a:cubicBezTo>
                  <a:cubicBezTo>
                    <a:pt x="2" y="6"/>
                    <a:pt x="3" y="6"/>
                    <a:pt x="3" y="5"/>
                  </a:cubicBezTo>
                  <a:cubicBezTo>
                    <a:pt x="4" y="4"/>
                    <a:pt x="4" y="3"/>
                    <a:pt x="3" y="2"/>
                  </a:cubicBezTo>
                  <a:cubicBezTo>
                    <a:pt x="3" y="2"/>
                    <a:pt x="2" y="1"/>
                    <a:pt x="2"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69" name="Freeform 55"/>
            <p:cNvSpPr>
              <a:spLocks noEditPoints="1"/>
            </p:cNvSpPr>
            <p:nvPr/>
          </p:nvSpPr>
          <p:spPr bwMode="auto">
            <a:xfrm>
              <a:off x="4062" y="2448"/>
              <a:ext cx="46" cy="50"/>
            </a:xfrm>
            <a:custGeom>
              <a:avLst/>
              <a:gdLst>
                <a:gd name="T0" fmla="*/ 12 w 19"/>
                <a:gd name="T1" fmla="*/ 3 h 21"/>
                <a:gd name="T2" fmla="*/ 14 w 19"/>
                <a:gd name="T3" fmla="*/ 1 h 21"/>
                <a:gd name="T4" fmla="*/ 13 w 19"/>
                <a:gd name="T5" fmla="*/ 3 h 21"/>
                <a:gd name="T6" fmla="*/ 13 w 19"/>
                <a:gd name="T7" fmla="*/ 3 h 21"/>
                <a:gd name="T8" fmla="*/ 17 w 19"/>
                <a:gd name="T9" fmla="*/ 7 h 21"/>
                <a:gd name="T10" fmla="*/ 13 w 19"/>
                <a:gd name="T11" fmla="*/ 5 h 21"/>
                <a:gd name="T12" fmla="*/ 12 w 19"/>
                <a:gd name="T13" fmla="*/ 5 h 21"/>
                <a:gd name="T14" fmla="*/ 11 w 19"/>
                <a:gd name="T15" fmla="*/ 11 h 21"/>
                <a:gd name="T16" fmla="*/ 14 w 19"/>
                <a:gd name="T17" fmla="*/ 14 h 21"/>
                <a:gd name="T18" fmla="*/ 13 w 19"/>
                <a:gd name="T19" fmla="*/ 18 h 21"/>
                <a:gd name="T20" fmla="*/ 9 w 19"/>
                <a:gd name="T21" fmla="*/ 19 h 21"/>
                <a:gd name="T22" fmla="*/ 8 w 19"/>
                <a:gd name="T23" fmla="*/ 19 h 21"/>
                <a:gd name="T24" fmla="*/ 7 w 19"/>
                <a:gd name="T25" fmla="*/ 20 h 21"/>
                <a:gd name="T26" fmla="*/ 7 w 19"/>
                <a:gd name="T27" fmla="*/ 19 h 21"/>
                <a:gd name="T28" fmla="*/ 6 w 19"/>
                <a:gd name="T29" fmla="*/ 18 h 21"/>
                <a:gd name="T30" fmla="*/ 3 w 19"/>
                <a:gd name="T31" fmla="*/ 14 h 21"/>
                <a:gd name="T32" fmla="*/ 7 w 19"/>
                <a:gd name="T33" fmla="*/ 17 h 21"/>
                <a:gd name="T34" fmla="*/ 9 w 19"/>
                <a:gd name="T35" fmla="*/ 11 h 21"/>
                <a:gd name="T36" fmla="*/ 6 w 19"/>
                <a:gd name="T37" fmla="*/ 6 h 21"/>
                <a:gd name="T38" fmla="*/ 10 w 19"/>
                <a:gd name="T39" fmla="*/ 3 h 21"/>
                <a:gd name="T40" fmla="*/ 12 w 19"/>
                <a:gd name="T41" fmla="*/ 0 h 21"/>
                <a:gd name="T42" fmla="*/ 11 w 19"/>
                <a:gd name="T43" fmla="*/ 2 h 21"/>
                <a:gd name="T44" fmla="*/ 8 w 19"/>
                <a:gd name="T45" fmla="*/ 2 h 21"/>
                <a:gd name="T46" fmla="*/ 8 w 19"/>
                <a:gd name="T47" fmla="*/ 11 h 21"/>
                <a:gd name="T48" fmla="*/ 4 w 19"/>
                <a:gd name="T49" fmla="*/ 13 h 21"/>
                <a:gd name="T50" fmla="*/ 3 w 19"/>
                <a:gd name="T51" fmla="*/ 13 h 21"/>
                <a:gd name="T52" fmla="*/ 0 w 19"/>
                <a:gd name="T53" fmla="*/ 15 h 21"/>
                <a:gd name="T54" fmla="*/ 6 w 19"/>
                <a:gd name="T55" fmla="*/ 19 h 21"/>
                <a:gd name="T56" fmla="*/ 6 w 19"/>
                <a:gd name="T57" fmla="*/ 20 h 21"/>
                <a:gd name="T58" fmla="*/ 8 w 19"/>
                <a:gd name="T59" fmla="*/ 21 h 21"/>
                <a:gd name="T60" fmla="*/ 9 w 19"/>
                <a:gd name="T61" fmla="*/ 21 h 21"/>
                <a:gd name="T62" fmla="*/ 9 w 19"/>
                <a:gd name="T63" fmla="*/ 20 h 21"/>
                <a:gd name="T64" fmla="*/ 13 w 19"/>
                <a:gd name="T65" fmla="*/ 19 h 21"/>
                <a:gd name="T66" fmla="*/ 15 w 19"/>
                <a:gd name="T67" fmla="*/ 13 h 21"/>
                <a:gd name="T68" fmla="*/ 13 w 19"/>
                <a:gd name="T69" fmla="*/ 6 h 21"/>
                <a:gd name="T70" fmla="*/ 15 w 19"/>
                <a:gd name="T71" fmla="*/ 9 h 21"/>
                <a:gd name="T72" fmla="*/ 16 w 19"/>
                <a:gd name="T73" fmla="*/ 9 h 21"/>
                <a:gd name="T74" fmla="*/ 18 w 19"/>
                <a:gd name="T75" fmla="*/ 6 h 21"/>
                <a:gd name="T76" fmla="*/ 15 w 19"/>
                <a:gd name="T77" fmla="*/ 2 h 21"/>
                <a:gd name="T78" fmla="*/ 15 w 19"/>
                <a:gd name="T79" fmla="*/ 0 h 21"/>
                <a:gd name="T80" fmla="*/ 12 w 19"/>
                <a:gd name="T8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 h="21">
                  <a:moveTo>
                    <a:pt x="11" y="3"/>
                  </a:moveTo>
                  <a:cubicBezTo>
                    <a:pt x="12" y="3"/>
                    <a:pt x="12" y="3"/>
                    <a:pt x="12" y="3"/>
                  </a:cubicBezTo>
                  <a:cubicBezTo>
                    <a:pt x="12" y="2"/>
                    <a:pt x="12" y="1"/>
                    <a:pt x="13" y="1"/>
                  </a:cubicBezTo>
                  <a:cubicBezTo>
                    <a:pt x="14" y="1"/>
                    <a:pt x="14" y="1"/>
                    <a:pt x="14" y="1"/>
                  </a:cubicBezTo>
                  <a:cubicBezTo>
                    <a:pt x="13" y="2"/>
                    <a:pt x="13" y="2"/>
                    <a:pt x="13" y="2"/>
                  </a:cubicBezTo>
                  <a:cubicBezTo>
                    <a:pt x="13" y="3"/>
                    <a:pt x="13" y="3"/>
                    <a:pt x="13" y="3"/>
                  </a:cubicBezTo>
                  <a:cubicBezTo>
                    <a:pt x="13" y="3"/>
                    <a:pt x="13" y="3"/>
                    <a:pt x="13" y="3"/>
                  </a:cubicBezTo>
                  <a:cubicBezTo>
                    <a:pt x="13" y="3"/>
                    <a:pt x="13" y="3"/>
                    <a:pt x="13" y="3"/>
                  </a:cubicBezTo>
                  <a:cubicBezTo>
                    <a:pt x="14" y="3"/>
                    <a:pt x="16" y="5"/>
                    <a:pt x="17" y="7"/>
                  </a:cubicBezTo>
                  <a:cubicBezTo>
                    <a:pt x="17" y="7"/>
                    <a:pt x="17" y="7"/>
                    <a:pt x="17" y="7"/>
                  </a:cubicBezTo>
                  <a:cubicBezTo>
                    <a:pt x="17" y="7"/>
                    <a:pt x="16" y="7"/>
                    <a:pt x="16" y="8"/>
                  </a:cubicBezTo>
                  <a:cubicBezTo>
                    <a:pt x="15" y="7"/>
                    <a:pt x="14" y="5"/>
                    <a:pt x="13" y="5"/>
                  </a:cubicBezTo>
                  <a:cubicBezTo>
                    <a:pt x="13" y="5"/>
                    <a:pt x="13" y="5"/>
                    <a:pt x="13" y="5"/>
                  </a:cubicBezTo>
                  <a:cubicBezTo>
                    <a:pt x="12" y="5"/>
                    <a:pt x="12" y="5"/>
                    <a:pt x="12" y="5"/>
                  </a:cubicBezTo>
                  <a:cubicBezTo>
                    <a:pt x="12" y="7"/>
                    <a:pt x="11" y="8"/>
                    <a:pt x="11" y="10"/>
                  </a:cubicBezTo>
                  <a:cubicBezTo>
                    <a:pt x="11" y="11"/>
                    <a:pt x="11" y="11"/>
                    <a:pt x="11" y="11"/>
                  </a:cubicBezTo>
                  <a:cubicBezTo>
                    <a:pt x="11" y="11"/>
                    <a:pt x="11" y="11"/>
                    <a:pt x="11" y="11"/>
                  </a:cubicBezTo>
                  <a:cubicBezTo>
                    <a:pt x="12" y="12"/>
                    <a:pt x="13" y="13"/>
                    <a:pt x="14" y="14"/>
                  </a:cubicBezTo>
                  <a:cubicBezTo>
                    <a:pt x="14" y="14"/>
                    <a:pt x="14" y="15"/>
                    <a:pt x="14" y="16"/>
                  </a:cubicBezTo>
                  <a:cubicBezTo>
                    <a:pt x="14" y="17"/>
                    <a:pt x="14" y="18"/>
                    <a:pt x="13" y="18"/>
                  </a:cubicBezTo>
                  <a:cubicBezTo>
                    <a:pt x="12" y="19"/>
                    <a:pt x="11" y="19"/>
                    <a:pt x="10" y="19"/>
                  </a:cubicBezTo>
                  <a:cubicBezTo>
                    <a:pt x="9" y="19"/>
                    <a:pt x="9" y="19"/>
                    <a:pt x="9" y="19"/>
                  </a:cubicBezTo>
                  <a:cubicBezTo>
                    <a:pt x="9" y="19"/>
                    <a:pt x="9" y="19"/>
                    <a:pt x="9" y="19"/>
                  </a:cubicBezTo>
                  <a:cubicBezTo>
                    <a:pt x="8" y="19"/>
                    <a:pt x="8" y="19"/>
                    <a:pt x="8" y="19"/>
                  </a:cubicBezTo>
                  <a:cubicBezTo>
                    <a:pt x="8" y="20"/>
                    <a:pt x="8" y="20"/>
                    <a:pt x="8" y="20"/>
                  </a:cubicBezTo>
                  <a:cubicBezTo>
                    <a:pt x="7" y="20"/>
                    <a:pt x="7" y="20"/>
                    <a:pt x="7" y="20"/>
                  </a:cubicBezTo>
                  <a:cubicBezTo>
                    <a:pt x="7" y="19"/>
                    <a:pt x="7" y="19"/>
                    <a:pt x="7" y="19"/>
                  </a:cubicBezTo>
                  <a:cubicBezTo>
                    <a:pt x="7" y="19"/>
                    <a:pt x="7" y="19"/>
                    <a:pt x="7" y="19"/>
                  </a:cubicBezTo>
                  <a:cubicBezTo>
                    <a:pt x="7" y="18"/>
                    <a:pt x="7" y="18"/>
                    <a:pt x="7" y="18"/>
                  </a:cubicBezTo>
                  <a:cubicBezTo>
                    <a:pt x="6" y="18"/>
                    <a:pt x="6" y="18"/>
                    <a:pt x="6" y="18"/>
                  </a:cubicBezTo>
                  <a:cubicBezTo>
                    <a:pt x="5" y="17"/>
                    <a:pt x="4" y="16"/>
                    <a:pt x="2" y="15"/>
                  </a:cubicBezTo>
                  <a:cubicBezTo>
                    <a:pt x="3" y="15"/>
                    <a:pt x="3" y="14"/>
                    <a:pt x="3" y="14"/>
                  </a:cubicBezTo>
                  <a:cubicBezTo>
                    <a:pt x="4" y="15"/>
                    <a:pt x="6" y="16"/>
                    <a:pt x="7" y="17"/>
                  </a:cubicBezTo>
                  <a:cubicBezTo>
                    <a:pt x="7" y="17"/>
                    <a:pt x="7" y="17"/>
                    <a:pt x="7" y="17"/>
                  </a:cubicBezTo>
                  <a:cubicBezTo>
                    <a:pt x="8" y="17"/>
                    <a:pt x="8" y="17"/>
                    <a:pt x="8" y="17"/>
                  </a:cubicBezTo>
                  <a:cubicBezTo>
                    <a:pt x="8" y="15"/>
                    <a:pt x="9" y="13"/>
                    <a:pt x="9" y="11"/>
                  </a:cubicBezTo>
                  <a:cubicBezTo>
                    <a:pt x="9" y="10"/>
                    <a:pt x="9" y="10"/>
                    <a:pt x="9" y="10"/>
                  </a:cubicBezTo>
                  <a:cubicBezTo>
                    <a:pt x="7" y="9"/>
                    <a:pt x="6" y="7"/>
                    <a:pt x="6" y="6"/>
                  </a:cubicBezTo>
                  <a:cubicBezTo>
                    <a:pt x="6" y="5"/>
                    <a:pt x="8" y="4"/>
                    <a:pt x="8" y="3"/>
                  </a:cubicBezTo>
                  <a:cubicBezTo>
                    <a:pt x="9" y="3"/>
                    <a:pt x="9" y="3"/>
                    <a:pt x="10" y="3"/>
                  </a:cubicBezTo>
                  <a:cubicBezTo>
                    <a:pt x="11" y="3"/>
                    <a:pt x="11" y="3"/>
                    <a:pt x="11" y="3"/>
                  </a:cubicBezTo>
                  <a:moveTo>
                    <a:pt x="12" y="0"/>
                  </a:moveTo>
                  <a:cubicBezTo>
                    <a:pt x="12" y="0"/>
                    <a:pt x="12" y="0"/>
                    <a:pt x="12" y="0"/>
                  </a:cubicBezTo>
                  <a:cubicBezTo>
                    <a:pt x="11" y="1"/>
                    <a:pt x="11" y="1"/>
                    <a:pt x="11" y="2"/>
                  </a:cubicBezTo>
                  <a:cubicBezTo>
                    <a:pt x="11" y="2"/>
                    <a:pt x="11" y="2"/>
                    <a:pt x="11" y="2"/>
                  </a:cubicBezTo>
                  <a:cubicBezTo>
                    <a:pt x="9" y="2"/>
                    <a:pt x="8" y="2"/>
                    <a:pt x="8" y="2"/>
                  </a:cubicBezTo>
                  <a:cubicBezTo>
                    <a:pt x="7" y="3"/>
                    <a:pt x="5" y="4"/>
                    <a:pt x="5" y="6"/>
                  </a:cubicBezTo>
                  <a:cubicBezTo>
                    <a:pt x="5" y="8"/>
                    <a:pt x="6" y="9"/>
                    <a:pt x="8" y="11"/>
                  </a:cubicBezTo>
                  <a:cubicBezTo>
                    <a:pt x="8" y="13"/>
                    <a:pt x="7" y="14"/>
                    <a:pt x="7" y="15"/>
                  </a:cubicBezTo>
                  <a:cubicBezTo>
                    <a:pt x="6" y="15"/>
                    <a:pt x="5" y="14"/>
                    <a:pt x="4" y="13"/>
                  </a:cubicBezTo>
                  <a:cubicBezTo>
                    <a:pt x="4" y="13"/>
                    <a:pt x="4" y="13"/>
                    <a:pt x="4" y="13"/>
                  </a:cubicBezTo>
                  <a:cubicBezTo>
                    <a:pt x="3" y="13"/>
                    <a:pt x="3" y="13"/>
                    <a:pt x="3" y="13"/>
                  </a:cubicBezTo>
                  <a:cubicBezTo>
                    <a:pt x="2" y="13"/>
                    <a:pt x="2" y="14"/>
                    <a:pt x="1" y="14"/>
                  </a:cubicBezTo>
                  <a:cubicBezTo>
                    <a:pt x="0" y="15"/>
                    <a:pt x="0" y="15"/>
                    <a:pt x="0" y="15"/>
                  </a:cubicBezTo>
                  <a:cubicBezTo>
                    <a:pt x="1" y="15"/>
                    <a:pt x="1" y="15"/>
                    <a:pt x="1" y="15"/>
                  </a:cubicBezTo>
                  <a:cubicBezTo>
                    <a:pt x="3" y="17"/>
                    <a:pt x="5" y="18"/>
                    <a:pt x="6" y="19"/>
                  </a:cubicBezTo>
                  <a:cubicBezTo>
                    <a:pt x="6" y="19"/>
                    <a:pt x="6" y="19"/>
                    <a:pt x="6" y="19"/>
                  </a:cubicBezTo>
                  <a:cubicBezTo>
                    <a:pt x="6" y="19"/>
                    <a:pt x="6" y="20"/>
                    <a:pt x="6" y="20"/>
                  </a:cubicBezTo>
                  <a:cubicBezTo>
                    <a:pt x="6" y="21"/>
                    <a:pt x="6" y="21"/>
                    <a:pt x="6" y="21"/>
                  </a:cubicBezTo>
                  <a:cubicBezTo>
                    <a:pt x="8" y="21"/>
                    <a:pt x="8" y="21"/>
                    <a:pt x="8" y="21"/>
                  </a:cubicBezTo>
                  <a:cubicBezTo>
                    <a:pt x="8" y="21"/>
                    <a:pt x="8" y="21"/>
                    <a:pt x="8" y="21"/>
                  </a:cubicBezTo>
                  <a:cubicBezTo>
                    <a:pt x="9" y="21"/>
                    <a:pt x="9" y="21"/>
                    <a:pt x="9" y="21"/>
                  </a:cubicBezTo>
                  <a:cubicBezTo>
                    <a:pt x="9" y="20"/>
                    <a:pt x="9" y="20"/>
                    <a:pt x="9" y="20"/>
                  </a:cubicBezTo>
                  <a:cubicBezTo>
                    <a:pt x="9" y="20"/>
                    <a:pt x="9" y="20"/>
                    <a:pt x="9" y="20"/>
                  </a:cubicBezTo>
                  <a:cubicBezTo>
                    <a:pt x="10" y="20"/>
                    <a:pt x="10" y="20"/>
                    <a:pt x="10" y="20"/>
                  </a:cubicBezTo>
                  <a:cubicBezTo>
                    <a:pt x="12" y="20"/>
                    <a:pt x="13" y="20"/>
                    <a:pt x="13" y="19"/>
                  </a:cubicBezTo>
                  <a:cubicBezTo>
                    <a:pt x="15" y="19"/>
                    <a:pt x="16" y="17"/>
                    <a:pt x="16" y="16"/>
                  </a:cubicBezTo>
                  <a:cubicBezTo>
                    <a:pt x="16" y="15"/>
                    <a:pt x="15" y="14"/>
                    <a:pt x="15" y="13"/>
                  </a:cubicBezTo>
                  <a:cubicBezTo>
                    <a:pt x="14" y="12"/>
                    <a:pt x="13" y="11"/>
                    <a:pt x="12" y="10"/>
                  </a:cubicBezTo>
                  <a:cubicBezTo>
                    <a:pt x="12" y="9"/>
                    <a:pt x="13" y="7"/>
                    <a:pt x="13" y="6"/>
                  </a:cubicBezTo>
                  <a:cubicBezTo>
                    <a:pt x="14" y="7"/>
                    <a:pt x="14" y="8"/>
                    <a:pt x="15" y="8"/>
                  </a:cubicBezTo>
                  <a:cubicBezTo>
                    <a:pt x="15" y="8"/>
                    <a:pt x="15" y="9"/>
                    <a:pt x="15" y="9"/>
                  </a:cubicBezTo>
                  <a:cubicBezTo>
                    <a:pt x="16" y="9"/>
                    <a:pt x="16" y="9"/>
                    <a:pt x="16" y="9"/>
                  </a:cubicBezTo>
                  <a:cubicBezTo>
                    <a:pt x="16" y="9"/>
                    <a:pt x="16" y="9"/>
                    <a:pt x="16" y="9"/>
                  </a:cubicBezTo>
                  <a:cubicBezTo>
                    <a:pt x="17" y="8"/>
                    <a:pt x="17" y="8"/>
                    <a:pt x="18" y="8"/>
                  </a:cubicBezTo>
                  <a:cubicBezTo>
                    <a:pt x="18" y="7"/>
                    <a:pt x="19" y="7"/>
                    <a:pt x="18" y="6"/>
                  </a:cubicBezTo>
                  <a:cubicBezTo>
                    <a:pt x="18" y="5"/>
                    <a:pt x="16" y="3"/>
                    <a:pt x="14" y="2"/>
                  </a:cubicBezTo>
                  <a:cubicBezTo>
                    <a:pt x="15" y="2"/>
                    <a:pt x="15" y="2"/>
                    <a:pt x="15" y="2"/>
                  </a:cubicBezTo>
                  <a:cubicBezTo>
                    <a:pt x="15" y="2"/>
                    <a:pt x="15" y="1"/>
                    <a:pt x="15" y="1"/>
                  </a:cubicBezTo>
                  <a:cubicBezTo>
                    <a:pt x="15" y="0"/>
                    <a:pt x="15" y="0"/>
                    <a:pt x="15" y="0"/>
                  </a:cubicBezTo>
                  <a:cubicBezTo>
                    <a:pt x="14" y="0"/>
                    <a:pt x="14" y="0"/>
                    <a:pt x="14" y="0"/>
                  </a:cubicBezTo>
                  <a:cubicBezTo>
                    <a:pt x="12" y="0"/>
                    <a:pt x="12"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70" name="Freeform 56"/>
            <p:cNvSpPr>
              <a:spLocks noEditPoints="1"/>
            </p:cNvSpPr>
            <p:nvPr/>
          </p:nvSpPr>
          <p:spPr bwMode="auto">
            <a:xfrm>
              <a:off x="4079" y="2458"/>
              <a:ext cx="10" cy="11"/>
            </a:xfrm>
            <a:custGeom>
              <a:avLst/>
              <a:gdLst>
                <a:gd name="T0" fmla="*/ 2 w 4"/>
                <a:gd name="T1" fmla="*/ 3 h 5"/>
                <a:gd name="T2" fmla="*/ 2 w 4"/>
                <a:gd name="T3" fmla="*/ 2 h 5"/>
                <a:gd name="T4" fmla="*/ 3 w 4"/>
                <a:gd name="T5" fmla="*/ 1 h 5"/>
                <a:gd name="T6" fmla="*/ 2 w 4"/>
                <a:gd name="T7" fmla="*/ 3 h 5"/>
                <a:gd name="T8" fmla="*/ 4 w 4"/>
                <a:gd name="T9" fmla="*/ 0 h 5"/>
                <a:gd name="T10" fmla="*/ 1 w 4"/>
                <a:gd name="T11" fmla="*/ 1 h 5"/>
                <a:gd name="T12" fmla="*/ 2 w 4"/>
                <a:gd name="T13" fmla="*/ 4 h 5"/>
                <a:gd name="T14" fmla="*/ 2 w 4"/>
                <a:gd name="T15" fmla="*/ 5 h 5"/>
                <a:gd name="T16" fmla="*/ 2 w 4"/>
                <a:gd name="T17" fmla="*/ 5 h 5"/>
                <a:gd name="T18" fmla="*/ 2 w 4"/>
                <a:gd name="T19" fmla="*/ 5 h 5"/>
                <a:gd name="T20" fmla="*/ 3 w 4"/>
                <a:gd name="T21" fmla="*/ 5 h 5"/>
                <a:gd name="T22" fmla="*/ 3 w 4"/>
                <a:gd name="T23" fmla="*/ 5 h 5"/>
                <a:gd name="T24" fmla="*/ 4 w 4"/>
                <a:gd name="T25" fmla="*/ 0 h 5"/>
                <a:gd name="T26" fmla="*/ 4 w 4"/>
                <a:gd name="T27" fmla="*/ 0 h 5"/>
                <a:gd name="T28" fmla="*/ 4 w 4"/>
                <a:gd name="T29" fmla="*/ 0 h 5"/>
                <a:gd name="T30" fmla="*/ 4 w 4"/>
                <a:gd name="T3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5">
                  <a:moveTo>
                    <a:pt x="2" y="3"/>
                  </a:moveTo>
                  <a:cubicBezTo>
                    <a:pt x="2" y="3"/>
                    <a:pt x="2" y="2"/>
                    <a:pt x="2" y="2"/>
                  </a:cubicBezTo>
                  <a:cubicBezTo>
                    <a:pt x="2" y="1"/>
                    <a:pt x="2" y="1"/>
                    <a:pt x="3" y="1"/>
                  </a:cubicBezTo>
                  <a:cubicBezTo>
                    <a:pt x="3" y="2"/>
                    <a:pt x="2" y="2"/>
                    <a:pt x="2" y="3"/>
                  </a:cubicBezTo>
                  <a:moveTo>
                    <a:pt x="4" y="0"/>
                  </a:moveTo>
                  <a:cubicBezTo>
                    <a:pt x="3" y="0"/>
                    <a:pt x="1" y="0"/>
                    <a:pt x="1" y="1"/>
                  </a:cubicBezTo>
                  <a:cubicBezTo>
                    <a:pt x="0" y="3"/>
                    <a:pt x="1" y="4"/>
                    <a:pt x="2" y="4"/>
                  </a:cubicBezTo>
                  <a:cubicBezTo>
                    <a:pt x="2" y="5"/>
                    <a:pt x="2" y="5"/>
                    <a:pt x="2" y="5"/>
                  </a:cubicBezTo>
                  <a:cubicBezTo>
                    <a:pt x="2" y="5"/>
                    <a:pt x="2" y="5"/>
                    <a:pt x="2" y="5"/>
                  </a:cubicBezTo>
                  <a:cubicBezTo>
                    <a:pt x="2" y="5"/>
                    <a:pt x="2" y="5"/>
                    <a:pt x="2" y="5"/>
                  </a:cubicBezTo>
                  <a:cubicBezTo>
                    <a:pt x="3" y="5"/>
                    <a:pt x="3" y="5"/>
                    <a:pt x="3" y="5"/>
                  </a:cubicBezTo>
                  <a:cubicBezTo>
                    <a:pt x="3" y="5"/>
                    <a:pt x="3" y="5"/>
                    <a:pt x="3" y="5"/>
                  </a:cubicBezTo>
                  <a:cubicBezTo>
                    <a:pt x="3" y="3"/>
                    <a:pt x="4" y="2"/>
                    <a:pt x="4" y="0"/>
                  </a:cubicBezTo>
                  <a:cubicBezTo>
                    <a:pt x="4" y="0"/>
                    <a:pt x="4" y="0"/>
                    <a:pt x="4" y="0"/>
                  </a:cubicBez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71" name="Freeform 57"/>
            <p:cNvSpPr>
              <a:spLocks noEditPoints="1"/>
            </p:cNvSpPr>
            <p:nvPr/>
          </p:nvSpPr>
          <p:spPr bwMode="auto">
            <a:xfrm>
              <a:off x="3534" y="2367"/>
              <a:ext cx="55" cy="52"/>
            </a:xfrm>
            <a:custGeom>
              <a:avLst/>
              <a:gdLst>
                <a:gd name="T0" fmla="*/ 14 w 23"/>
                <a:gd name="T1" fmla="*/ 21 h 22"/>
                <a:gd name="T2" fmla="*/ 12 w 23"/>
                <a:gd name="T3" fmla="*/ 21 h 22"/>
                <a:gd name="T4" fmla="*/ 13 w 23"/>
                <a:gd name="T5" fmla="*/ 21 h 22"/>
                <a:gd name="T6" fmla="*/ 11 w 23"/>
                <a:gd name="T7" fmla="*/ 21 h 22"/>
                <a:gd name="T8" fmla="*/ 11 w 23"/>
                <a:gd name="T9" fmla="*/ 21 h 22"/>
                <a:gd name="T10" fmla="*/ 10 w 23"/>
                <a:gd name="T11" fmla="*/ 21 h 22"/>
                <a:gd name="T12" fmla="*/ 9 w 23"/>
                <a:gd name="T13" fmla="*/ 21 h 22"/>
                <a:gd name="T14" fmla="*/ 10 w 23"/>
                <a:gd name="T15" fmla="*/ 20 h 22"/>
                <a:gd name="T16" fmla="*/ 8 w 23"/>
                <a:gd name="T17" fmla="*/ 21 h 22"/>
                <a:gd name="T18" fmla="*/ 9 w 23"/>
                <a:gd name="T19" fmla="*/ 21 h 22"/>
                <a:gd name="T20" fmla="*/ 8 w 23"/>
                <a:gd name="T21" fmla="*/ 19 h 22"/>
                <a:gd name="T22" fmla="*/ 7 w 23"/>
                <a:gd name="T23" fmla="*/ 20 h 22"/>
                <a:gd name="T24" fmla="*/ 8 w 23"/>
                <a:gd name="T25" fmla="*/ 19 h 22"/>
                <a:gd name="T26" fmla="*/ 4 w 23"/>
                <a:gd name="T27" fmla="*/ 18 h 22"/>
                <a:gd name="T28" fmla="*/ 5 w 23"/>
                <a:gd name="T29" fmla="*/ 19 h 22"/>
                <a:gd name="T30" fmla="*/ 4 w 23"/>
                <a:gd name="T31" fmla="*/ 16 h 22"/>
                <a:gd name="T32" fmla="*/ 4 w 23"/>
                <a:gd name="T33" fmla="*/ 17 h 22"/>
                <a:gd name="T34" fmla="*/ 3 w 23"/>
                <a:gd name="T35" fmla="*/ 15 h 22"/>
                <a:gd name="T36" fmla="*/ 4 w 23"/>
                <a:gd name="T37" fmla="*/ 15 h 22"/>
                <a:gd name="T38" fmla="*/ 2 w 23"/>
                <a:gd name="T39" fmla="*/ 15 h 22"/>
                <a:gd name="T40" fmla="*/ 3 w 23"/>
                <a:gd name="T41" fmla="*/ 13 h 22"/>
                <a:gd name="T42" fmla="*/ 2 w 23"/>
                <a:gd name="T43" fmla="*/ 13 h 22"/>
                <a:gd name="T44" fmla="*/ 3 w 23"/>
                <a:gd name="T45" fmla="*/ 10 h 22"/>
                <a:gd name="T46" fmla="*/ 2 w 23"/>
                <a:gd name="T47" fmla="*/ 10 h 22"/>
                <a:gd name="T48" fmla="*/ 3 w 23"/>
                <a:gd name="T49" fmla="*/ 9 h 22"/>
                <a:gd name="T50" fmla="*/ 2 w 23"/>
                <a:gd name="T51" fmla="*/ 9 h 22"/>
                <a:gd name="T52" fmla="*/ 3 w 23"/>
                <a:gd name="T53" fmla="*/ 8 h 22"/>
                <a:gd name="T54" fmla="*/ 2 w 23"/>
                <a:gd name="T55" fmla="*/ 7 h 22"/>
                <a:gd name="T56" fmla="*/ 3 w 23"/>
                <a:gd name="T57" fmla="*/ 6 h 22"/>
                <a:gd name="T58" fmla="*/ 3 w 23"/>
                <a:gd name="T59" fmla="*/ 6 h 22"/>
                <a:gd name="T60" fmla="*/ 4 w 23"/>
                <a:gd name="T61" fmla="*/ 5 h 22"/>
                <a:gd name="T62" fmla="*/ 14 w 23"/>
                <a:gd name="T63" fmla="*/ 20 h 22"/>
                <a:gd name="T64" fmla="*/ 9 w 23"/>
                <a:gd name="T65" fmla="*/ 1 h 22"/>
                <a:gd name="T66" fmla="*/ 21 w 23"/>
                <a:gd name="T67" fmla="*/ 16 h 22"/>
                <a:gd name="T68" fmla="*/ 12 w 23"/>
                <a:gd name="T69" fmla="*/ 0 h 22"/>
                <a:gd name="T70" fmla="*/ 6 w 23"/>
                <a:gd name="T71" fmla="*/ 2 h 22"/>
                <a:gd name="T72" fmla="*/ 3 w 23"/>
                <a:gd name="T73" fmla="*/ 4 h 22"/>
                <a:gd name="T74" fmla="*/ 1 w 23"/>
                <a:gd name="T75" fmla="*/ 15 h 22"/>
                <a:gd name="T76" fmla="*/ 10 w 23"/>
                <a:gd name="T77" fmla="*/ 22 h 22"/>
                <a:gd name="T78" fmla="*/ 13 w 23"/>
                <a:gd name="T79" fmla="*/ 22 h 22"/>
                <a:gd name="T80" fmla="*/ 13 w 23"/>
                <a:gd name="T81" fmla="*/ 22 h 22"/>
                <a:gd name="T82" fmla="*/ 18 w 23"/>
                <a:gd name="T83" fmla="*/ 20 h 22"/>
                <a:gd name="T84" fmla="*/ 22 w 23"/>
                <a:gd name="T85"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22">
                  <a:moveTo>
                    <a:pt x="13" y="21"/>
                  </a:moveTo>
                  <a:cubicBezTo>
                    <a:pt x="13" y="21"/>
                    <a:pt x="13" y="21"/>
                    <a:pt x="13" y="21"/>
                  </a:cubicBezTo>
                  <a:cubicBezTo>
                    <a:pt x="14" y="21"/>
                    <a:pt x="14" y="21"/>
                    <a:pt x="14" y="21"/>
                  </a:cubicBezTo>
                  <a:cubicBezTo>
                    <a:pt x="13" y="21"/>
                    <a:pt x="13" y="21"/>
                    <a:pt x="13" y="21"/>
                  </a:cubicBezTo>
                  <a:moveTo>
                    <a:pt x="12" y="21"/>
                  </a:moveTo>
                  <a:cubicBezTo>
                    <a:pt x="12" y="21"/>
                    <a:pt x="12" y="21"/>
                    <a:pt x="12" y="21"/>
                  </a:cubicBezTo>
                  <a:cubicBezTo>
                    <a:pt x="13" y="21"/>
                    <a:pt x="13" y="21"/>
                    <a:pt x="13" y="21"/>
                  </a:cubicBezTo>
                  <a:cubicBezTo>
                    <a:pt x="13" y="21"/>
                    <a:pt x="13" y="21"/>
                    <a:pt x="13" y="21"/>
                  </a:cubicBezTo>
                  <a:cubicBezTo>
                    <a:pt x="13" y="21"/>
                    <a:pt x="13" y="21"/>
                    <a:pt x="13" y="21"/>
                  </a:cubicBezTo>
                  <a:cubicBezTo>
                    <a:pt x="12" y="21"/>
                    <a:pt x="12" y="21"/>
                    <a:pt x="12" y="21"/>
                  </a:cubicBezTo>
                  <a:moveTo>
                    <a:pt x="11" y="21"/>
                  </a:moveTo>
                  <a:cubicBezTo>
                    <a:pt x="11" y="21"/>
                    <a:pt x="11" y="21"/>
                    <a:pt x="11" y="21"/>
                  </a:cubicBezTo>
                  <a:cubicBezTo>
                    <a:pt x="11" y="21"/>
                    <a:pt x="11" y="21"/>
                    <a:pt x="11" y="21"/>
                  </a:cubicBezTo>
                  <a:cubicBezTo>
                    <a:pt x="12" y="21"/>
                    <a:pt x="12" y="21"/>
                    <a:pt x="12" y="21"/>
                  </a:cubicBezTo>
                  <a:cubicBezTo>
                    <a:pt x="11" y="21"/>
                    <a:pt x="11" y="21"/>
                    <a:pt x="11" y="21"/>
                  </a:cubicBezTo>
                  <a:moveTo>
                    <a:pt x="10" y="21"/>
                  </a:moveTo>
                  <a:cubicBezTo>
                    <a:pt x="10" y="21"/>
                    <a:pt x="10" y="21"/>
                    <a:pt x="10" y="21"/>
                  </a:cubicBezTo>
                  <a:cubicBezTo>
                    <a:pt x="10" y="21"/>
                    <a:pt x="10" y="21"/>
                    <a:pt x="10" y="21"/>
                  </a:cubicBezTo>
                  <a:cubicBezTo>
                    <a:pt x="11" y="21"/>
                    <a:pt x="11" y="21"/>
                    <a:pt x="11" y="21"/>
                  </a:cubicBezTo>
                  <a:cubicBezTo>
                    <a:pt x="10" y="21"/>
                    <a:pt x="10" y="21"/>
                    <a:pt x="10" y="21"/>
                  </a:cubicBezTo>
                  <a:moveTo>
                    <a:pt x="9" y="21"/>
                  </a:moveTo>
                  <a:cubicBezTo>
                    <a:pt x="9" y="21"/>
                    <a:pt x="9" y="21"/>
                    <a:pt x="9" y="21"/>
                  </a:cubicBezTo>
                  <a:cubicBezTo>
                    <a:pt x="10" y="20"/>
                    <a:pt x="10" y="20"/>
                    <a:pt x="10" y="20"/>
                  </a:cubicBezTo>
                  <a:cubicBezTo>
                    <a:pt x="10" y="20"/>
                    <a:pt x="10" y="20"/>
                    <a:pt x="10" y="20"/>
                  </a:cubicBezTo>
                  <a:cubicBezTo>
                    <a:pt x="9" y="21"/>
                    <a:pt x="9" y="21"/>
                    <a:pt x="9" y="21"/>
                  </a:cubicBezTo>
                  <a:moveTo>
                    <a:pt x="9" y="21"/>
                  </a:moveTo>
                  <a:cubicBezTo>
                    <a:pt x="8" y="21"/>
                    <a:pt x="8" y="21"/>
                    <a:pt x="8" y="21"/>
                  </a:cubicBezTo>
                  <a:cubicBezTo>
                    <a:pt x="9" y="20"/>
                    <a:pt x="9" y="20"/>
                    <a:pt x="9" y="20"/>
                  </a:cubicBezTo>
                  <a:cubicBezTo>
                    <a:pt x="9" y="20"/>
                    <a:pt x="9" y="20"/>
                    <a:pt x="9" y="20"/>
                  </a:cubicBezTo>
                  <a:cubicBezTo>
                    <a:pt x="9" y="21"/>
                    <a:pt x="9" y="21"/>
                    <a:pt x="9" y="21"/>
                  </a:cubicBezTo>
                  <a:moveTo>
                    <a:pt x="7" y="21"/>
                  </a:moveTo>
                  <a:cubicBezTo>
                    <a:pt x="7" y="20"/>
                    <a:pt x="7" y="20"/>
                    <a:pt x="7" y="20"/>
                  </a:cubicBezTo>
                  <a:cubicBezTo>
                    <a:pt x="8" y="19"/>
                    <a:pt x="8" y="19"/>
                    <a:pt x="8" y="19"/>
                  </a:cubicBezTo>
                  <a:cubicBezTo>
                    <a:pt x="8" y="20"/>
                    <a:pt x="8" y="20"/>
                    <a:pt x="8" y="20"/>
                  </a:cubicBezTo>
                  <a:cubicBezTo>
                    <a:pt x="7" y="21"/>
                    <a:pt x="7" y="21"/>
                    <a:pt x="7" y="21"/>
                  </a:cubicBezTo>
                  <a:moveTo>
                    <a:pt x="7" y="20"/>
                  </a:moveTo>
                  <a:cubicBezTo>
                    <a:pt x="6" y="20"/>
                    <a:pt x="6" y="20"/>
                    <a:pt x="5" y="19"/>
                  </a:cubicBezTo>
                  <a:cubicBezTo>
                    <a:pt x="6" y="18"/>
                    <a:pt x="6" y="18"/>
                    <a:pt x="6" y="18"/>
                  </a:cubicBezTo>
                  <a:cubicBezTo>
                    <a:pt x="7" y="18"/>
                    <a:pt x="7" y="19"/>
                    <a:pt x="8" y="19"/>
                  </a:cubicBezTo>
                  <a:cubicBezTo>
                    <a:pt x="7" y="20"/>
                    <a:pt x="7" y="20"/>
                    <a:pt x="7" y="20"/>
                  </a:cubicBezTo>
                  <a:moveTo>
                    <a:pt x="5" y="19"/>
                  </a:moveTo>
                  <a:cubicBezTo>
                    <a:pt x="5" y="19"/>
                    <a:pt x="4" y="18"/>
                    <a:pt x="4" y="18"/>
                  </a:cubicBezTo>
                  <a:cubicBezTo>
                    <a:pt x="4" y="17"/>
                    <a:pt x="5" y="17"/>
                    <a:pt x="5" y="16"/>
                  </a:cubicBezTo>
                  <a:cubicBezTo>
                    <a:pt x="5" y="17"/>
                    <a:pt x="5" y="17"/>
                    <a:pt x="6" y="18"/>
                  </a:cubicBezTo>
                  <a:cubicBezTo>
                    <a:pt x="5" y="19"/>
                    <a:pt x="5" y="19"/>
                    <a:pt x="5" y="19"/>
                  </a:cubicBezTo>
                  <a:moveTo>
                    <a:pt x="4" y="17"/>
                  </a:moveTo>
                  <a:cubicBezTo>
                    <a:pt x="3" y="17"/>
                    <a:pt x="3" y="17"/>
                    <a:pt x="3" y="17"/>
                  </a:cubicBezTo>
                  <a:cubicBezTo>
                    <a:pt x="4" y="16"/>
                    <a:pt x="4" y="16"/>
                    <a:pt x="4" y="16"/>
                  </a:cubicBezTo>
                  <a:cubicBezTo>
                    <a:pt x="4" y="15"/>
                    <a:pt x="4" y="15"/>
                    <a:pt x="4" y="15"/>
                  </a:cubicBezTo>
                  <a:cubicBezTo>
                    <a:pt x="5" y="16"/>
                    <a:pt x="5" y="16"/>
                    <a:pt x="5" y="16"/>
                  </a:cubicBezTo>
                  <a:cubicBezTo>
                    <a:pt x="4" y="16"/>
                    <a:pt x="4" y="17"/>
                    <a:pt x="4" y="17"/>
                  </a:cubicBezTo>
                  <a:moveTo>
                    <a:pt x="3" y="16"/>
                  </a:moveTo>
                  <a:cubicBezTo>
                    <a:pt x="3" y="16"/>
                    <a:pt x="2" y="15"/>
                    <a:pt x="2" y="15"/>
                  </a:cubicBezTo>
                  <a:cubicBezTo>
                    <a:pt x="3" y="15"/>
                    <a:pt x="3" y="15"/>
                    <a:pt x="3" y="15"/>
                  </a:cubicBezTo>
                  <a:cubicBezTo>
                    <a:pt x="4" y="14"/>
                    <a:pt x="4" y="14"/>
                    <a:pt x="4" y="14"/>
                  </a:cubicBezTo>
                  <a:cubicBezTo>
                    <a:pt x="4" y="14"/>
                    <a:pt x="4" y="14"/>
                    <a:pt x="4" y="14"/>
                  </a:cubicBezTo>
                  <a:cubicBezTo>
                    <a:pt x="4" y="15"/>
                    <a:pt x="4" y="15"/>
                    <a:pt x="4" y="15"/>
                  </a:cubicBezTo>
                  <a:cubicBezTo>
                    <a:pt x="3" y="16"/>
                    <a:pt x="3" y="16"/>
                    <a:pt x="3" y="16"/>
                  </a:cubicBezTo>
                  <a:cubicBezTo>
                    <a:pt x="3" y="16"/>
                    <a:pt x="3" y="16"/>
                    <a:pt x="3" y="16"/>
                  </a:cubicBezTo>
                  <a:moveTo>
                    <a:pt x="2" y="15"/>
                  </a:moveTo>
                  <a:cubicBezTo>
                    <a:pt x="2" y="14"/>
                    <a:pt x="2" y="14"/>
                    <a:pt x="2" y="13"/>
                  </a:cubicBezTo>
                  <a:cubicBezTo>
                    <a:pt x="3" y="12"/>
                    <a:pt x="3" y="12"/>
                    <a:pt x="3" y="12"/>
                  </a:cubicBezTo>
                  <a:cubicBezTo>
                    <a:pt x="3" y="13"/>
                    <a:pt x="3" y="13"/>
                    <a:pt x="3" y="13"/>
                  </a:cubicBezTo>
                  <a:cubicBezTo>
                    <a:pt x="3" y="14"/>
                    <a:pt x="3" y="14"/>
                    <a:pt x="3" y="14"/>
                  </a:cubicBezTo>
                  <a:cubicBezTo>
                    <a:pt x="2" y="15"/>
                    <a:pt x="2" y="15"/>
                    <a:pt x="2" y="15"/>
                  </a:cubicBezTo>
                  <a:moveTo>
                    <a:pt x="2" y="13"/>
                  </a:moveTo>
                  <a:cubicBezTo>
                    <a:pt x="2" y="12"/>
                    <a:pt x="2" y="11"/>
                    <a:pt x="2" y="11"/>
                  </a:cubicBezTo>
                  <a:cubicBezTo>
                    <a:pt x="3" y="10"/>
                    <a:pt x="3" y="10"/>
                    <a:pt x="3" y="10"/>
                  </a:cubicBezTo>
                  <a:cubicBezTo>
                    <a:pt x="3" y="10"/>
                    <a:pt x="3" y="10"/>
                    <a:pt x="3" y="10"/>
                  </a:cubicBezTo>
                  <a:cubicBezTo>
                    <a:pt x="3" y="10"/>
                    <a:pt x="3" y="11"/>
                    <a:pt x="3" y="12"/>
                  </a:cubicBezTo>
                  <a:cubicBezTo>
                    <a:pt x="2" y="13"/>
                    <a:pt x="2" y="13"/>
                    <a:pt x="2" y="13"/>
                  </a:cubicBezTo>
                  <a:moveTo>
                    <a:pt x="2" y="10"/>
                  </a:moveTo>
                  <a:cubicBezTo>
                    <a:pt x="2" y="9"/>
                    <a:pt x="2" y="9"/>
                    <a:pt x="2" y="9"/>
                  </a:cubicBezTo>
                  <a:cubicBezTo>
                    <a:pt x="3" y="8"/>
                    <a:pt x="3" y="8"/>
                    <a:pt x="3" y="8"/>
                  </a:cubicBezTo>
                  <a:cubicBezTo>
                    <a:pt x="3" y="9"/>
                    <a:pt x="3" y="9"/>
                    <a:pt x="3" y="9"/>
                  </a:cubicBezTo>
                  <a:cubicBezTo>
                    <a:pt x="2" y="10"/>
                    <a:pt x="2" y="10"/>
                    <a:pt x="2" y="10"/>
                  </a:cubicBezTo>
                  <a:cubicBezTo>
                    <a:pt x="2" y="10"/>
                    <a:pt x="2" y="10"/>
                    <a:pt x="2" y="10"/>
                  </a:cubicBezTo>
                  <a:moveTo>
                    <a:pt x="2" y="9"/>
                  </a:moveTo>
                  <a:cubicBezTo>
                    <a:pt x="2" y="8"/>
                    <a:pt x="2" y="8"/>
                    <a:pt x="2" y="8"/>
                  </a:cubicBezTo>
                  <a:cubicBezTo>
                    <a:pt x="2" y="8"/>
                    <a:pt x="3" y="8"/>
                    <a:pt x="3" y="7"/>
                  </a:cubicBezTo>
                  <a:cubicBezTo>
                    <a:pt x="3" y="8"/>
                    <a:pt x="3" y="8"/>
                    <a:pt x="3" y="8"/>
                  </a:cubicBezTo>
                  <a:cubicBezTo>
                    <a:pt x="2" y="9"/>
                    <a:pt x="2" y="9"/>
                    <a:pt x="2" y="9"/>
                  </a:cubicBezTo>
                  <a:moveTo>
                    <a:pt x="2" y="7"/>
                  </a:moveTo>
                  <a:cubicBezTo>
                    <a:pt x="2" y="7"/>
                    <a:pt x="2" y="7"/>
                    <a:pt x="2" y="7"/>
                  </a:cubicBezTo>
                  <a:cubicBezTo>
                    <a:pt x="3" y="6"/>
                    <a:pt x="3" y="6"/>
                    <a:pt x="3" y="6"/>
                  </a:cubicBezTo>
                  <a:cubicBezTo>
                    <a:pt x="3" y="6"/>
                    <a:pt x="3" y="6"/>
                    <a:pt x="3" y="6"/>
                  </a:cubicBezTo>
                  <a:cubicBezTo>
                    <a:pt x="3" y="6"/>
                    <a:pt x="3" y="6"/>
                    <a:pt x="3" y="6"/>
                  </a:cubicBezTo>
                  <a:cubicBezTo>
                    <a:pt x="3" y="7"/>
                    <a:pt x="3" y="7"/>
                    <a:pt x="3" y="7"/>
                  </a:cubicBezTo>
                  <a:cubicBezTo>
                    <a:pt x="3" y="7"/>
                    <a:pt x="2" y="7"/>
                    <a:pt x="2" y="7"/>
                  </a:cubicBezTo>
                  <a:moveTo>
                    <a:pt x="3" y="6"/>
                  </a:moveTo>
                  <a:cubicBezTo>
                    <a:pt x="3" y="5"/>
                    <a:pt x="3" y="5"/>
                    <a:pt x="3" y="5"/>
                  </a:cubicBezTo>
                  <a:cubicBezTo>
                    <a:pt x="4" y="5"/>
                    <a:pt x="4" y="5"/>
                    <a:pt x="4" y="5"/>
                  </a:cubicBezTo>
                  <a:cubicBezTo>
                    <a:pt x="4" y="5"/>
                    <a:pt x="4" y="5"/>
                    <a:pt x="4" y="5"/>
                  </a:cubicBezTo>
                  <a:cubicBezTo>
                    <a:pt x="3" y="6"/>
                    <a:pt x="3" y="6"/>
                    <a:pt x="3" y="6"/>
                  </a:cubicBezTo>
                  <a:cubicBezTo>
                    <a:pt x="3" y="6"/>
                    <a:pt x="3" y="6"/>
                    <a:pt x="3" y="6"/>
                  </a:cubicBezTo>
                  <a:moveTo>
                    <a:pt x="14" y="20"/>
                  </a:moveTo>
                  <a:cubicBezTo>
                    <a:pt x="10" y="20"/>
                    <a:pt x="6" y="18"/>
                    <a:pt x="5" y="14"/>
                  </a:cubicBezTo>
                  <a:cubicBezTo>
                    <a:pt x="3" y="11"/>
                    <a:pt x="4" y="7"/>
                    <a:pt x="5" y="5"/>
                  </a:cubicBezTo>
                  <a:cubicBezTo>
                    <a:pt x="6" y="3"/>
                    <a:pt x="7" y="2"/>
                    <a:pt x="9" y="1"/>
                  </a:cubicBezTo>
                  <a:cubicBezTo>
                    <a:pt x="10" y="1"/>
                    <a:pt x="11" y="1"/>
                    <a:pt x="12" y="1"/>
                  </a:cubicBezTo>
                  <a:cubicBezTo>
                    <a:pt x="16" y="1"/>
                    <a:pt x="19" y="4"/>
                    <a:pt x="21" y="8"/>
                  </a:cubicBezTo>
                  <a:cubicBezTo>
                    <a:pt x="22" y="11"/>
                    <a:pt x="22" y="14"/>
                    <a:pt x="21" y="16"/>
                  </a:cubicBezTo>
                  <a:cubicBezTo>
                    <a:pt x="20" y="18"/>
                    <a:pt x="18" y="19"/>
                    <a:pt x="16" y="20"/>
                  </a:cubicBezTo>
                  <a:cubicBezTo>
                    <a:pt x="15" y="20"/>
                    <a:pt x="14" y="20"/>
                    <a:pt x="14" y="20"/>
                  </a:cubicBezTo>
                  <a:moveTo>
                    <a:pt x="12" y="0"/>
                  </a:moveTo>
                  <a:cubicBezTo>
                    <a:pt x="11" y="0"/>
                    <a:pt x="10" y="0"/>
                    <a:pt x="9" y="0"/>
                  </a:cubicBezTo>
                  <a:cubicBezTo>
                    <a:pt x="8" y="1"/>
                    <a:pt x="7" y="1"/>
                    <a:pt x="6" y="2"/>
                  </a:cubicBezTo>
                  <a:cubicBezTo>
                    <a:pt x="6" y="2"/>
                    <a:pt x="6" y="2"/>
                    <a:pt x="6" y="2"/>
                  </a:cubicBezTo>
                  <a:cubicBezTo>
                    <a:pt x="5" y="2"/>
                    <a:pt x="4" y="3"/>
                    <a:pt x="3" y="4"/>
                  </a:cubicBezTo>
                  <a:cubicBezTo>
                    <a:pt x="3" y="4"/>
                    <a:pt x="3" y="4"/>
                    <a:pt x="3" y="4"/>
                  </a:cubicBezTo>
                  <a:cubicBezTo>
                    <a:pt x="3" y="4"/>
                    <a:pt x="3" y="4"/>
                    <a:pt x="3" y="4"/>
                  </a:cubicBezTo>
                  <a:cubicBezTo>
                    <a:pt x="3" y="4"/>
                    <a:pt x="3" y="4"/>
                    <a:pt x="3" y="4"/>
                  </a:cubicBezTo>
                  <a:cubicBezTo>
                    <a:pt x="2" y="4"/>
                    <a:pt x="2" y="4"/>
                    <a:pt x="2" y="4"/>
                  </a:cubicBezTo>
                  <a:cubicBezTo>
                    <a:pt x="0" y="7"/>
                    <a:pt x="0" y="12"/>
                    <a:pt x="1" y="15"/>
                  </a:cubicBezTo>
                  <a:cubicBezTo>
                    <a:pt x="3" y="19"/>
                    <a:pt x="6" y="22"/>
                    <a:pt x="10" y="22"/>
                  </a:cubicBezTo>
                  <a:cubicBezTo>
                    <a:pt x="10" y="22"/>
                    <a:pt x="10" y="22"/>
                    <a:pt x="10" y="22"/>
                  </a:cubicBezTo>
                  <a:cubicBezTo>
                    <a:pt x="10" y="22"/>
                    <a:pt x="10" y="22"/>
                    <a:pt x="10" y="22"/>
                  </a:cubicBezTo>
                  <a:cubicBezTo>
                    <a:pt x="10" y="22"/>
                    <a:pt x="10" y="22"/>
                    <a:pt x="10" y="22"/>
                  </a:cubicBezTo>
                  <a:cubicBezTo>
                    <a:pt x="11" y="22"/>
                    <a:pt x="11" y="22"/>
                    <a:pt x="12" y="22"/>
                  </a:cubicBezTo>
                  <a:cubicBezTo>
                    <a:pt x="12" y="22"/>
                    <a:pt x="13" y="22"/>
                    <a:pt x="13" y="22"/>
                  </a:cubicBezTo>
                  <a:cubicBezTo>
                    <a:pt x="13" y="22"/>
                    <a:pt x="13" y="22"/>
                    <a:pt x="13" y="22"/>
                  </a:cubicBezTo>
                  <a:cubicBezTo>
                    <a:pt x="13" y="22"/>
                    <a:pt x="13" y="22"/>
                    <a:pt x="13" y="22"/>
                  </a:cubicBezTo>
                  <a:cubicBezTo>
                    <a:pt x="13" y="22"/>
                    <a:pt x="13" y="22"/>
                    <a:pt x="13" y="22"/>
                  </a:cubicBezTo>
                  <a:cubicBezTo>
                    <a:pt x="13" y="22"/>
                    <a:pt x="13" y="22"/>
                    <a:pt x="13" y="22"/>
                  </a:cubicBezTo>
                  <a:cubicBezTo>
                    <a:pt x="14" y="22"/>
                    <a:pt x="14" y="22"/>
                    <a:pt x="14" y="22"/>
                  </a:cubicBezTo>
                  <a:cubicBezTo>
                    <a:pt x="15" y="22"/>
                    <a:pt x="17" y="21"/>
                    <a:pt x="18" y="20"/>
                  </a:cubicBezTo>
                  <a:cubicBezTo>
                    <a:pt x="18" y="20"/>
                    <a:pt x="18" y="20"/>
                    <a:pt x="18" y="20"/>
                  </a:cubicBezTo>
                  <a:cubicBezTo>
                    <a:pt x="20" y="19"/>
                    <a:pt x="21" y="18"/>
                    <a:pt x="22" y="16"/>
                  </a:cubicBezTo>
                  <a:cubicBezTo>
                    <a:pt x="23" y="14"/>
                    <a:pt x="23" y="11"/>
                    <a:pt x="22" y="8"/>
                  </a:cubicBezTo>
                  <a:cubicBezTo>
                    <a:pt x="20" y="3"/>
                    <a:pt x="16"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72" name="Freeform 58"/>
            <p:cNvSpPr>
              <a:spLocks noEditPoints="1"/>
            </p:cNvSpPr>
            <p:nvPr/>
          </p:nvSpPr>
          <p:spPr bwMode="auto">
            <a:xfrm>
              <a:off x="3544" y="2372"/>
              <a:ext cx="40" cy="40"/>
            </a:xfrm>
            <a:custGeom>
              <a:avLst/>
              <a:gdLst>
                <a:gd name="T0" fmla="*/ 16 w 17"/>
                <a:gd name="T1" fmla="*/ 10 h 17"/>
                <a:gd name="T2" fmla="*/ 16 w 17"/>
                <a:gd name="T3" fmla="*/ 11 h 17"/>
                <a:gd name="T4" fmla="*/ 16 w 17"/>
                <a:gd name="T5" fmla="*/ 9 h 17"/>
                <a:gd name="T6" fmla="*/ 16 w 17"/>
                <a:gd name="T7" fmla="*/ 10 h 17"/>
                <a:gd name="T8" fmla="*/ 16 w 17"/>
                <a:gd name="T9" fmla="*/ 8 h 17"/>
                <a:gd name="T10" fmla="*/ 16 w 17"/>
                <a:gd name="T11" fmla="*/ 7 h 17"/>
                <a:gd name="T12" fmla="*/ 16 w 17"/>
                <a:gd name="T13" fmla="*/ 8 h 17"/>
                <a:gd name="T14" fmla="*/ 15 w 17"/>
                <a:gd name="T15" fmla="*/ 7 h 17"/>
                <a:gd name="T16" fmla="*/ 15 w 17"/>
                <a:gd name="T17" fmla="*/ 6 h 17"/>
                <a:gd name="T18" fmla="*/ 15 w 17"/>
                <a:gd name="T19" fmla="*/ 7 h 17"/>
                <a:gd name="T20" fmla="*/ 14 w 17"/>
                <a:gd name="T21" fmla="*/ 5 h 17"/>
                <a:gd name="T22" fmla="*/ 15 w 17"/>
                <a:gd name="T23" fmla="*/ 5 h 17"/>
                <a:gd name="T24" fmla="*/ 14 w 17"/>
                <a:gd name="T25" fmla="*/ 4 h 17"/>
                <a:gd name="T26" fmla="*/ 13 w 17"/>
                <a:gd name="T27" fmla="*/ 3 h 17"/>
                <a:gd name="T28" fmla="*/ 14 w 17"/>
                <a:gd name="T29" fmla="*/ 4 h 17"/>
                <a:gd name="T30" fmla="*/ 12 w 17"/>
                <a:gd name="T31" fmla="*/ 2 h 17"/>
                <a:gd name="T32" fmla="*/ 13 w 17"/>
                <a:gd name="T33" fmla="*/ 3 h 17"/>
                <a:gd name="T34" fmla="*/ 10 w 17"/>
                <a:gd name="T35" fmla="*/ 16 h 17"/>
                <a:gd name="T36" fmla="*/ 2 w 17"/>
                <a:gd name="T37" fmla="*/ 4 h 17"/>
                <a:gd name="T38" fmla="*/ 4 w 17"/>
                <a:gd name="T39" fmla="*/ 2 h 17"/>
                <a:gd name="T40" fmla="*/ 7 w 17"/>
                <a:gd name="T41" fmla="*/ 2 h 17"/>
                <a:gd name="T42" fmla="*/ 12 w 17"/>
                <a:gd name="T43" fmla="*/ 4 h 17"/>
                <a:gd name="T44" fmla="*/ 12 w 17"/>
                <a:gd name="T45" fmla="*/ 4 h 17"/>
                <a:gd name="T46" fmla="*/ 13 w 17"/>
                <a:gd name="T47" fmla="*/ 15 h 17"/>
                <a:gd name="T48" fmla="*/ 11 w 17"/>
                <a:gd name="T49" fmla="*/ 16 h 17"/>
                <a:gd name="T50" fmla="*/ 11 w 17"/>
                <a:gd name="T51" fmla="*/ 2 h 17"/>
                <a:gd name="T52" fmla="*/ 11 w 17"/>
                <a:gd name="T53" fmla="*/ 2 h 17"/>
                <a:gd name="T54" fmla="*/ 11 w 17"/>
                <a:gd name="T55" fmla="*/ 2 h 17"/>
                <a:gd name="T56" fmla="*/ 10 w 17"/>
                <a:gd name="T57" fmla="*/ 1 h 17"/>
                <a:gd name="T58" fmla="*/ 10 w 17"/>
                <a:gd name="T59" fmla="*/ 1 h 17"/>
                <a:gd name="T60" fmla="*/ 6 w 17"/>
                <a:gd name="T61" fmla="*/ 0 h 17"/>
                <a:gd name="T62" fmla="*/ 1 w 17"/>
                <a:gd name="T63" fmla="*/ 12 h 17"/>
                <a:gd name="T64" fmla="*/ 11 w 17"/>
                <a:gd name="T65" fmla="*/ 17 h 17"/>
                <a:gd name="T66" fmla="*/ 16 w 17"/>
                <a:gd name="T6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17">
                  <a:moveTo>
                    <a:pt x="16" y="11"/>
                  </a:moveTo>
                  <a:cubicBezTo>
                    <a:pt x="16" y="10"/>
                    <a:pt x="16" y="10"/>
                    <a:pt x="16" y="10"/>
                  </a:cubicBezTo>
                  <a:cubicBezTo>
                    <a:pt x="16" y="10"/>
                    <a:pt x="16" y="10"/>
                    <a:pt x="16" y="10"/>
                  </a:cubicBezTo>
                  <a:cubicBezTo>
                    <a:pt x="16" y="11"/>
                    <a:pt x="16" y="11"/>
                    <a:pt x="16" y="11"/>
                  </a:cubicBezTo>
                  <a:moveTo>
                    <a:pt x="16" y="10"/>
                  </a:moveTo>
                  <a:cubicBezTo>
                    <a:pt x="16" y="9"/>
                    <a:pt x="16" y="9"/>
                    <a:pt x="16" y="9"/>
                  </a:cubicBezTo>
                  <a:cubicBezTo>
                    <a:pt x="16" y="9"/>
                    <a:pt x="16" y="9"/>
                    <a:pt x="16" y="9"/>
                  </a:cubicBezTo>
                  <a:cubicBezTo>
                    <a:pt x="16" y="10"/>
                    <a:pt x="16" y="10"/>
                    <a:pt x="16" y="10"/>
                  </a:cubicBezTo>
                  <a:cubicBezTo>
                    <a:pt x="16" y="10"/>
                    <a:pt x="16" y="10"/>
                    <a:pt x="16" y="10"/>
                  </a:cubicBezTo>
                  <a:moveTo>
                    <a:pt x="16" y="8"/>
                  </a:moveTo>
                  <a:cubicBezTo>
                    <a:pt x="15" y="7"/>
                    <a:pt x="15" y="7"/>
                    <a:pt x="15" y="7"/>
                  </a:cubicBezTo>
                  <a:cubicBezTo>
                    <a:pt x="16" y="7"/>
                    <a:pt x="16" y="7"/>
                    <a:pt x="16" y="7"/>
                  </a:cubicBezTo>
                  <a:cubicBezTo>
                    <a:pt x="16" y="8"/>
                    <a:pt x="16" y="8"/>
                    <a:pt x="16" y="8"/>
                  </a:cubicBezTo>
                  <a:cubicBezTo>
                    <a:pt x="16" y="8"/>
                    <a:pt x="16" y="8"/>
                    <a:pt x="16" y="8"/>
                  </a:cubicBezTo>
                  <a:cubicBezTo>
                    <a:pt x="16" y="8"/>
                    <a:pt x="16" y="8"/>
                    <a:pt x="16" y="8"/>
                  </a:cubicBezTo>
                  <a:moveTo>
                    <a:pt x="15" y="7"/>
                  </a:moveTo>
                  <a:cubicBezTo>
                    <a:pt x="15" y="6"/>
                    <a:pt x="15" y="6"/>
                    <a:pt x="15" y="6"/>
                  </a:cubicBezTo>
                  <a:cubicBezTo>
                    <a:pt x="15" y="6"/>
                    <a:pt x="15" y="6"/>
                    <a:pt x="15" y="6"/>
                  </a:cubicBezTo>
                  <a:cubicBezTo>
                    <a:pt x="15" y="7"/>
                    <a:pt x="15" y="7"/>
                    <a:pt x="15" y="7"/>
                  </a:cubicBezTo>
                  <a:cubicBezTo>
                    <a:pt x="15" y="7"/>
                    <a:pt x="15" y="7"/>
                    <a:pt x="15" y="7"/>
                  </a:cubicBezTo>
                  <a:moveTo>
                    <a:pt x="15" y="6"/>
                  </a:moveTo>
                  <a:cubicBezTo>
                    <a:pt x="14" y="5"/>
                    <a:pt x="14" y="5"/>
                    <a:pt x="14" y="5"/>
                  </a:cubicBezTo>
                  <a:cubicBezTo>
                    <a:pt x="14" y="4"/>
                    <a:pt x="14" y="4"/>
                    <a:pt x="14" y="4"/>
                  </a:cubicBezTo>
                  <a:cubicBezTo>
                    <a:pt x="15" y="5"/>
                    <a:pt x="15" y="5"/>
                    <a:pt x="15" y="5"/>
                  </a:cubicBezTo>
                  <a:cubicBezTo>
                    <a:pt x="15" y="6"/>
                    <a:pt x="15" y="6"/>
                    <a:pt x="15" y="6"/>
                  </a:cubicBezTo>
                  <a:moveTo>
                    <a:pt x="14" y="4"/>
                  </a:moveTo>
                  <a:cubicBezTo>
                    <a:pt x="13" y="3"/>
                    <a:pt x="13" y="3"/>
                    <a:pt x="13" y="3"/>
                  </a:cubicBezTo>
                  <a:cubicBezTo>
                    <a:pt x="13" y="3"/>
                    <a:pt x="13" y="3"/>
                    <a:pt x="13" y="3"/>
                  </a:cubicBezTo>
                  <a:cubicBezTo>
                    <a:pt x="14" y="4"/>
                    <a:pt x="14" y="4"/>
                    <a:pt x="14" y="4"/>
                  </a:cubicBezTo>
                  <a:cubicBezTo>
                    <a:pt x="14" y="4"/>
                    <a:pt x="14" y="4"/>
                    <a:pt x="14" y="4"/>
                  </a:cubicBezTo>
                  <a:moveTo>
                    <a:pt x="13" y="3"/>
                  </a:moveTo>
                  <a:cubicBezTo>
                    <a:pt x="12" y="2"/>
                    <a:pt x="12" y="2"/>
                    <a:pt x="12" y="2"/>
                  </a:cubicBezTo>
                  <a:cubicBezTo>
                    <a:pt x="12" y="2"/>
                    <a:pt x="12" y="2"/>
                    <a:pt x="12" y="2"/>
                  </a:cubicBezTo>
                  <a:cubicBezTo>
                    <a:pt x="13" y="3"/>
                    <a:pt x="13" y="3"/>
                    <a:pt x="13" y="3"/>
                  </a:cubicBezTo>
                  <a:cubicBezTo>
                    <a:pt x="13" y="3"/>
                    <a:pt x="13" y="3"/>
                    <a:pt x="13" y="3"/>
                  </a:cubicBezTo>
                  <a:moveTo>
                    <a:pt x="10" y="16"/>
                  </a:moveTo>
                  <a:cubicBezTo>
                    <a:pt x="6" y="16"/>
                    <a:pt x="3" y="14"/>
                    <a:pt x="2" y="11"/>
                  </a:cubicBezTo>
                  <a:cubicBezTo>
                    <a:pt x="1" y="9"/>
                    <a:pt x="1" y="6"/>
                    <a:pt x="2" y="4"/>
                  </a:cubicBezTo>
                  <a:cubicBezTo>
                    <a:pt x="3" y="3"/>
                    <a:pt x="3" y="3"/>
                    <a:pt x="4" y="2"/>
                  </a:cubicBezTo>
                  <a:cubicBezTo>
                    <a:pt x="4" y="2"/>
                    <a:pt x="4" y="2"/>
                    <a:pt x="4" y="2"/>
                  </a:cubicBezTo>
                  <a:cubicBezTo>
                    <a:pt x="4" y="2"/>
                    <a:pt x="5" y="2"/>
                    <a:pt x="5" y="2"/>
                  </a:cubicBezTo>
                  <a:cubicBezTo>
                    <a:pt x="6" y="2"/>
                    <a:pt x="6" y="2"/>
                    <a:pt x="7" y="2"/>
                  </a:cubicBezTo>
                  <a:cubicBezTo>
                    <a:pt x="9" y="2"/>
                    <a:pt x="10" y="2"/>
                    <a:pt x="12" y="4"/>
                  </a:cubicBezTo>
                  <a:cubicBezTo>
                    <a:pt x="12" y="4"/>
                    <a:pt x="12" y="4"/>
                    <a:pt x="12" y="4"/>
                  </a:cubicBezTo>
                  <a:cubicBezTo>
                    <a:pt x="12" y="4"/>
                    <a:pt x="12" y="4"/>
                    <a:pt x="12" y="4"/>
                  </a:cubicBezTo>
                  <a:cubicBezTo>
                    <a:pt x="12" y="4"/>
                    <a:pt x="12" y="4"/>
                    <a:pt x="12" y="4"/>
                  </a:cubicBezTo>
                  <a:cubicBezTo>
                    <a:pt x="13" y="5"/>
                    <a:pt x="14" y="6"/>
                    <a:pt x="15" y="8"/>
                  </a:cubicBezTo>
                  <a:cubicBezTo>
                    <a:pt x="16" y="10"/>
                    <a:pt x="15" y="14"/>
                    <a:pt x="13" y="15"/>
                  </a:cubicBezTo>
                  <a:cubicBezTo>
                    <a:pt x="13" y="15"/>
                    <a:pt x="13" y="15"/>
                    <a:pt x="13" y="15"/>
                  </a:cubicBezTo>
                  <a:cubicBezTo>
                    <a:pt x="12" y="16"/>
                    <a:pt x="12" y="16"/>
                    <a:pt x="11" y="16"/>
                  </a:cubicBezTo>
                  <a:cubicBezTo>
                    <a:pt x="11" y="16"/>
                    <a:pt x="10" y="16"/>
                    <a:pt x="10" y="16"/>
                  </a:cubicBezTo>
                  <a:moveTo>
                    <a:pt x="11" y="2"/>
                  </a:moveTo>
                  <a:cubicBezTo>
                    <a:pt x="11" y="2"/>
                    <a:pt x="11" y="2"/>
                    <a:pt x="11" y="2"/>
                  </a:cubicBezTo>
                  <a:cubicBezTo>
                    <a:pt x="11" y="2"/>
                    <a:pt x="11" y="2"/>
                    <a:pt x="11" y="2"/>
                  </a:cubicBezTo>
                  <a:cubicBezTo>
                    <a:pt x="12" y="2"/>
                    <a:pt x="12" y="2"/>
                    <a:pt x="12" y="2"/>
                  </a:cubicBezTo>
                  <a:cubicBezTo>
                    <a:pt x="11" y="2"/>
                    <a:pt x="11" y="2"/>
                    <a:pt x="11" y="2"/>
                  </a:cubicBezTo>
                  <a:moveTo>
                    <a:pt x="10" y="1"/>
                  </a:moveTo>
                  <a:cubicBezTo>
                    <a:pt x="10" y="1"/>
                    <a:pt x="10" y="1"/>
                    <a:pt x="10" y="1"/>
                  </a:cubicBezTo>
                  <a:cubicBezTo>
                    <a:pt x="10" y="1"/>
                    <a:pt x="10" y="1"/>
                    <a:pt x="10" y="1"/>
                  </a:cubicBezTo>
                  <a:cubicBezTo>
                    <a:pt x="10" y="1"/>
                    <a:pt x="10" y="1"/>
                    <a:pt x="10" y="1"/>
                  </a:cubicBezTo>
                  <a:moveTo>
                    <a:pt x="8" y="0"/>
                  </a:moveTo>
                  <a:cubicBezTo>
                    <a:pt x="7" y="0"/>
                    <a:pt x="7" y="0"/>
                    <a:pt x="6" y="0"/>
                  </a:cubicBezTo>
                  <a:cubicBezTo>
                    <a:pt x="4" y="1"/>
                    <a:pt x="3" y="2"/>
                    <a:pt x="2" y="3"/>
                  </a:cubicBezTo>
                  <a:cubicBezTo>
                    <a:pt x="0" y="6"/>
                    <a:pt x="0" y="9"/>
                    <a:pt x="1" y="12"/>
                  </a:cubicBezTo>
                  <a:cubicBezTo>
                    <a:pt x="3" y="15"/>
                    <a:pt x="6" y="17"/>
                    <a:pt x="10" y="17"/>
                  </a:cubicBezTo>
                  <a:cubicBezTo>
                    <a:pt x="10" y="17"/>
                    <a:pt x="11" y="17"/>
                    <a:pt x="11" y="17"/>
                  </a:cubicBezTo>
                  <a:cubicBezTo>
                    <a:pt x="13" y="17"/>
                    <a:pt x="15" y="15"/>
                    <a:pt x="16" y="13"/>
                  </a:cubicBezTo>
                  <a:cubicBezTo>
                    <a:pt x="17" y="11"/>
                    <a:pt x="17" y="9"/>
                    <a:pt x="16" y="7"/>
                  </a:cubicBezTo>
                  <a:cubicBezTo>
                    <a:pt x="15" y="3"/>
                    <a:pt x="11"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73" name="Freeform 59"/>
            <p:cNvSpPr>
              <a:spLocks noEditPoints="1"/>
            </p:cNvSpPr>
            <p:nvPr/>
          </p:nvSpPr>
          <p:spPr bwMode="auto">
            <a:xfrm>
              <a:off x="3553" y="2379"/>
              <a:ext cx="22" cy="29"/>
            </a:xfrm>
            <a:custGeom>
              <a:avLst/>
              <a:gdLst>
                <a:gd name="T0" fmla="*/ 1 w 9"/>
                <a:gd name="T1" fmla="*/ 6 h 12"/>
                <a:gd name="T2" fmla="*/ 1 w 9"/>
                <a:gd name="T3" fmla="*/ 3 h 12"/>
                <a:gd name="T4" fmla="*/ 2 w 9"/>
                <a:gd name="T5" fmla="*/ 2 h 12"/>
                <a:gd name="T6" fmla="*/ 1 w 9"/>
                <a:gd name="T7" fmla="*/ 1 h 12"/>
                <a:gd name="T8" fmla="*/ 2 w 9"/>
                <a:gd name="T9" fmla="*/ 1 h 12"/>
                <a:gd name="T10" fmla="*/ 2 w 9"/>
                <a:gd name="T11" fmla="*/ 1 h 12"/>
                <a:gd name="T12" fmla="*/ 3 w 9"/>
                <a:gd name="T13" fmla="*/ 2 h 12"/>
                <a:gd name="T14" fmla="*/ 5 w 9"/>
                <a:gd name="T15" fmla="*/ 2 h 12"/>
                <a:gd name="T16" fmla="*/ 4 w 9"/>
                <a:gd name="T17" fmla="*/ 3 h 12"/>
                <a:gd name="T18" fmla="*/ 2 w 9"/>
                <a:gd name="T19" fmla="*/ 5 h 12"/>
                <a:gd name="T20" fmla="*/ 4 w 9"/>
                <a:gd name="T21" fmla="*/ 6 h 12"/>
                <a:gd name="T22" fmla="*/ 7 w 9"/>
                <a:gd name="T23" fmla="*/ 6 h 12"/>
                <a:gd name="T24" fmla="*/ 7 w 9"/>
                <a:gd name="T25" fmla="*/ 9 h 12"/>
                <a:gd name="T26" fmla="*/ 8 w 9"/>
                <a:gd name="T27" fmla="*/ 11 h 12"/>
                <a:gd name="T28" fmla="*/ 7 w 9"/>
                <a:gd name="T29" fmla="*/ 11 h 12"/>
                <a:gd name="T30" fmla="*/ 6 w 9"/>
                <a:gd name="T31" fmla="*/ 10 h 12"/>
                <a:gd name="T32" fmla="*/ 6 w 9"/>
                <a:gd name="T33" fmla="*/ 10 h 12"/>
                <a:gd name="T34" fmla="*/ 4 w 9"/>
                <a:gd name="T35" fmla="*/ 9 h 12"/>
                <a:gd name="T36" fmla="*/ 5 w 9"/>
                <a:gd name="T37" fmla="*/ 9 h 12"/>
                <a:gd name="T38" fmla="*/ 7 w 9"/>
                <a:gd name="T39" fmla="*/ 8 h 12"/>
                <a:gd name="T40" fmla="*/ 6 w 9"/>
                <a:gd name="T41" fmla="*/ 6 h 12"/>
                <a:gd name="T42" fmla="*/ 3 w 9"/>
                <a:gd name="T43" fmla="*/ 6 h 12"/>
                <a:gd name="T44" fmla="*/ 1 w 9"/>
                <a:gd name="T45" fmla="*/ 0 h 12"/>
                <a:gd name="T46" fmla="*/ 0 w 9"/>
                <a:gd name="T47" fmla="*/ 1 h 12"/>
                <a:gd name="T48" fmla="*/ 0 w 9"/>
                <a:gd name="T49" fmla="*/ 2 h 12"/>
                <a:gd name="T50" fmla="*/ 0 w 9"/>
                <a:gd name="T51" fmla="*/ 4 h 12"/>
                <a:gd name="T52" fmla="*/ 3 w 9"/>
                <a:gd name="T53" fmla="*/ 7 h 12"/>
                <a:gd name="T54" fmla="*/ 5 w 9"/>
                <a:gd name="T55" fmla="*/ 7 h 12"/>
                <a:gd name="T56" fmla="*/ 6 w 9"/>
                <a:gd name="T57" fmla="*/ 7 h 12"/>
                <a:gd name="T58" fmla="*/ 6 w 9"/>
                <a:gd name="T59" fmla="*/ 8 h 12"/>
                <a:gd name="T60" fmla="*/ 4 w 9"/>
                <a:gd name="T61" fmla="*/ 8 h 12"/>
                <a:gd name="T62" fmla="*/ 3 w 9"/>
                <a:gd name="T63" fmla="*/ 9 h 12"/>
                <a:gd name="T64" fmla="*/ 5 w 9"/>
                <a:gd name="T65" fmla="*/ 11 h 12"/>
                <a:gd name="T66" fmla="*/ 7 w 9"/>
                <a:gd name="T67" fmla="*/ 12 h 12"/>
                <a:gd name="T68" fmla="*/ 7 w 9"/>
                <a:gd name="T69" fmla="*/ 12 h 12"/>
                <a:gd name="T70" fmla="*/ 8 w 9"/>
                <a:gd name="T71" fmla="*/ 12 h 12"/>
                <a:gd name="T72" fmla="*/ 9 w 9"/>
                <a:gd name="T73" fmla="*/ 11 h 12"/>
                <a:gd name="T74" fmla="*/ 9 w 9"/>
                <a:gd name="T75" fmla="*/ 7 h 12"/>
                <a:gd name="T76" fmla="*/ 5 w 9"/>
                <a:gd name="T77" fmla="*/ 5 h 12"/>
                <a:gd name="T78" fmla="*/ 3 w 9"/>
                <a:gd name="T79" fmla="*/ 5 h 12"/>
                <a:gd name="T80" fmla="*/ 3 w 9"/>
                <a:gd name="T81" fmla="*/ 4 h 12"/>
                <a:gd name="T82" fmla="*/ 4 w 9"/>
                <a:gd name="T83" fmla="*/ 4 h 12"/>
                <a:gd name="T84" fmla="*/ 5 w 9"/>
                <a:gd name="T85" fmla="*/ 4 h 12"/>
                <a:gd name="T86" fmla="*/ 6 w 9"/>
                <a:gd name="T87" fmla="*/ 2 h 12"/>
                <a:gd name="T88" fmla="*/ 3 w 9"/>
                <a:gd name="T89" fmla="*/ 1 h 12"/>
                <a:gd name="T90" fmla="*/ 2 w 9"/>
                <a:gd name="T9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 h="12">
                  <a:moveTo>
                    <a:pt x="3" y="6"/>
                  </a:moveTo>
                  <a:cubicBezTo>
                    <a:pt x="3" y="6"/>
                    <a:pt x="2" y="6"/>
                    <a:pt x="1" y="6"/>
                  </a:cubicBezTo>
                  <a:cubicBezTo>
                    <a:pt x="1" y="5"/>
                    <a:pt x="1" y="5"/>
                    <a:pt x="1" y="4"/>
                  </a:cubicBezTo>
                  <a:cubicBezTo>
                    <a:pt x="1" y="4"/>
                    <a:pt x="1" y="3"/>
                    <a:pt x="1" y="3"/>
                  </a:cubicBezTo>
                  <a:cubicBezTo>
                    <a:pt x="2" y="3"/>
                    <a:pt x="2" y="3"/>
                    <a:pt x="2" y="3"/>
                  </a:cubicBezTo>
                  <a:cubicBezTo>
                    <a:pt x="2" y="2"/>
                    <a:pt x="2" y="2"/>
                    <a:pt x="2" y="2"/>
                  </a:cubicBezTo>
                  <a:cubicBezTo>
                    <a:pt x="1" y="1"/>
                    <a:pt x="1" y="1"/>
                    <a:pt x="1" y="1"/>
                  </a:cubicBezTo>
                  <a:cubicBezTo>
                    <a:pt x="1" y="1"/>
                    <a:pt x="1" y="1"/>
                    <a:pt x="1" y="1"/>
                  </a:cubicBezTo>
                  <a:cubicBezTo>
                    <a:pt x="1" y="1"/>
                    <a:pt x="1" y="1"/>
                    <a:pt x="1" y="1"/>
                  </a:cubicBezTo>
                  <a:cubicBezTo>
                    <a:pt x="2" y="1"/>
                    <a:pt x="2" y="1"/>
                    <a:pt x="2" y="1"/>
                  </a:cubicBezTo>
                  <a:cubicBezTo>
                    <a:pt x="2" y="1"/>
                    <a:pt x="2" y="1"/>
                    <a:pt x="2" y="1"/>
                  </a:cubicBezTo>
                  <a:cubicBezTo>
                    <a:pt x="2" y="1"/>
                    <a:pt x="2" y="1"/>
                    <a:pt x="2" y="1"/>
                  </a:cubicBezTo>
                  <a:cubicBezTo>
                    <a:pt x="2" y="2"/>
                    <a:pt x="2" y="2"/>
                    <a:pt x="2" y="2"/>
                  </a:cubicBezTo>
                  <a:cubicBezTo>
                    <a:pt x="3" y="2"/>
                    <a:pt x="3" y="2"/>
                    <a:pt x="3" y="2"/>
                  </a:cubicBezTo>
                  <a:cubicBezTo>
                    <a:pt x="3" y="2"/>
                    <a:pt x="3" y="2"/>
                    <a:pt x="4" y="2"/>
                  </a:cubicBezTo>
                  <a:cubicBezTo>
                    <a:pt x="4" y="2"/>
                    <a:pt x="5" y="2"/>
                    <a:pt x="5" y="2"/>
                  </a:cubicBezTo>
                  <a:cubicBezTo>
                    <a:pt x="5" y="3"/>
                    <a:pt x="5" y="3"/>
                    <a:pt x="5" y="3"/>
                  </a:cubicBezTo>
                  <a:cubicBezTo>
                    <a:pt x="5" y="3"/>
                    <a:pt x="4" y="3"/>
                    <a:pt x="4" y="3"/>
                  </a:cubicBezTo>
                  <a:cubicBezTo>
                    <a:pt x="3" y="3"/>
                    <a:pt x="3" y="3"/>
                    <a:pt x="2" y="3"/>
                  </a:cubicBezTo>
                  <a:cubicBezTo>
                    <a:pt x="2" y="4"/>
                    <a:pt x="1" y="4"/>
                    <a:pt x="2" y="5"/>
                  </a:cubicBezTo>
                  <a:cubicBezTo>
                    <a:pt x="2" y="5"/>
                    <a:pt x="2" y="6"/>
                    <a:pt x="3" y="6"/>
                  </a:cubicBezTo>
                  <a:cubicBezTo>
                    <a:pt x="4" y="6"/>
                    <a:pt x="4" y="6"/>
                    <a:pt x="4" y="6"/>
                  </a:cubicBezTo>
                  <a:cubicBezTo>
                    <a:pt x="5" y="6"/>
                    <a:pt x="5" y="6"/>
                    <a:pt x="5" y="6"/>
                  </a:cubicBezTo>
                  <a:cubicBezTo>
                    <a:pt x="6" y="6"/>
                    <a:pt x="7" y="6"/>
                    <a:pt x="7" y="6"/>
                  </a:cubicBezTo>
                  <a:cubicBezTo>
                    <a:pt x="8" y="6"/>
                    <a:pt x="8" y="7"/>
                    <a:pt x="8" y="7"/>
                  </a:cubicBezTo>
                  <a:cubicBezTo>
                    <a:pt x="8" y="8"/>
                    <a:pt x="8" y="9"/>
                    <a:pt x="7" y="9"/>
                  </a:cubicBezTo>
                  <a:cubicBezTo>
                    <a:pt x="7" y="10"/>
                    <a:pt x="7" y="10"/>
                    <a:pt x="7" y="10"/>
                  </a:cubicBezTo>
                  <a:cubicBezTo>
                    <a:pt x="8" y="11"/>
                    <a:pt x="8" y="11"/>
                    <a:pt x="8" y="11"/>
                  </a:cubicBezTo>
                  <a:cubicBezTo>
                    <a:pt x="8" y="11"/>
                    <a:pt x="8" y="11"/>
                    <a:pt x="8" y="11"/>
                  </a:cubicBezTo>
                  <a:cubicBezTo>
                    <a:pt x="7" y="11"/>
                    <a:pt x="7" y="11"/>
                    <a:pt x="7" y="11"/>
                  </a:cubicBezTo>
                  <a:cubicBezTo>
                    <a:pt x="7" y="10"/>
                    <a:pt x="7" y="10"/>
                    <a:pt x="7" y="10"/>
                  </a:cubicBezTo>
                  <a:cubicBezTo>
                    <a:pt x="6" y="10"/>
                    <a:pt x="6" y="10"/>
                    <a:pt x="6" y="10"/>
                  </a:cubicBezTo>
                  <a:cubicBezTo>
                    <a:pt x="6" y="10"/>
                    <a:pt x="6" y="10"/>
                    <a:pt x="6" y="10"/>
                  </a:cubicBezTo>
                  <a:cubicBezTo>
                    <a:pt x="6" y="10"/>
                    <a:pt x="6" y="10"/>
                    <a:pt x="6" y="10"/>
                  </a:cubicBezTo>
                  <a:cubicBezTo>
                    <a:pt x="6" y="10"/>
                    <a:pt x="5" y="10"/>
                    <a:pt x="5" y="10"/>
                  </a:cubicBezTo>
                  <a:cubicBezTo>
                    <a:pt x="5" y="10"/>
                    <a:pt x="4" y="10"/>
                    <a:pt x="4" y="9"/>
                  </a:cubicBezTo>
                  <a:cubicBezTo>
                    <a:pt x="4" y="9"/>
                    <a:pt x="4" y="9"/>
                    <a:pt x="4" y="9"/>
                  </a:cubicBezTo>
                  <a:cubicBezTo>
                    <a:pt x="4" y="9"/>
                    <a:pt x="5" y="9"/>
                    <a:pt x="5" y="9"/>
                  </a:cubicBezTo>
                  <a:cubicBezTo>
                    <a:pt x="6" y="9"/>
                    <a:pt x="6" y="9"/>
                    <a:pt x="6" y="9"/>
                  </a:cubicBezTo>
                  <a:cubicBezTo>
                    <a:pt x="7" y="9"/>
                    <a:pt x="7" y="8"/>
                    <a:pt x="7" y="8"/>
                  </a:cubicBezTo>
                  <a:cubicBezTo>
                    <a:pt x="7" y="7"/>
                    <a:pt x="7" y="7"/>
                    <a:pt x="7" y="6"/>
                  </a:cubicBezTo>
                  <a:cubicBezTo>
                    <a:pt x="6" y="6"/>
                    <a:pt x="6" y="6"/>
                    <a:pt x="6" y="6"/>
                  </a:cubicBezTo>
                  <a:cubicBezTo>
                    <a:pt x="5" y="6"/>
                    <a:pt x="5" y="6"/>
                    <a:pt x="5" y="6"/>
                  </a:cubicBezTo>
                  <a:cubicBezTo>
                    <a:pt x="3" y="6"/>
                    <a:pt x="3" y="6"/>
                    <a:pt x="3" y="6"/>
                  </a:cubicBezTo>
                  <a:moveTo>
                    <a:pt x="2" y="0"/>
                  </a:moveTo>
                  <a:cubicBezTo>
                    <a:pt x="1" y="0"/>
                    <a:pt x="1" y="0"/>
                    <a:pt x="1" y="0"/>
                  </a:cubicBezTo>
                  <a:cubicBezTo>
                    <a:pt x="1" y="1"/>
                    <a:pt x="1" y="1"/>
                    <a:pt x="1" y="1"/>
                  </a:cubicBezTo>
                  <a:cubicBezTo>
                    <a:pt x="0" y="1"/>
                    <a:pt x="0" y="1"/>
                    <a:pt x="0" y="1"/>
                  </a:cubicBezTo>
                  <a:cubicBezTo>
                    <a:pt x="0" y="1"/>
                    <a:pt x="0" y="1"/>
                    <a:pt x="0" y="1"/>
                  </a:cubicBezTo>
                  <a:cubicBezTo>
                    <a:pt x="0" y="2"/>
                    <a:pt x="0" y="2"/>
                    <a:pt x="0" y="2"/>
                  </a:cubicBezTo>
                  <a:cubicBezTo>
                    <a:pt x="1" y="2"/>
                    <a:pt x="1" y="2"/>
                    <a:pt x="1" y="2"/>
                  </a:cubicBezTo>
                  <a:cubicBezTo>
                    <a:pt x="0" y="3"/>
                    <a:pt x="0" y="3"/>
                    <a:pt x="0" y="4"/>
                  </a:cubicBezTo>
                  <a:cubicBezTo>
                    <a:pt x="0" y="5"/>
                    <a:pt x="0" y="6"/>
                    <a:pt x="0" y="6"/>
                  </a:cubicBezTo>
                  <a:cubicBezTo>
                    <a:pt x="1" y="7"/>
                    <a:pt x="3" y="7"/>
                    <a:pt x="3" y="7"/>
                  </a:cubicBezTo>
                  <a:cubicBezTo>
                    <a:pt x="3" y="7"/>
                    <a:pt x="3" y="7"/>
                    <a:pt x="3" y="7"/>
                  </a:cubicBezTo>
                  <a:cubicBezTo>
                    <a:pt x="5" y="7"/>
                    <a:pt x="5" y="7"/>
                    <a:pt x="5" y="7"/>
                  </a:cubicBezTo>
                  <a:cubicBezTo>
                    <a:pt x="5" y="7"/>
                    <a:pt x="5" y="7"/>
                    <a:pt x="6" y="7"/>
                  </a:cubicBezTo>
                  <a:cubicBezTo>
                    <a:pt x="6" y="7"/>
                    <a:pt x="6" y="7"/>
                    <a:pt x="6" y="7"/>
                  </a:cubicBezTo>
                  <a:cubicBezTo>
                    <a:pt x="6" y="7"/>
                    <a:pt x="6" y="7"/>
                    <a:pt x="6" y="7"/>
                  </a:cubicBezTo>
                  <a:cubicBezTo>
                    <a:pt x="6" y="8"/>
                    <a:pt x="6" y="8"/>
                    <a:pt x="6" y="8"/>
                  </a:cubicBezTo>
                  <a:cubicBezTo>
                    <a:pt x="6" y="8"/>
                    <a:pt x="5" y="8"/>
                    <a:pt x="5" y="8"/>
                  </a:cubicBezTo>
                  <a:cubicBezTo>
                    <a:pt x="5" y="8"/>
                    <a:pt x="5" y="8"/>
                    <a:pt x="4" y="8"/>
                  </a:cubicBezTo>
                  <a:cubicBezTo>
                    <a:pt x="4" y="8"/>
                    <a:pt x="4" y="8"/>
                    <a:pt x="4" y="8"/>
                  </a:cubicBezTo>
                  <a:cubicBezTo>
                    <a:pt x="3" y="8"/>
                    <a:pt x="3" y="9"/>
                    <a:pt x="3" y="9"/>
                  </a:cubicBezTo>
                  <a:cubicBezTo>
                    <a:pt x="3" y="10"/>
                    <a:pt x="3" y="10"/>
                    <a:pt x="3" y="10"/>
                  </a:cubicBezTo>
                  <a:cubicBezTo>
                    <a:pt x="3" y="10"/>
                    <a:pt x="4" y="11"/>
                    <a:pt x="5" y="11"/>
                  </a:cubicBezTo>
                  <a:cubicBezTo>
                    <a:pt x="5" y="11"/>
                    <a:pt x="6" y="11"/>
                    <a:pt x="6" y="11"/>
                  </a:cubicBezTo>
                  <a:cubicBezTo>
                    <a:pt x="7" y="12"/>
                    <a:pt x="7" y="12"/>
                    <a:pt x="7" y="12"/>
                  </a:cubicBezTo>
                  <a:cubicBezTo>
                    <a:pt x="7" y="12"/>
                    <a:pt x="7" y="12"/>
                    <a:pt x="7" y="12"/>
                  </a:cubicBezTo>
                  <a:cubicBezTo>
                    <a:pt x="7" y="12"/>
                    <a:pt x="7" y="12"/>
                    <a:pt x="7" y="12"/>
                  </a:cubicBezTo>
                  <a:cubicBezTo>
                    <a:pt x="8" y="12"/>
                    <a:pt x="8" y="12"/>
                    <a:pt x="8" y="12"/>
                  </a:cubicBezTo>
                  <a:cubicBezTo>
                    <a:pt x="8" y="12"/>
                    <a:pt x="8" y="12"/>
                    <a:pt x="8" y="12"/>
                  </a:cubicBezTo>
                  <a:cubicBezTo>
                    <a:pt x="9" y="11"/>
                    <a:pt x="9" y="11"/>
                    <a:pt x="9" y="11"/>
                  </a:cubicBezTo>
                  <a:cubicBezTo>
                    <a:pt x="9" y="11"/>
                    <a:pt x="9" y="11"/>
                    <a:pt x="9" y="11"/>
                  </a:cubicBezTo>
                  <a:cubicBezTo>
                    <a:pt x="9" y="11"/>
                    <a:pt x="9" y="11"/>
                    <a:pt x="8" y="10"/>
                  </a:cubicBezTo>
                  <a:cubicBezTo>
                    <a:pt x="8" y="9"/>
                    <a:pt x="9" y="8"/>
                    <a:pt x="9" y="7"/>
                  </a:cubicBezTo>
                  <a:cubicBezTo>
                    <a:pt x="9" y="7"/>
                    <a:pt x="8" y="6"/>
                    <a:pt x="8" y="5"/>
                  </a:cubicBezTo>
                  <a:cubicBezTo>
                    <a:pt x="7" y="5"/>
                    <a:pt x="6" y="5"/>
                    <a:pt x="5" y="5"/>
                  </a:cubicBezTo>
                  <a:cubicBezTo>
                    <a:pt x="5" y="5"/>
                    <a:pt x="5" y="5"/>
                    <a:pt x="4" y="5"/>
                  </a:cubicBezTo>
                  <a:cubicBezTo>
                    <a:pt x="4" y="5"/>
                    <a:pt x="4" y="5"/>
                    <a:pt x="3" y="5"/>
                  </a:cubicBezTo>
                  <a:cubicBezTo>
                    <a:pt x="3" y="5"/>
                    <a:pt x="2" y="5"/>
                    <a:pt x="2" y="5"/>
                  </a:cubicBezTo>
                  <a:cubicBezTo>
                    <a:pt x="2" y="4"/>
                    <a:pt x="3" y="4"/>
                    <a:pt x="3" y="4"/>
                  </a:cubicBezTo>
                  <a:cubicBezTo>
                    <a:pt x="3" y="4"/>
                    <a:pt x="4" y="3"/>
                    <a:pt x="4" y="3"/>
                  </a:cubicBezTo>
                  <a:cubicBezTo>
                    <a:pt x="4" y="3"/>
                    <a:pt x="4" y="3"/>
                    <a:pt x="4" y="4"/>
                  </a:cubicBezTo>
                  <a:cubicBezTo>
                    <a:pt x="5" y="4"/>
                    <a:pt x="5" y="4"/>
                    <a:pt x="5" y="4"/>
                  </a:cubicBezTo>
                  <a:cubicBezTo>
                    <a:pt x="5" y="4"/>
                    <a:pt x="5" y="4"/>
                    <a:pt x="5" y="4"/>
                  </a:cubicBezTo>
                  <a:cubicBezTo>
                    <a:pt x="6" y="3"/>
                    <a:pt x="6" y="3"/>
                    <a:pt x="6" y="3"/>
                  </a:cubicBezTo>
                  <a:cubicBezTo>
                    <a:pt x="6" y="2"/>
                    <a:pt x="6" y="2"/>
                    <a:pt x="6" y="2"/>
                  </a:cubicBezTo>
                  <a:cubicBezTo>
                    <a:pt x="6" y="1"/>
                    <a:pt x="5" y="1"/>
                    <a:pt x="4" y="1"/>
                  </a:cubicBezTo>
                  <a:cubicBezTo>
                    <a:pt x="3" y="1"/>
                    <a:pt x="3" y="1"/>
                    <a:pt x="3" y="1"/>
                  </a:cubicBezTo>
                  <a:cubicBezTo>
                    <a:pt x="3" y="1"/>
                    <a:pt x="3" y="1"/>
                    <a:pt x="3"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74" name="Freeform 60"/>
            <p:cNvSpPr>
              <a:spLocks noEditPoints="1"/>
            </p:cNvSpPr>
            <p:nvPr/>
          </p:nvSpPr>
          <p:spPr bwMode="auto">
            <a:xfrm>
              <a:off x="3589" y="2429"/>
              <a:ext cx="55" cy="55"/>
            </a:xfrm>
            <a:custGeom>
              <a:avLst/>
              <a:gdLst>
                <a:gd name="T0" fmla="*/ 6 w 23"/>
                <a:gd name="T1" fmla="*/ 20 h 23"/>
                <a:gd name="T2" fmla="*/ 6 w 23"/>
                <a:gd name="T3" fmla="*/ 20 h 23"/>
                <a:gd name="T4" fmla="*/ 5 w 23"/>
                <a:gd name="T5" fmla="*/ 19 h 23"/>
                <a:gd name="T6" fmla="*/ 5 w 23"/>
                <a:gd name="T7" fmla="*/ 19 h 23"/>
                <a:gd name="T8" fmla="*/ 5 w 23"/>
                <a:gd name="T9" fmla="*/ 19 h 23"/>
                <a:gd name="T10" fmla="*/ 4 w 23"/>
                <a:gd name="T11" fmla="*/ 18 h 23"/>
                <a:gd name="T12" fmla="*/ 5 w 23"/>
                <a:gd name="T13" fmla="*/ 18 h 23"/>
                <a:gd name="T14" fmla="*/ 4 w 23"/>
                <a:gd name="T15" fmla="*/ 18 h 23"/>
                <a:gd name="T16" fmla="*/ 4 w 23"/>
                <a:gd name="T17" fmla="*/ 17 h 23"/>
                <a:gd name="T18" fmla="*/ 4 w 23"/>
                <a:gd name="T19" fmla="*/ 18 h 23"/>
                <a:gd name="T20" fmla="*/ 3 w 23"/>
                <a:gd name="T21" fmla="*/ 17 h 23"/>
                <a:gd name="T22" fmla="*/ 4 w 23"/>
                <a:gd name="T23" fmla="*/ 17 h 23"/>
                <a:gd name="T24" fmla="*/ 3 w 23"/>
                <a:gd name="T25" fmla="*/ 16 h 23"/>
                <a:gd name="T26" fmla="*/ 3 w 23"/>
                <a:gd name="T27" fmla="*/ 15 h 23"/>
                <a:gd name="T28" fmla="*/ 3 w 23"/>
                <a:gd name="T29" fmla="*/ 16 h 23"/>
                <a:gd name="T30" fmla="*/ 2 w 23"/>
                <a:gd name="T31" fmla="*/ 15 h 23"/>
                <a:gd name="T32" fmla="*/ 3 w 23"/>
                <a:gd name="T33" fmla="*/ 15 h 23"/>
                <a:gd name="T34" fmla="*/ 2 w 23"/>
                <a:gd name="T35" fmla="*/ 14 h 23"/>
                <a:gd name="T36" fmla="*/ 3 w 23"/>
                <a:gd name="T37" fmla="*/ 12 h 23"/>
                <a:gd name="T38" fmla="*/ 2 w 23"/>
                <a:gd name="T39" fmla="*/ 14 h 23"/>
                <a:gd name="T40" fmla="*/ 2 w 23"/>
                <a:gd name="T41" fmla="*/ 11 h 23"/>
                <a:gd name="T42" fmla="*/ 3 w 23"/>
                <a:gd name="T43" fmla="*/ 12 h 23"/>
                <a:gd name="T44" fmla="*/ 2 w 23"/>
                <a:gd name="T45" fmla="*/ 10 h 23"/>
                <a:gd name="T46" fmla="*/ 3 w 23"/>
                <a:gd name="T47" fmla="*/ 9 h 23"/>
                <a:gd name="T48" fmla="*/ 3 w 23"/>
                <a:gd name="T49" fmla="*/ 10 h 23"/>
                <a:gd name="T50" fmla="*/ 2 w 23"/>
                <a:gd name="T51" fmla="*/ 9 h 23"/>
                <a:gd name="T52" fmla="*/ 3 w 23"/>
                <a:gd name="T53" fmla="*/ 8 h 23"/>
                <a:gd name="T54" fmla="*/ 4 w 23"/>
                <a:gd name="T55" fmla="*/ 8 h 23"/>
                <a:gd name="T56" fmla="*/ 3 w 23"/>
                <a:gd name="T57" fmla="*/ 9 h 23"/>
                <a:gd name="T58" fmla="*/ 3 w 23"/>
                <a:gd name="T59" fmla="*/ 7 h 23"/>
                <a:gd name="T60" fmla="*/ 5 w 23"/>
                <a:gd name="T61" fmla="*/ 6 h 23"/>
                <a:gd name="T62" fmla="*/ 3 w 23"/>
                <a:gd name="T63" fmla="*/ 7 h 23"/>
                <a:gd name="T64" fmla="*/ 5 w 23"/>
                <a:gd name="T65" fmla="*/ 6 h 23"/>
                <a:gd name="T66" fmla="*/ 5 w 23"/>
                <a:gd name="T67" fmla="*/ 4 h 23"/>
                <a:gd name="T68" fmla="*/ 7 w 23"/>
                <a:gd name="T69" fmla="*/ 4 h 23"/>
                <a:gd name="T70" fmla="*/ 7 w 23"/>
                <a:gd name="T71" fmla="*/ 4 h 23"/>
                <a:gd name="T72" fmla="*/ 6 w 23"/>
                <a:gd name="T73" fmla="*/ 4 h 23"/>
                <a:gd name="T74" fmla="*/ 8 w 23"/>
                <a:gd name="T75" fmla="*/ 3 h 23"/>
                <a:gd name="T76" fmla="*/ 8 w 23"/>
                <a:gd name="T77" fmla="*/ 3 h 23"/>
                <a:gd name="T78" fmla="*/ 7 w 23"/>
                <a:gd name="T79" fmla="*/ 2 h 23"/>
                <a:gd name="T80" fmla="*/ 8 w 23"/>
                <a:gd name="T81" fmla="*/ 3 h 23"/>
                <a:gd name="T82" fmla="*/ 8 w 23"/>
                <a:gd name="T83" fmla="*/ 21 h 23"/>
                <a:gd name="T84" fmla="*/ 14 w 23"/>
                <a:gd name="T85" fmla="*/ 2 h 23"/>
                <a:gd name="T86" fmla="*/ 20 w 23"/>
                <a:gd name="T87" fmla="*/ 17 h 23"/>
                <a:gd name="T88" fmla="*/ 9 w 23"/>
                <a:gd name="T89" fmla="*/ 2 h 23"/>
                <a:gd name="T90" fmla="*/ 9 w 23"/>
                <a:gd name="T91" fmla="*/ 2 h 23"/>
                <a:gd name="T92" fmla="*/ 10 w 23"/>
                <a:gd name="T93" fmla="*/ 2 h 23"/>
                <a:gd name="T94" fmla="*/ 9 w 23"/>
                <a:gd name="T95" fmla="*/ 2 h 23"/>
                <a:gd name="T96" fmla="*/ 10 w 23"/>
                <a:gd name="T97" fmla="*/ 1 h 23"/>
                <a:gd name="T98" fmla="*/ 10 w 23"/>
                <a:gd name="T99" fmla="*/ 1 h 23"/>
                <a:gd name="T100" fmla="*/ 11 w 23"/>
                <a:gd name="T101" fmla="*/ 2 h 23"/>
                <a:gd name="T102" fmla="*/ 11 w 23"/>
                <a:gd name="T103" fmla="*/ 0 h 23"/>
                <a:gd name="T104" fmla="*/ 10 w 23"/>
                <a:gd name="T105" fmla="*/ 0 h 23"/>
                <a:gd name="T106" fmla="*/ 3 w 23"/>
                <a:gd name="T107" fmla="*/ 18 h 23"/>
                <a:gd name="T108" fmla="*/ 3 w 23"/>
                <a:gd name="T109" fmla="*/ 18 h 23"/>
                <a:gd name="T110" fmla="*/ 5 w 23"/>
                <a:gd name="T111" fmla="*/ 21 h 23"/>
                <a:gd name="T112" fmla="*/ 5 w 23"/>
                <a:gd name="T113" fmla="*/ 21 h 23"/>
                <a:gd name="T114" fmla="*/ 10 w 23"/>
                <a:gd name="T115" fmla="*/ 22 h 23"/>
                <a:gd name="T116" fmla="*/ 10 w 23"/>
                <a:gd name="T117" fmla="*/ 22 h 23"/>
                <a:gd name="T118" fmla="*/ 21 w 23"/>
                <a:gd name="T119" fmla="*/ 17 h 23"/>
                <a:gd name="T120" fmla="*/ 15 w 23"/>
                <a:gd name="T121" fmla="*/ 1 h 23"/>
                <a:gd name="T122" fmla="*/ 11 w 23"/>
                <a:gd name="T1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 h="23">
                  <a:moveTo>
                    <a:pt x="6" y="20"/>
                  </a:moveTo>
                  <a:cubicBezTo>
                    <a:pt x="6" y="20"/>
                    <a:pt x="6" y="20"/>
                    <a:pt x="6" y="20"/>
                  </a:cubicBezTo>
                  <a:cubicBezTo>
                    <a:pt x="6" y="20"/>
                    <a:pt x="6" y="20"/>
                    <a:pt x="6" y="20"/>
                  </a:cubicBezTo>
                  <a:cubicBezTo>
                    <a:pt x="6" y="20"/>
                    <a:pt x="6" y="20"/>
                    <a:pt x="6" y="20"/>
                  </a:cubicBezTo>
                  <a:moveTo>
                    <a:pt x="5" y="19"/>
                  </a:move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moveTo>
                    <a:pt x="4" y="19"/>
                  </a:moveTo>
                  <a:cubicBezTo>
                    <a:pt x="4" y="18"/>
                    <a:pt x="4" y="18"/>
                    <a:pt x="4" y="18"/>
                  </a:cubicBezTo>
                  <a:cubicBezTo>
                    <a:pt x="5" y="18"/>
                    <a:pt x="5" y="18"/>
                    <a:pt x="5" y="18"/>
                  </a:cubicBezTo>
                  <a:cubicBezTo>
                    <a:pt x="5" y="18"/>
                    <a:pt x="5" y="18"/>
                    <a:pt x="5" y="18"/>
                  </a:cubicBezTo>
                  <a:cubicBezTo>
                    <a:pt x="4" y="19"/>
                    <a:pt x="4" y="19"/>
                    <a:pt x="4" y="19"/>
                  </a:cubicBezTo>
                  <a:moveTo>
                    <a:pt x="4" y="18"/>
                  </a:moveTo>
                  <a:cubicBezTo>
                    <a:pt x="3" y="17"/>
                    <a:pt x="3" y="17"/>
                    <a:pt x="3" y="17"/>
                  </a:cubicBezTo>
                  <a:cubicBezTo>
                    <a:pt x="4" y="17"/>
                    <a:pt x="4" y="17"/>
                    <a:pt x="4" y="17"/>
                  </a:cubicBezTo>
                  <a:cubicBezTo>
                    <a:pt x="4" y="18"/>
                    <a:pt x="4" y="18"/>
                    <a:pt x="4" y="18"/>
                  </a:cubicBezTo>
                  <a:cubicBezTo>
                    <a:pt x="4" y="18"/>
                    <a:pt x="4" y="18"/>
                    <a:pt x="4" y="18"/>
                  </a:cubicBezTo>
                  <a:moveTo>
                    <a:pt x="3" y="17"/>
                  </a:moveTo>
                  <a:cubicBezTo>
                    <a:pt x="3" y="17"/>
                    <a:pt x="3" y="17"/>
                    <a:pt x="3" y="17"/>
                  </a:cubicBezTo>
                  <a:cubicBezTo>
                    <a:pt x="4" y="16"/>
                    <a:pt x="4" y="16"/>
                    <a:pt x="4" y="16"/>
                  </a:cubicBezTo>
                  <a:cubicBezTo>
                    <a:pt x="4" y="17"/>
                    <a:pt x="4" y="17"/>
                    <a:pt x="4" y="17"/>
                  </a:cubicBezTo>
                  <a:cubicBezTo>
                    <a:pt x="3" y="17"/>
                    <a:pt x="3" y="17"/>
                    <a:pt x="3" y="17"/>
                  </a:cubicBezTo>
                  <a:moveTo>
                    <a:pt x="3" y="16"/>
                  </a:moveTo>
                  <a:cubicBezTo>
                    <a:pt x="2" y="16"/>
                    <a:pt x="2" y="16"/>
                    <a:pt x="2" y="16"/>
                  </a:cubicBezTo>
                  <a:cubicBezTo>
                    <a:pt x="3" y="16"/>
                    <a:pt x="3" y="15"/>
                    <a:pt x="3" y="15"/>
                  </a:cubicBezTo>
                  <a:cubicBezTo>
                    <a:pt x="4" y="16"/>
                    <a:pt x="4" y="16"/>
                    <a:pt x="4" y="16"/>
                  </a:cubicBezTo>
                  <a:cubicBezTo>
                    <a:pt x="3" y="16"/>
                    <a:pt x="3" y="16"/>
                    <a:pt x="3" y="16"/>
                  </a:cubicBezTo>
                  <a:moveTo>
                    <a:pt x="2" y="15"/>
                  </a:moveTo>
                  <a:cubicBezTo>
                    <a:pt x="2" y="15"/>
                    <a:pt x="2" y="15"/>
                    <a:pt x="2" y="15"/>
                  </a:cubicBezTo>
                  <a:cubicBezTo>
                    <a:pt x="3" y="15"/>
                    <a:pt x="3" y="15"/>
                    <a:pt x="3" y="15"/>
                  </a:cubicBezTo>
                  <a:cubicBezTo>
                    <a:pt x="3" y="15"/>
                    <a:pt x="3" y="15"/>
                    <a:pt x="3" y="15"/>
                  </a:cubicBezTo>
                  <a:cubicBezTo>
                    <a:pt x="3" y="15"/>
                    <a:pt x="3" y="15"/>
                    <a:pt x="2" y="15"/>
                  </a:cubicBezTo>
                  <a:moveTo>
                    <a:pt x="2" y="14"/>
                  </a:moveTo>
                  <a:cubicBezTo>
                    <a:pt x="2" y="14"/>
                    <a:pt x="2" y="13"/>
                    <a:pt x="2" y="13"/>
                  </a:cubicBezTo>
                  <a:cubicBezTo>
                    <a:pt x="3" y="12"/>
                    <a:pt x="3" y="12"/>
                    <a:pt x="3" y="12"/>
                  </a:cubicBezTo>
                  <a:cubicBezTo>
                    <a:pt x="3" y="13"/>
                    <a:pt x="3" y="14"/>
                    <a:pt x="3" y="14"/>
                  </a:cubicBezTo>
                  <a:cubicBezTo>
                    <a:pt x="2" y="14"/>
                    <a:pt x="2" y="14"/>
                    <a:pt x="2" y="14"/>
                  </a:cubicBezTo>
                  <a:moveTo>
                    <a:pt x="2" y="12"/>
                  </a:moveTo>
                  <a:cubicBezTo>
                    <a:pt x="2" y="12"/>
                    <a:pt x="2" y="11"/>
                    <a:pt x="2" y="11"/>
                  </a:cubicBezTo>
                  <a:cubicBezTo>
                    <a:pt x="2" y="11"/>
                    <a:pt x="3" y="10"/>
                    <a:pt x="3" y="10"/>
                  </a:cubicBezTo>
                  <a:cubicBezTo>
                    <a:pt x="3" y="11"/>
                    <a:pt x="3" y="11"/>
                    <a:pt x="3" y="12"/>
                  </a:cubicBezTo>
                  <a:cubicBezTo>
                    <a:pt x="2" y="12"/>
                    <a:pt x="2" y="12"/>
                    <a:pt x="2" y="12"/>
                  </a:cubicBezTo>
                  <a:moveTo>
                    <a:pt x="2" y="10"/>
                  </a:moveTo>
                  <a:cubicBezTo>
                    <a:pt x="2" y="9"/>
                    <a:pt x="2" y="9"/>
                    <a:pt x="2" y="9"/>
                  </a:cubicBezTo>
                  <a:cubicBezTo>
                    <a:pt x="3" y="9"/>
                    <a:pt x="3" y="9"/>
                    <a:pt x="3" y="9"/>
                  </a:cubicBezTo>
                  <a:cubicBezTo>
                    <a:pt x="4" y="9"/>
                    <a:pt x="4" y="9"/>
                    <a:pt x="4" y="9"/>
                  </a:cubicBezTo>
                  <a:cubicBezTo>
                    <a:pt x="3" y="10"/>
                    <a:pt x="3" y="10"/>
                    <a:pt x="3" y="10"/>
                  </a:cubicBezTo>
                  <a:cubicBezTo>
                    <a:pt x="3" y="10"/>
                    <a:pt x="2" y="10"/>
                    <a:pt x="2" y="10"/>
                  </a:cubicBezTo>
                  <a:moveTo>
                    <a:pt x="2" y="9"/>
                  </a:moveTo>
                  <a:cubicBezTo>
                    <a:pt x="2" y="8"/>
                    <a:pt x="2" y="8"/>
                    <a:pt x="3" y="8"/>
                  </a:cubicBezTo>
                  <a:cubicBezTo>
                    <a:pt x="3" y="8"/>
                    <a:pt x="3" y="8"/>
                    <a:pt x="3" y="8"/>
                  </a:cubicBezTo>
                  <a:cubicBezTo>
                    <a:pt x="4" y="8"/>
                    <a:pt x="4" y="8"/>
                    <a:pt x="4" y="8"/>
                  </a:cubicBezTo>
                  <a:cubicBezTo>
                    <a:pt x="4" y="8"/>
                    <a:pt x="4" y="8"/>
                    <a:pt x="4" y="8"/>
                  </a:cubicBezTo>
                  <a:cubicBezTo>
                    <a:pt x="4" y="9"/>
                    <a:pt x="4" y="9"/>
                    <a:pt x="4" y="9"/>
                  </a:cubicBezTo>
                  <a:cubicBezTo>
                    <a:pt x="3" y="9"/>
                    <a:pt x="3" y="9"/>
                    <a:pt x="3" y="9"/>
                  </a:cubicBezTo>
                  <a:cubicBezTo>
                    <a:pt x="2" y="9"/>
                    <a:pt x="2" y="9"/>
                    <a:pt x="2" y="9"/>
                  </a:cubicBezTo>
                  <a:moveTo>
                    <a:pt x="3" y="7"/>
                  </a:moveTo>
                  <a:cubicBezTo>
                    <a:pt x="3" y="6"/>
                    <a:pt x="3" y="6"/>
                    <a:pt x="3" y="6"/>
                  </a:cubicBezTo>
                  <a:cubicBezTo>
                    <a:pt x="4" y="6"/>
                    <a:pt x="5" y="6"/>
                    <a:pt x="5" y="6"/>
                  </a:cubicBezTo>
                  <a:cubicBezTo>
                    <a:pt x="5" y="7"/>
                    <a:pt x="5" y="7"/>
                    <a:pt x="5" y="7"/>
                  </a:cubicBezTo>
                  <a:cubicBezTo>
                    <a:pt x="4" y="7"/>
                    <a:pt x="4" y="7"/>
                    <a:pt x="3" y="7"/>
                  </a:cubicBezTo>
                  <a:cubicBezTo>
                    <a:pt x="3" y="7"/>
                    <a:pt x="3" y="7"/>
                    <a:pt x="3" y="7"/>
                  </a:cubicBezTo>
                  <a:moveTo>
                    <a:pt x="5" y="6"/>
                  </a:moveTo>
                  <a:cubicBezTo>
                    <a:pt x="4" y="6"/>
                    <a:pt x="4" y="6"/>
                    <a:pt x="4" y="6"/>
                  </a:cubicBezTo>
                  <a:cubicBezTo>
                    <a:pt x="4" y="5"/>
                    <a:pt x="5" y="5"/>
                    <a:pt x="5" y="4"/>
                  </a:cubicBezTo>
                  <a:cubicBezTo>
                    <a:pt x="6" y="4"/>
                    <a:pt x="6" y="4"/>
                    <a:pt x="6" y="4"/>
                  </a:cubicBezTo>
                  <a:cubicBezTo>
                    <a:pt x="7" y="4"/>
                    <a:pt x="7" y="4"/>
                    <a:pt x="7" y="4"/>
                  </a:cubicBezTo>
                  <a:cubicBezTo>
                    <a:pt x="6" y="5"/>
                    <a:pt x="6" y="5"/>
                    <a:pt x="5" y="6"/>
                  </a:cubicBezTo>
                  <a:moveTo>
                    <a:pt x="7" y="4"/>
                  </a:moveTo>
                  <a:cubicBezTo>
                    <a:pt x="6" y="4"/>
                    <a:pt x="6" y="4"/>
                    <a:pt x="6" y="4"/>
                  </a:cubicBezTo>
                  <a:cubicBezTo>
                    <a:pt x="6" y="4"/>
                    <a:pt x="6" y="4"/>
                    <a:pt x="6" y="4"/>
                  </a:cubicBezTo>
                  <a:cubicBezTo>
                    <a:pt x="6" y="3"/>
                    <a:pt x="6" y="3"/>
                    <a:pt x="6" y="3"/>
                  </a:cubicBezTo>
                  <a:cubicBezTo>
                    <a:pt x="7" y="3"/>
                    <a:pt x="7" y="3"/>
                    <a:pt x="8" y="3"/>
                  </a:cubicBezTo>
                  <a:cubicBezTo>
                    <a:pt x="7" y="4"/>
                    <a:pt x="7" y="4"/>
                    <a:pt x="7" y="4"/>
                  </a:cubicBezTo>
                  <a:moveTo>
                    <a:pt x="8" y="3"/>
                  </a:moveTo>
                  <a:cubicBezTo>
                    <a:pt x="7" y="3"/>
                    <a:pt x="7" y="3"/>
                    <a:pt x="7" y="3"/>
                  </a:cubicBezTo>
                  <a:cubicBezTo>
                    <a:pt x="7" y="2"/>
                    <a:pt x="7" y="2"/>
                    <a:pt x="7" y="2"/>
                  </a:cubicBezTo>
                  <a:cubicBezTo>
                    <a:pt x="8" y="3"/>
                    <a:pt x="8" y="3"/>
                    <a:pt x="9" y="3"/>
                  </a:cubicBezTo>
                  <a:cubicBezTo>
                    <a:pt x="8" y="3"/>
                    <a:pt x="8" y="3"/>
                    <a:pt x="8" y="3"/>
                  </a:cubicBezTo>
                  <a:moveTo>
                    <a:pt x="12" y="22"/>
                  </a:moveTo>
                  <a:cubicBezTo>
                    <a:pt x="11" y="22"/>
                    <a:pt x="9" y="21"/>
                    <a:pt x="8" y="21"/>
                  </a:cubicBezTo>
                  <a:cubicBezTo>
                    <a:pt x="4" y="18"/>
                    <a:pt x="3" y="13"/>
                    <a:pt x="5" y="8"/>
                  </a:cubicBezTo>
                  <a:cubicBezTo>
                    <a:pt x="6" y="5"/>
                    <a:pt x="10" y="2"/>
                    <a:pt x="14" y="2"/>
                  </a:cubicBezTo>
                  <a:cubicBezTo>
                    <a:pt x="15" y="2"/>
                    <a:pt x="16" y="2"/>
                    <a:pt x="17" y="3"/>
                  </a:cubicBezTo>
                  <a:cubicBezTo>
                    <a:pt x="22" y="6"/>
                    <a:pt x="22" y="12"/>
                    <a:pt x="20" y="17"/>
                  </a:cubicBezTo>
                  <a:cubicBezTo>
                    <a:pt x="19" y="20"/>
                    <a:pt x="16" y="22"/>
                    <a:pt x="12" y="22"/>
                  </a:cubicBezTo>
                  <a:moveTo>
                    <a:pt x="9" y="2"/>
                  </a:moveTo>
                  <a:cubicBezTo>
                    <a:pt x="9" y="2"/>
                    <a:pt x="8" y="2"/>
                    <a:pt x="8" y="2"/>
                  </a:cubicBezTo>
                  <a:cubicBezTo>
                    <a:pt x="9" y="2"/>
                    <a:pt x="9" y="2"/>
                    <a:pt x="9" y="2"/>
                  </a:cubicBezTo>
                  <a:cubicBezTo>
                    <a:pt x="9" y="2"/>
                    <a:pt x="9" y="2"/>
                    <a:pt x="9" y="2"/>
                  </a:cubicBezTo>
                  <a:cubicBezTo>
                    <a:pt x="10" y="2"/>
                    <a:pt x="10" y="2"/>
                    <a:pt x="10" y="2"/>
                  </a:cubicBezTo>
                  <a:cubicBezTo>
                    <a:pt x="10" y="2"/>
                    <a:pt x="10" y="2"/>
                    <a:pt x="10" y="2"/>
                  </a:cubicBezTo>
                  <a:cubicBezTo>
                    <a:pt x="9" y="2"/>
                    <a:pt x="9" y="2"/>
                    <a:pt x="9" y="2"/>
                  </a:cubicBezTo>
                  <a:moveTo>
                    <a:pt x="11" y="2"/>
                  </a:moveTo>
                  <a:cubicBezTo>
                    <a:pt x="10" y="1"/>
                    <a:pt x="10" y="1"/>
                    <a:pt x="10" y="1"/>
                  </a:cubicBezTo>
                  <a:cubicBezTo>
                    <a:pt x="10" y="1"/>
                    <a:pt x="10" y="1"/>
                    <a:pt x="10" y="1"/>
                  </a:cubicBezTo>
                  <a:cubicBezTo>
                    <a:pt x="10" y="1"/>
                    <a:pt x="10" y="1"/>
                    <a:pt x="10" y="1"/>
                  </a:cubicBezTo>
                  <a:cubicBezTo>
                    <a:pt x="11" y="1"/>
                    <a:pt x="11" y="1"/>
                    <a:pt x="11" y="1"/>
                  </a:cubicBezTo>
                  <a:cubicBezTo>
                    <a:pt x="11" y="2"/>
                    <a:pt x="11" y="2"/>
                    <a:pt x="11" y="2"/>
                  </a:cubicBezTo>
                  <a:moveTo>
                    <a:pt x="11" y="0"/>
                  </a:moveTo>
                  <a:cubicBezTo>
                    <a:pt x="11" y="0"/>
                    <a:pt x="11" y="0"/>
                    <a:pt x="11" y="0"/>
                  </a:cubicBezTo>
                  <a:cubicBezTo>
                    <a:pt x="11" y="0"/>
                    <a:pt x="11" y="0"/>
                    <a:pt x="11" y="0"/>
                  </a:cubicBezTo>
                  <a:cubicBezTo>
                    <a:pt x="10" y="0"/>
                    <a:pt x="10" y="0"/>
                    <a:pt x="10" y="0"/>
                  </a:cubicBezTo>
                  <a:cubicBezTo>
                    <a:pt x="7" y="1"/>
                    <a:pt x="3" y="4"/>
                    <a:pt x="2" y="7"/>
                  </a:cubicBezTo>
                  <a:cubicBezTo>
                    <a:pt x="0" y="11"/>
                    <a:pt x="0" y="15"/>
                    <a:pt x="3" y="18"/>
                  </a:cubicBezTo>
                  <a:cubicBezTo>
                    <a:pt x="3" y="18"/>
                    <a:pt x="3" y="18"/>
                    <a:pt x="3" y="18"/>
                  </a:cubicBezTo>
                  <a:cubicBezTo>
                    <a:pt x="3" y="18"/>
                    <a:pt x="3" y="18"/>
                    <a:pt x="3" y="18"/>
                  </a:cubicBezTo>
                  <a:cubicBezTo>
                    <a:pt x="3" y="19"/>
                    <a:pt x="4" y="20"/>
                    <a:pt x="5" y="20"/>
                  </a:cubicBezTo>
                  <a:cubicBezTo>
                    <a:pt x="5" y="21"/>
                    <a:pt x="5" y="21"/>
                    <a:pt x="5" y="21"/>
                  </a:cubicBezTo>
                  <a:cubicBezTo>
                    <a:pt x="5" y="21"/>
                    <a:pt x="5" y="21"/>
                    <a:pt x="5" y="21"/>
                  </a:cubicBezTo>
                  <a:cubicBezTo>
                    <a:pt x="5" y="21"/>
                    <a:pt x="5" y="21"/>
                    <a:pt x="5" y="21"/>
                  </a:cubicBezTo>
                  <a:cubicBezTo>
                    <a:pt x="5" y="21"/>
                    <a:pt x="5" y="21"/>
                    <a:pt x="5" y="21"/>
                  </a:cubicBezTo>
                  <a:cubicBezTo>
                    <a:pt x="7" y="21"/>
                    <a:pt x="8" y="22"/>
                    <a:pt x="10" y="22"/>
                  </a:cubicBezTo>
                  <a:cubicBezTo>
                    <a:pt x="10" y="22"/>
                    <a:pt x="10" y="22"/>
                    <a:pt x="10" y="22"/>
                  </a:cubicBezTo>
                  <a:cubicBezTo>
                    <a:pt x="10" y="22"/>
                    <a:pt x="10" y="22"/>
                    <a:pt x="10" y="22"/>
                  </a:cubicBezTo>
                  <a:cubicBezTo>
                    <a:pt x="11" y="23"/>
                    <a:pt x="11" y="23"/>
                    <a:pt x="12" y="23"/>
                  </a:cubicBezTo>
                  <a:cubicBezTo>
                    <a:pt x="16" y="23"/>
                    <a:pt x="20" y="20"/>
                    <a:pt x="21" y="17"/>
                  </a:cubicBezTo>
                  <a:cubicBezTo>
                    <a:pt x="23" y="12"/>
                    <a:pt x="23" y="6"/>
                    <a:pt x="18" y="2"/>
                  </a:cubicBezTo>
                  <a:cubicBezTo>
                    <a:pt x="17" y="2"/>
                    <a:pt x="16" y="1"/>
                    <a:pt x="15" y="1"/>
                  </a:cubicBezTo>
                  <a:cubicBezTo>
                    <a:pt x="15" y="1"/>
                    <a:pt x="15" y="1"/>
                    <a:pt x="15" y="1"/>
                  </a:cubicBezTo>
                  <a:cubicBezTo>
                    <a:pt x="14" y="1"/>
                    <a:pt x="13" y="0"/>
                    <a:pt x="11" y="0"/>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75" name="Freeform 61"/>
            <p:cNvSpPr>
              <a:spLocks noEditPoints="1"/>
            </p:cNvSpPr>
            <p:nvPr/>
          </p:nvSpPr>
          <p:spPr bwMode="auto">
            <a:xfrm>
              <a:off x="3599" y="2436"/>
              <a:ext cx="42" cy="43"/>
            </a:xfrm>
            <a:custGeom>
              <a:avLst/>
              <a:gdLst>
                <a:gd name="T0" fmla="*/ 13 w 18"/>
                <a:gd name="T1" fmla="*/ 15 h 18"/>
                <a:gd name="T2" fmla="*/ 12 w 18"/>
                <a:gd name="T3" fmla="*/ 16 h 18"/>
                <a:gd name="T4" fmla="*/ 14 w 18"/>
                <a:gd name="T5" fmla="*/ 14 h 18"/>
                <a:gd name="T6" fmla="*/ 13 w 18"/>
                <a:gd name="T7" fmla="*/ 15 h 18"/>
                <a:gd name="T8" fmla="*/ 14 w 18"/>
                <a:gd name="T9" fmla="*/ 14 h 18"/>
                <a:gd name="T10" fmla="*/ 15 w 18"/>
                <a:gd name="T11" fmla="*/ 13 h 18"/>
                <a:gd name="T12" fmla="*/ 14 w 18"/>
                <a:gd name="T13" fmla="*/ 14 h 18"/>
                <a:gd name="T14" fmla="*/ 15 w 18"/>
                <a:gd name="T15" fmla="*/ 13 h 18"/>
                <a:gd name="T16" fmla="*/ 15 w 18"/>
                <a:gd name="T17" fmla="*/ 12 h 18"/>
                <a:gd name="T18" fmla="*/ 15 w 18"/>
                <a:gd name="T19" fmla="*/ 13 h 18"/>
                <a:gd name="T20" fmla="*/ 15 w 18"/>
                <a:gd name="T21" fmla="*/ 11 h 18"/>
                <a:gd name="T22" fmla="*/ 16 w 18"/>
                <a:gd name="T23" fmla="*/ 10 h 18"/>
                <a:gd name="T24" fmla="*/ 16 w 18"/>
                <a:gd name="T25" fmla="*/ 10 h 18"/>
                <a:gd name="T26" fmla="*/ 16 w 18"/>
                <a:gd name="T27" fmla="*/ 8 h 18"/>
                <a:gd name="T28" fmla="*/ 16 w 18"/>
                <a:gd name="T29" fmla="*/ 10 h 18"/>
                <a:gd name="T30" fmla="*/ 16 w 18"/>
                <a:gd name="T31" fmla="*/ 8 h 18"/>
                <a:gd name="T32" fmla="*/ 16 w 18"/>
                <a:gd name="T33" fmla="*/ 7 h 18"/>
                <a:gd name="T34" fmla="*/ 16 w 18"/>
                <a:gd name="T35" fmla="*/ 6 h 18"/>
                <a:gd name="T36" fmla="*/ 15 w 18"/>
                <a:gd name="T37" fmla="*/ 5 h 18"/>
                <a:gd name="T38" fmla="*/ 16 w 18"/>
                <a:gd name="T39" fmla="*/ 6 h 18"/>
                <a:gd name="T40" fmla="*/ 15 w 18"/>
                <a:gd name="T41" fmla="*/ 5 h 18"/>
                <a:gd name="T42" fmla="*/ 15 w 18"/>
                <a:gd name="T43" fmla="*/ 4 h 18"/>
                <a:gd name="T44" fmla="*/ 15 w 18"/>
                <a:gd name="T45" fmla="*/ 4 h 18"/>
                <a:gd name="T46" fmla="*/ 15 w 18"/>
                <a:gd name="T47" fmla="*/ 4 h 18"/>
                <a:gd name="T48" fmla="*/ 7 w 18"/>
                <a:gd name="T49" fmla="*/ 17 h 18"/>
                <a:gd name="T50" fmla="*/ 2 w 18"/>
                <a:gd name="T51" fmla="*/ 6 h 18"/>
                <a:gd name="T52" fmla="*/ 10 w 18"/>
                <a:gd name="T53" fmla="*/ 1 h 18"/>
                <a:gd name="T54" fmla="*/ 11 w 18"/>
                <a:gd name="T55" fmla="*/ 2 h 18"/>
                <a:gd name="T56" fmla="*/ 15 w 18"/>
                <a:gd name="T57" fmla="*/ 8 h 18"/>
                <a:gd name="T58" fmla="*/ 15 w 18"/>
                <a:gd name="T59" fmla="*/ 8 h 18"/>
                <a:gd name="T60" fmla="*/ 7 w 18"/>
                <a:gd name="T61" fmla="*/ 17 h 18"/>
                <a:gd name="T62" fmla="*/ 7 w 18"/>
                <a:gd name="T63" fmla="*/ 17 h 18"/>
                <a:gd name="T64" fmla="*/ 2 w 18"/>
                <a:gd name="T65" fmla="*/ 6 h 18"/>
                <a:gd name="T66" fmla="*/ 8 w 18"/>
                <a:gd name="T67" fmla="*/ 18 h 18"/>
                <a:gd name="T68" fmla="*/ 13 w 18"/>
                <a:gd name="T6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 h="18">
                  <a:moveTo>
                    <a:pt x="12" y="16"/>
                  </a:moveTo>
                  <a:cubicBezTo>
                    <a:pt x="13" y="15"/>
                    <a:pt x="13" y="15"/>
                    <a:pt x="13" y="15"/>
                  </a:cubicBezTo>
                  <a:cubicBezTo>
                    <a:pt x="13" y="15"/>
                    <a:pt x="13" y="15"/>
                    <a:pt x="13" y="15"/>
                  </a:cubicBezTo>
                  <a:cubicBezTo>
                    <a:pt x="12" y="16"/>
                    <a:pt x="12" y="16"/>
                    <a:pt x="12" y="16"/>
                  </a:cubicBezTo>
                  <a:moveTo>
                    <a:pt x="13" y="15"/>
                  </a:moveTo>
                  <a:cubicBezTo>
                    <a:pt x="14" y="14"/>
                    <a:pt x="14" y="14"/>
                    <a:pt x="14" y="14"/>
                  </a:cubicBezTo>
                  <a:cubicBezTo>
                    <a:pt x="14" y="14"/>
                    <a:pt x="14" y="14"/>
                    <a:pt x="14" y="14"/>
                  </a:cubicBezTo>
                  <a:cubicBezTo>
                    <a:pt x="13" y="15"/>
                    <a:pt x="13" y="15"/>
                    <a:pt x="13" y="15"/>
                  </a:cubicBezTo>
                  <a:cubicBezTo>
                    <a:pt x="13" y="15"/>
                    <a:pt x="13" y="15"/>
                    <a:pt x="13" y="15"/>
                  </a:cubicBezTo>
                  <a:moveTo>
                    <a:pt x="14" y="14"/>
                  </a:moveTo>
                  <a:cubicBezTo>
                    <a:pt x="14" y="13"/>
                    <a:pt x="14" y="13"/>
                    <a:pt x="14" y="13"/>
                  </a:cubicBezTo>
                  <a:cubicBezTo>
                    <a:pt x="15" y="13"/>
                    <a:pt x="15" y="13"/>
                    <a:pt x="15" y="13"/>
                  </a:cubicBezTo>
                  <a:cubicBezTo>
                    <a:pt x="14" y="14"/>
                    <a:pt x="14" y="14"/>
                    <a:pt x="14" y="14"/>
                  </a:cubicBezTo>
                  <a:cubicBezTo>
                    <a:pt x="14" y="14"/>
                    <a:pt x="14" y="14"/>
                    <a:pt x="14" y="14"/>
                  </a:cubicBezTo>
                  <a:cubicBezTo>
                    <a:pt x="14" y="14"/>
                    <a:pt x="14" y="14"/>
                    <a:pt x="14" y="14"/>
                  </a:cubicBezTo>
                  <a:moveTo>
                    <a:pt x="15" y="13"/>
                  </a:moveTo>
                  <a:cubicBezTo>
                    <a:pt x="15" y="13"/>
                    <a:pt x="15" y="13"/>
                    <a:pt x="15" y="13"/>
                  </a:cubicBezTo>
                  <a:cubicBezTo>
                    <a:pt x="15" y="12"/>
                    <a:pt x="15" y="12"/>
                    <a:pt x="15" y="12"/>
                  </a:cubicBezTo>
                  <a:cubicBezTo>
                    <a:pt x="15" y="12"/>
                    <a:pt x="15" y="12"/>
                    <a:pt x="15" y="12"/>
                  </a:cubicBezTo>
                  <a:cubicBezTo>
                    <a:pt x="15" y="13"/>
                    <a:pt x="15" y="13"/>
                    <a:pt x="15" y="13"/>
                  </a:cubicBezTo>
                  <a:moveTo>
                    <a:pt x="16" y="11"/>
                  </a:moveTo>
                  <a:cubicBezTo>
                    <a:pt x="15" y="11"/>
                    <a:pt x="15" y="11"/>
                    <a:pt x="15" y="11"/>
                  </a:cubicBezTo>
                  <a:cubicBezTo>
                    <a:pt x="15" y="10"/>
                    <a:pt x="15" y="10"/>
                    <a:pt x="15" y="10"/>
                  </a:cubicBezTo>
                  <a:cubicBezTo>
                    <a:pt x="16" y="10"/>
                    <a:pt x="16" y="10"/>
                    <a:pt x="16" y="10"/>
                  </a:cubicBezTo>
                  <a:cubicBezTo>
                    <a:pt x="16" y="11"/>
                    <a:pt x="16" y="11"/>
                    <a:pt x="16" y="11"/>
                  </a:cubicBezTo>
                  <a:moveTo>
                    <a:pt x="16" y="10"/>
                  </a:moveTo>
                  <a:cubicBezTo>
                    <a:pt x="16" y="10"/>
                    <a:pt x="16" y="10"/>
                    <a:pt x="16" y="10"/>
                  </a:cubicBezTo>
                  <a:cubicBezTo>
                    <a:pt x="16" y="9"/>
                    <a:pt x="16" y="9"/>
                    <a:pt x="16" y="8"/>
                  </a:cubicBezTo>
                  <a:cubicBezTo>
                    <a:pt x="16" y="8"/>
                    <a:pt x="16" y="8"/>
                    <a:pt x="16" y="8"/>
                  </a:cubicBezTo>
                  <a:cubicBezTo>
                    <a:pt x="16" y="9"/>
                    <a:pt x="16" y="9"/>
                    <a:pt x="16" y="10"/>
                  </a:cubicBezTo>
                  <a:moveTo>
                    <a:pt x="16" y="8"/>
                  </a:moveTo>
                  <a:cubicBezTo>
                    <a:pt x="16" y="8"/>
                    <a:pt x="16" y="8"/>
                    <a:pt x="16" y="8"/>
                  </a:cubicBezTo>
                  <a:cubicBezTo>
                    <a:pt x="16" y="7"/>
                    <a:pt x="16" y="7"/>
                    <a:pt x="16" y="7"/>
                  </a:cubicBezTo>
                  <a:cubicBezTo>
                    <a:pt x="16" y="7"/>
                    <a:pt x="16" y="7"/>
                    <a:pt x="16" y="7"/>
                  </a:cubicBezTo>
                  <a:cubicBezTo>
                    <a:pt x="16" y="8"/>
                    <a:pt x="16" y="8"/>
                    <a:pt x="16" y="8"/>
                  </a:cubicBezTo>
                  <a:moveTo>
                    <a:pt x="16" y="6"/>
                  </a:moveTo>
                  <a:cubicBezTo>
                    <a:pt x="15" y="6"/>
                    <a:pt x="15" y="6"/>
                    <a:pt x="15" y="6"/>
                  </a:cubicBezTo>
                  <a:cubicBezTo>
                    <a:pt x="15" y="5"/>
                    <a:pt x="15" y="5"/>
                    <a:pt x="15" y="5"/>
                  </a:cubicBezTo>
                  <a:cubicBezTo>
                    <a:pt x="15" y="5"/>
                    <a:pt x="15" y="5"/>
                    <a:pt x="15" y="5"/>
                  </a:cubicBezTo>
                  <a:cubicBezTo>
                    <a:pt x="16" y="6"/>
                    <a:pt x="16" y="6"/>
                    <a:pt x="16" y="6"/>
                  </a:cubicBezTo>
                  <a:moveTo>
                    <a:pt x="15" y="5"/>
                  </a:moveTo>
                  <a:cubicBezTo>
                    <a:pt x="15" y="5"/>
                    <a:pt x="15" y="5"/>
                    <a:pt x="15" y="5"/>
                  </a:cubicBezTo>
                  <a:cubicBezTo>
                    <a:pt x="15" y="4"/>
                    <a:pt x="15" y="4"/>
                    <a:pt x="15" y="4"/>
                  </a:cubicBezTo>
                  <a:cubicBezTo>
                    <a:pt x="15" y="4"/>
                    <a:pt x="15" y="4"/>
                    <a:pt x="15" y="4"/>
                  </a:cubicBezTo>
                  <a:cubicBezTo>
                    <a:pt x="15" y="5"/>
                    <a:pt x="15" y="5"/>
                    <a:pt x="15" y="5"/>
                  </a:cubicBezTo>
                  <a:moveTo>
                    <a:pt x="15" y="4"/>
                  </a:moveTo>
                  <a:cubicBezTo>
                    <a:pt x="15" y="4"/>
                    <a:pt x="15" y="4"/>
                    <a:pt x="15" y="4"/>
                  </a:cubicBezTo>
                  <a:cubicBezTo>
                    <a:pt x="15" y="4"/>
                    <a:pt x="15" y="4"/>
                    <a:pt x="15" y="4"/>
                  </a:cubicBezTo>
                  <a:cubicBezTo>
                    <a:pt x="15" y="4"/>
                    <a:pt x="15" y="4"/>
                    <a:pt x="15" y="4"/>
                  </a:cubicBezTo>
                  <a:moveTo>
                    <a:pt x="7" y="17"/>
                  </a:moveTo>
                  <a:cubicBezTo>
                    <a:pt x="6" y="16"/>
                    <a:pt x="6" y="16"/>
                    <a:pt x="5" y="16"/>
                  </a:cubicBezTo>
                  <a:cubicBezTo>
                    <a:pt x="2" y="14"/>
                    <a:pt x="1" y="10"/>
                    <a:pt x="2" y="6"/>
                  </a:cubicBezTo>
                  <a:cubicBezTo>
                    <a:pt x="4" y="4"/>
                    <a:pt x="6" y="1"/>
                    <a:pt x="10" y="1"/>
                  </a:cubicBezTo>
                  <a:cubicBezTo>
                    <a:pt x="10" y="1"/>
                    <a:pt x="10" y="1"/>
                    <a:pt x="10" y="1"/>
                  </a:cubicBezTo>
                  <a:cubicBezTo>
                    <a:pt x="10" y="1"/>
                    <a:pt x="10" y="1"/>
                    <a:pt x="10" y="1"/>
                  </a:cubicBezTo>
                  <a:cubicBezTo>
                    <a:pt x="11" y="2"/>
                    <a:pt x="11" y="2"/>
                    <a:pt x="11" y="2"/>
                  </a:cubicBezTo>
                  <a:cubicBezTo>
                    <a:pt x="14" y="3"/>
                    <a:pt x="15" y="5"/>
                    <a:pt x="15" y="8"/>
                  </a:cubicBezTo>
                  <a:cubicBezTo>
                    <a:pt x="15" y="8"/>
                    <a:pt x="15" y="8"/>
                    <a:pt x="15" y="8"/>
                  </a:cubicBezTo>
                  <a:cubicBezTo>
                    <a:pt x="15" y="8"/>
                    <a:pt x="15" y="8"/>
                    <a:pt x="15" y="8"/>
                  </a:cubicBezTo>
                  <a:cubicBezTo>
                    <a:pt x="15" y="8"/>
                    <a:pt x="15" y="8"/>
                    <a:pt x="15" y="8"/>
                  </a:cubicBezTo>
                  <a:cubicBezTo>
                    <a:pt x="15" y="10"/>
                    <a:pt x="14" y="11"/>
                    <a:pt x="14" y="12"/>
                  </a:cubicBezTo>
                  <a:cubicBezTo>
                    <a:pt x="13" y="15"/>
                    <a:pt x="10" y="17"/>
                    <a:pt x="7" y="17"/>
                  </a:cubicBezTo>
                  <a:cubicBezTo>
                    <a:pt x="7" y="17"/>
                    <a:pt x="7" y="17"/>
                    <a:pt x="7" y="17"/>
                  </a:cubicBezTo>
                  <a:cubicBezTo>
                    <a:pt x="7" y="17"/>
                    <a:pt x="7" y="17"/>
                    <a:pt x="7" y="17"/>
                  </a:cubicBezTo>
                  <a:moveTo>
                    <a:pt x="10" y="0"/>
                  </a:moveTo>
                  <a:cubicBezTo>
                    <a:pt x="6" y="0"/>
                    <a:pt x="3" y="3"/>
                    <a:pt x="2" y="6"/>
                  </a:cubicBezTo>
                  <a:cubicBezTo>
                    <a:pt x="0" y="10"/>
                    <a:pt x="1" y="15"/>
                    <a:pt x="5" y="17"/>
                  </a:cubicBezTo>
                  <a:cubicBezTo>
                    <a:pt x="6" y="17"/>
                    <a:pt x="7" y="18"/>
                    <a:pt x="8" y="18"/>
                  </a:cubicBezTo>
                  <a:cubicBezTo>
                    <a:pt x="11" y="18"/>
                    <a:pt x="15" y="16"/>
                    <a:pt x="16" y="13"/>
                  </a:cubicBezTo>
                  <a:cubicBezTo>
                    <a:pt x="18" y="9"/>
                    <a:pt x="17" y="4"/>
                    <a:pt x="13" y="1"/>
                  </a:cubicBezTo>
                  <a:cubicBezTo>
                    <a:pt x="12" y="0"/>
                    <a:pt x="11"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76" name="Freeform 62"/>
            <p:cNvSpPr>
              <a:spLocks noEditPoints="1"/>
            </p:cNvSpPr>
            <p:nvPr/>
          </p:nvSpPr>
          <p:spPr bwMode="auto">
            <a:xfrm>
              <a:off x="3608" y="2441"/>
              <a:ext cx="21" cy="33"/>
            </a:xfrm>
            <a:custGeom>
              <a:avLst/>
              <a:gdLst>
                <a:gd name="T0" fmla="*/ 5 w 9"/>
                <a:gd name="T1" fmla="*/ 2 h 14"/>
                <a:gd name="T2" fmla="*/ 6 w 9"/>
                <a:gd name="T3" fmla="*/ 1 h 14"/>
                <a:gd name="T4" fmla="*/ 6 w 9"/>
                <a:gd name="T5" fmla="*/ 2 h 14"/>
                <a:gd name="T6" fmla="*/ 6 w 9"/>
                <a:gd name="T7" fmla="*/ 2 h 14"/>
                <a:gd name="T8" fmla="*/ 6 w 9"/>
                <a:gd name="T9" fmla="*/ 3 h 14"/>
                <a:gd name="T10" fmla="*/ 7 w 9"/>
                <a:gd name="T11" fmla="*/ 5 h 14"/>
                <a:gd name="T12" fmla="*/ 5 w 9"/>
                <a:gd name="T13" fmla="*/ 3 h 14"/>
                <a:gd name="T14" fmla="*/ 4 w 9"/>
                <a:gd name="T15" fmla="*/ 6 h 14"/>
                <a:gd name="T16" fmla="*/ 6 w 9"/>
                <a:gd name="T17" fmla="*/ 9 h 14"/>
                <a:gd name="T18" fmla="*/ 4 w 9"/>
                <a:gd name="T19" fmla="*/ 11 h 14"/>
                <a:gd name="T20" fmla="*/ 3 w 9"/>
                <a:gd name="T21" fmla="*/ 13 h 14"/>
                <a:gd name="T22" fmla="*/ 3 w 9"/>
                <a:gd name="T23" fmla="*/ 13 h 14"/>
                <a:gd name="T24" fmla="*/ 3 w 9"/>
                <a:gd name="T25" fmla="*/ 11 h 14"/>
                <a:gd name="T26" fmla="*/ 1 w 9"/>
                <a:gd name="T27" fmla="*/ 9 h 14"/>
                <a:gd name="T28" fmla="*/ 4 w 9"/>
                <a:gd name="T29" fmla="*/ 10 h 14"/>
                <a:gd name="T30" fmla="*/ 5 w 9"/>
                <a:gd name="T31" fmla="*/ 10 h 14"/>
                <a:gd name="T32" fmla="*/ 5 w 9"/>
                <a:gd name="T33" fmla="*/ 8 h 14"/>
                <a:gd name="T34" fmla="*/ 2 w 9"/>
                <a:gd name="T35" fmla="*/ 4 h 14"/>
                <a:gd name="T36" fmla="*/ 4 w 9"/>
                <a:gd name="T37" fmla="*/ 3 h 14"/>
                <a:gd name="T38" fmla="*/ 5 w 9"/>
                <a:gd name="T39" fmla="*/ 3 h 14"/>
                <a:gd name="T40" fmla="*/ 5 w 9"/>
                <a:gd name="T41" fmla="*/ 1 h 14"/>
                <a:gd name="T42" fmla="*/ 5 w 9"/>
                <a:gd name="T43" fmla="*/ 2 h 14"/>
                <a:gd name="T44" fmla="*/ 3 w 9"/>
                <a:gd name="T45" fmla="*/ 2 h 14"/>
                <a:gd name="T46" fmla="*/ 3 w 9"/>
                <a:gd name="T47" fmla="*/ 7 h 14"/>
                <a:gd name="T48" fmla="*/ 5 w 9"/>
                <a:gd name="T49" fmla="*/ 9 h 14"/>
                <a:gd name="T50" fmla="*/ 4 w 9"/>
                <a:gd name="T51" fmla="*/ 10 h 14"/>
                <a:gd name="T52" fmla="*/ 3 w 9"/>
                <a:gd name="T53" fmla="*/ 8 h 14"/>
                <a:gd name="T54" fmla="*/ 1 w 9"/>
                <a:gd name="T55" fmla="*/ 8 h 14"/>
                <a:gd name="T56" fmla="*/ 2 w 9"/>
                <a:gd name="T57" fmla="*/ 13 h 14"/>
                <a:gd name="T58" fmla="*/ 3 w 9"/>
                <a:gd name="T59" fmla="*/ 13 h 14"/>
                <a:gd name="T60" fmla="*/ 3 w 9"/>
                <a:gd name="T61" fmla="*/ 14 h 14"/>
                <a:gd name="T62" fmla="*/ 4 w 9"/>
                <a:gd name="T63" fmla="*/ 14 h 14"/>
                <a:gd name="T64" fmla="*/ 7 w 9"/>
                <a:gd name="T65" fmla="*/ 11 h 14"/>
                <a:gd name="T66" fmla="*/ 5 w 9"/>
                <a:gd name="T67" fmla="*/ 6 h 14"/>
                <a:gd name="T68" fmla="*/ 4 w 9"/>
                <a:gd name="T69" fmla="*/ 5 h 14"/>
                <a:gd name="T70" fmla="*/ 5 w 9"/>
                <a:gd name="T71" fmla="*/ 4 h 14"/>
                <a:gd name="T72" fmla="*/ 6 w 9"/>
                <a:gd name="T73" fmla="*/ 6 h 14"/>
                <a:gd name="T74" fmla="*/ 8 w 9"/>
                <a:gd name="T75" fmla="*/ 6 h 14"/>
                <a:gd name="T76" fmla="*/ 9 w 9"/>
                <a:gd name="T77" fmla="*/ 6 h 14"/>
                <a:gd name="T78" fmla="*/ 7 w 9"/>
                <a:gd name="T79" fmla="*/ 2 h 14"/>
                <a:gd name="T80" fmla="*/ 6 w 9"/>
                <a:gd name="T81" fmla="*/ 1 h 14"/>
                <a:gd name="T82" fmla="*/ 5 w 9"/>
                <a:gd name="T8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 h="14">
                  <a:moveTo>
                    <a:pt x="5" y="3"/>
                  </a:moveTo>
                  <a:cubicBezTo>
                    <a:pt x="5" y="2"/>
                    <a:pt x="5" y="2"/>
                    <a:pt x="5" y="2"/>
                  </a:cubicBezTo>
                  <a:cubicBezTo>
                    <a:pt x="6" y="2"/>
                    <a:pt x="6" y="2"/>
                    <a:pt x="6" y="2"/>
                  </a:cubicBezTo>
                  <a:cubicBezTo>
                    <a:pt x="6" y="1"/>
                    <a:pt x="6" y="1"/>
                    <a:pt x="6" y="1"/>
                  </a:cubicBezTo>
                  <a:cubicBezTo>
                    <a:pt x="6" y="1"/>
                    <a:pt x="6" y="1"/>
                    <a:pt x="6" y="1"/>
                  </a:cubicBezTo>
                  <a:cubicBezTo>
                    <a:pt x="6" y="2"/>
                    <a:pt x="6" y="2"/>
                    <a:pt x="6" y="2"/>
                  </a:cubicBezTo>
                  <a:cubicBezTo>
                    <a:pt x="6" y="2"/>
                    <a:pt x="6" y="2"/>
                    <a:pt x="6" y="2"/>
                  </a:cubicBezTo>
                  <a:cubicBezTo>
                    <a:pt x="6" y="2"/>
                    <a:pt x="6" y="2"/>
                    <a:pt x="6" y="2"/>
                  </a:cubicBezTo>
                  <a:cubicBezTo>
                    <a:pt x="6" y="3"/>
                    <a:pt x="6" y="3"/>
                    <a:pt x="6" y="3"/>
                  </a:cubicBezTo>
                  <a:cubicBezTo>
                    <a:pt x="6" y="3"/>
                    <a:pt x="6" y="3"/>
                    <a:pt x="6" y="3"/>
                  </a:cubicBezTo>
                  <a:cubicBezTo>
                    <a:pt x="7" y="3"/>
                    <a:pt x="8" y="4"/>
                    <a:pt x="8" y="5"/>
                  </a:cubicBezTo>
                  <a:cubicBezTo>
                    <a:pt x="7" y="5"/>
                    <a:pt x="7" y="5"/>
                    <a:pt x="7" y="5"/>
                  </a:cubicBezTo>
                  <a:cubicBezTo>
                    <a:pt x="7" y="4"/>
                    <a:pt x="6" y="4"/>
                    <a:pt x="5" y="4"/>
                  </a:cubicBezTo>
                  <a:cubicBezTo>
                    <a:pt x="5" y="3"/>
                    <a:pt x="5" y="3"/>
                    <a:pt x="5" y="3"/>
                  </a:cubicBezTo>
                  <a:cubicBezTo>
                    <a:pt x="4" y="3"/>
                    <a:pt x="3" y="4"/>
                    <a:pt x="3" y="4"/>
                  </a:cubicBezTo>
                  <a:cubicBezTo>
                    <a:pt x="3" y="5"/>
                    <a:pt x="3" y="5"/>
                    <a:pt x="4" y="6"/>
                  </a:cubicBezTo>
                  <a:cubicBezTo>
                    <a:pt x="5" y="7"/>
                    <a:pt x="5" y="7"/>
                    <a:pt x="5" y="7"/>
                  </a:cubicBezTo>
                  <a:cubicBezTo>
                    <a:pt x="5" y="7"/>
                    <a:pt x="6" y="8"/>
                    <a:pt x="6" y="9"/>
                  </a:cubicBezTo>
                  <a:cubicBezTo>
                    <a:pt x="7" y="9"/>
                    <a:pt x="6" y="10"/>
                    <a:pt x="6" y="11"/>
                  </a:cubicBezTo>
                  <a:cubicBezTo>
                    <a:pt x="6" y="11"/>
                    <a:pt x="5" y="11"/>
                    <a:pt x="4" y="11"/>
                  </a:cubicBezTo>
                  <a:cubicBezTo>
                    <a:pt x="4" y="12"/>
                    <a:pt x="4" y="12"/>
                    <a:pt x="4" y="12"/>
                  </a:cubicBezTo>
                  <a:cubicBezTo>
                    <a:pt x="4" y="12"/>
                    <a:pt x="3" y="12"/>
                    <a:pt x="3" y="13"/>
                  </a:cubicBezTo>
                  <a:cubicBezTo>
                    <a:pt x="3" y="13"/>
                    <a:pt x="3" y="13"/>
                    <a:pt x="3" y="13"/>
                  </a:cubicBezTo>
                  <a:cubicBezTo>
                    <a:pt x="3" y="13"/>
                    <a:pt x="3" y="13"/>
                    <a:pt x="3" y="13"/>
                  </a:cubicBezTo>
                  <a:cubicBezTo>
                    <a:pt x="3" y="12"/>
                    <a:pt x="3" y="12"/>
                    <a:pt x="3" y="12"/>
                  </a:cubicBezTo>
                  <a:cubicBezTo>
                    <a:pt x="3" y="11"/>
                    <a:pt x="3" y="11"/>
                    <a:pt x="3" y="11"/>
                  </a:cubicBezTo>
                  <a:cubicBezTo>
                    <a:pt x="3" y="11"/>
                    <a:pt x="3" y="11"/>
                    <a:pt x="3" y="11"/>
                  </a:cubicBezTo>
                  <a:cubicBezTo>
                    <a:pt x="2" y="10"/>
                    <a:pt x="1" y="10"/>
                    <a:pt x="1" y="9"/>
                  </a:cubicBezTo>
                  <a:cubicBezTo>
                    <a:pt x="2" y="9"/>
                    <a:pt x="2" y="9"/>
                    <a:pt x="2" y="9"/>
                  </a:cubicBezTo>
                  <a:cubicBezTo>
                    <a:pt x="2" y="10"/>
                    <a:pt x="3" y="10"/>
                    <a:pt x="4" y="10"/>
                  </a:cubicBezTo>
                  <a:cubicBezTo>
                    <a:pt x="4" y="11"/>
                    <a:pt x="4" y="11"/>
                    <a:pt x="4" y="11"/>
                  </a:cubicBezTo>
                  <a:cubicBezTo>
                    <a:pt x="5" y="11"/>
                    <a:pt x="5" y="10"/>
                    <a:pt x="5" y="10"/>
                  </a:cubicBezTo>
                  <a:cubicBezTo>
                    <a:pt x="6" y="9"/>
                    <a:pt x="6" y="9"/>
                    <a:pt x="6" y="9"/>
                  </a:cubicBezTo>
                  <a:cubicBezTo>
                    <a:pt x="6" y="8"/>
                    <a:pt x="5" y="8"/>
                    <a:pt x="5" y="8"/>
                  </a:cubicBezTo>
                  <a:cubicBezTo>
                    <a:pt x="3" y="6"/>
                    <a:pt x="3" y="6"/>
                    <a:pt x="3" y="6"/>
                  </a:cubicBezTo>
                  <a:cubicBezTo>
                    <a:pt x="3" y="6"/>
                    <a:pt x="2" y="5"/>
                    <a:pt x="2" y="4"/>
                  </a:cubicBezTo>
                  <a:cubicBezTo>
                    <a:pt x="2" y="4"/>
                    <a:pt x="3" y="3"/>
                    <a:pt x="3" y="3"/>
                  </a:cubicBezTo>
                  <a:cubicBezTo>
                    <a:pt x="4" y="3"/>
                    <a:pt x="4" y="3"/>
                    <a:pt x="4" y="3"/>
                  </a:cubicBezTo>
                  <a:cubicBezTo>
                    <a:pt x="4" y="3"/>
                    <a:pt x="5" y="3"/>
                    <a:pt x="5" y="3"/>
                  </a:cubicBezTo>
                  <a:cubicBezTo>
                    <a:pt x="5" y="3"/>
                    <a:pt x="5" y="3"/>
                    <a:pt x="5" y="3"/>
                  </a:cubicBezTo>
                  <a:moveTo>
                    <a:pt x="5" y="0"/>
                  </a:moveTo>
                  <a:cubicBezTo>
                    <a:pt x="5" y="1"/>
                    <a:pt x="5" y="1"/>
                    <a:pt x="5" y="1"/>
                  </a:cubicBezTo>
                  <a:cubicBezTo>
                    <a:pt x="5" y="1"/>
                    <a:pt x="5" y="1"/>
                    <a:pt x="5" y="1"/>
                  </a:cubicBezTo>
                  <a:cubicBezTo>
                    <a:pt x="5" y="2"/>
                    <a:pt x="5" y="2"/>
                    <a:pt x="5" y="2"/>
                  </a:cubicBezTo>
                  <a:cubicBezTo>
                    <a:pt x="4" y="2"/>
                    <a:pt x="4" y="2"/>
                    <a:pt x="4" y="2"/>
                  </a:cubicBezTo>
                  <a:cubicBezTo>
                    <a:pt x="4" y="2"/>
                    <a:pt x="3" y="2"/>
                    <a:pt x="3" y="2"/>
                  </a:cubicBezTo>
                  <a:cubicBezTo>
                    <a:pt x="2" y="3"/>
                    <a:pt x="2" y="4"/>
                    <a:pt x="2" y="4"/>
                  </a:cubicBezTo>
                  <a:cubicBezTo>
                    <a:pt x="2" y="6"/>
                    <a:pt x="3" y="7"/>
                    <a:pt x="3" y="7"/>
                  </a:cubicBezTo>
                  <a:cubicBezTo>
                    <a:pt x="4" y="8"/>
                    <a:pt x="4" y="8"/>
                    <a:pt x="4" y="8"/>
                  </a:cubicBezTo>
                  <a:cubicBezTo>
                    <a:pt x="5" y="9"/>
                    <a:pt x="5" y="9"/>
                    <a:pt x="5" y="9"/>
                  </a:cubicBezTo>
                  <a:cubicBezTo>
                    <a:pt x="5" y="9"/>
                    <a:pt x="5" y="9"/>
                    <a:pt x="5" y="9"/>
                  </a:cubicBezTo>
                  <a:cubicBezTo>
                    <a:pt x="4" y="10"/>
                    <a:pt x="4" y="10"/>
                    <a:pt x="4" y="10"/>
                  </a:cubicBezTo>
                  <a:cubicBezTo>
                    <a:pt x="3" y="9"/>
                    <a:pt x="3" y="9"/>
                    <a:pt x="3" y="8"/>
                  </a:cubicBezTo>
                  <a:cubicBezTo>
                    <a:pt x="3" y="8"/>
                    <a:pt x="3" y="8"/>
                    <a:pt x="3" y="8"/>
                  </a:cubicBezTo>
                  <a:cubicBezTo>
                    <a:pt x="2" y="8"/>
                    <a:pt x="2" y="8"/>
                    <a:pt x="1" y="8"/>
                  </a:cubicBezTo>
                  <a:cubicBezTo>
                    <a:pt x="1" y="8"/>
                    <a:pt x="1" y="8"/>
                    <a:pt x="1" y="8"/>
                  </a:cubicBezTo>
                  <a:cubicBezTo>
                    <a:pt x="0" y="9"/>
                    <a:pt x="1" y="11"/>
                    <a:pt x="2" y="12"/>
                  </a:cubicBezTo>
                  <a:cubicBezTo>
                    <a:pt x="2" y="13"/>
                    <a:pt x="2" y="13"/>
                    <a:pt x="2" y="13"/>
                  </a:cubicBezTo>
                  <a:cubicBezTo>
                    <a:pt x="2" y="13"/>
                    <a:pt x="2" y="13"/>
                    <a:pt x="2" y="13"/>
                  </a:cubicBezTo>
                  <a:cubicBezTo>
                    <a:pt x="3" y="13"/>
                    <a:pt x="3" y="13"/>
                    <a:pt x="3" y="13"/>
                  </a:cubicBezTo>
                  <a:cubicBezTo>
                    <a:pt x="3" y="14"/>
                    <a:pt x="3" y="14"/>
                    <a:pt x="3" y="14"/>
                  </a:cubicBezTo>
                  <a:cubicBezTo>
                    <a:pt x="3" y="14"/>
                    <a:pt x="3" y="14"/>
                    <a:pt x="3" y="14"/>
                  </a:cubicBezTo>
                  <a:cubicBezTo>
                    <a:pt x="4" y="14"/>
                    <a:pt x="4" y="14"/>
                    <a:pt x="4" y="14"/>
                  </a:cubicBezTo>
                  <a:cubicBezTo>
                    <a:pt x="4" y="14"/>
                    <a:pt x="4" y="14"/>
                    <a:pt x="4" y="14"/>
                  </a:cubicBezTo>
                  <a:cubicBezTo>
                    <a:pt x="4" y="14"/>
                    <a:pt x="4" y="13"/>
                    <a:pt x="4" y="12"/>
                  </a:cubicBezTo>
                  <a:cubicBezTo>
                    <a:pt x="5" y="12"/>
                    <a:pt x="6" y="12"/>
                    <a:pt x="7" y="11"/>
                  </a:cubicBezTo>
                  <a:cubicBezTo>
                    <a:pt x="7" y="11"/>
                    <a:pt x="8" y="10"/>
                    <a:pt x="7" y="9"/>
                  </a:cubicBezTo>
                  <a:cubicBezTo>
                    <a:pt x="7" y="7"/>
                    <a:pt x="6" y="7"/>
                    <a:pt x="5" y="6"/>
                  </a:cubicBezTo>
                  <a:cubicBezTo>
                    <a:pt x="5" y="5"/>
                    <a:pt x="5" y="5"/>
                    <a:pt x="5" y="5"/>
                  </a:cubicBezTo>
                  <a:cubicBezTo>
                    <a:pt x="4" y="5"/>
                    <a:pt x="4" y="5"/>
                    <a:pt x="4" y="5"/>
                  </a:cubicBezTo>
                  <a:cubicBezTo>
                    <a:pt x="5" y="4"/>
                    <a:pt x="5" y="4"/>
                    <a:pt x="5" y="4"/>
                  </a:cubicBezTo>
                  <a:cubicBezTo>
                    <a:pt x="5" y="4"/>
                    <a:pt x="5" y="4"/>
                    <a:pt x="5" y="4"/>
                  </a:cubicBezTo>
                  <a:cubicBezTo>
                    <a:pt x="5" y="5"/>
                    <a:pt x="6" y="5"/>
                    <a:pt x="6" y="5"/>
                  </a:cubicBezTo>
                  <a:cubicBezTo>
                    <a:pt x="6" y="6"/>
                    <a:pt x="6" y="6"/>
                    <a:pt x="6" y="6"/>
                  </a:cubicBezTo>
                  <a:cubicBezTo>
                    <a:pt x="7" y="6"/>
                    <a:pt x="7" y="6"/>
                    <a:pt x="7" y="6"/>
                  </a:cubicBezTo>
                  <a:cubicBezTo>
                    <a:pt x="7" y="6"/>
                    <a:pt x="7" y="6"/>
                    <a:pt x="8" y="6"/>
                  </a:cubicBezTo>
                  <a:cubicBezTo>
                    <a:pt x="8" y="6"/>
                    <a:pt x="8" y="6"/>
                    <a:pt x="8" y="6"/>
                  </a:cubicBezTo>
                  <a:cubicBezTo>
                    <a:pt x="9" y="6"/>
                    <a:pt x="9" y="6"/>
                    <a:pt x="9" y="6"/>
                  </a:cubicBezTo>
                  <a:cubicBezTo>
                    <a:pt x="9" y="4"/>
                    <a:pt x="8" y="3"/>
                    <a:pt x="7" y="2"/>
                  </a:cubicBezTo>
                  <a:cubicBezTo>
                    <a:pt x="7" y="2"/>
                    <a:pt x="7" y="2"/>
                    <a:pt x="7" y="2"/>
                  </a:cubicBezTo>
                  <a:cubicBezTo>
                    <a:pt x="7" y="1"/>
                    <a:pt x="7" y="1"/>
                    <a:pt x="7" y="1"/>
                  </a:cubicBezTo>
                  <a:cubicBezTo>
                    <a:pt x="6" y="1"/>
                    <a:pt x="6" y="1"/>
                    <a:pt x="6" y="1"/>
                  </a:cubicBezTo>
                  <a:cubicBezTo>
                    <a:pt x="6" y="1"/>
                    <a:pt x="6" y="1"/>
                    <a:pt x="6" y="1"/>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77" name="Freeform 63"/>
            <p:cNvSpPr>
              <a:spLocks noEditPoints="1"/>
            </p:cNvSpPr>
            <p:nvPr/>
          </p:nvSpPr>
          <p:spPr bwMode="auto">
            <a:xfrm>
              <a:off x="3577" y="2496"/>
              <a:ext cx="62" cy="35"/>
            </a:xfrm>
            <a:custGeom>
              <a:avLst/>
              <a:gdLst>
                <a:gd name="T0" fmla="*/ 13 w 26"/>
                <a:gd name="T1" fmla="*/ 11 h 15"/>
                <a:gd name="T2" fmla="*/ 12 w 26"/>
                <a:gd name="T3" fmla="*/ 14 h 15"/>
                <a:gd name="T4" fmla="*/ 10 w 26"/>
                <a:gd name="T5" fmla="*/ 11 h 15"/>
                <a:gd name="T6" fmla="*/ 14 w 26"/>
                <a:gd name="T7" fmla="*/ 14 h 15"/>
                <a:gd name="T8" fmla="*/ 15 w 26"/>
                <a:gd name="T9" fmla="*/ 11 h 15"/>
                <a:gd name="T10" fmla="*/ 15 w 26"/>
                <a:gd name="T11" fmla="*/ 14 h 15"/>
                <a:gd name="T12" fmla="*/ 15 w 26"/>
                <a:gd name="T13" fmla="*/ 11 h 15"/>
                <a:gd name="T14" fmla="*/ 15 w 26"/>
                <a:gd name="T15" fmla="*/ 14 h 15"/>
                <a:gd name="T16" fmla="*/ 8 w 26"/>
                <a:gd name="T17" fmla="*/ 11 h 15"/>
                <a:gd name="T18" fmla="*/ 10 w 26"/>
                <a:gd name="T19" fmla="*/ 14 h 15"/>
                <a:gd name="T20" fmla="*/ 16 w 26"/>
                <a:gd name="T21" fmla="*/ 11 h 15"/>
                <a:gd name="T22" fmla="*/ 16 w 26"/>
                <a:gd name="T23" fmla="*/ 13 h 15"/>
                <a:gd name="T24" fmla="*/ 18 w 26"/>
                <a:gd name="T25" fmla="*/ 10 h 15"/>
                <a:gd name="T26" fmla="*/ 17 w 26"/>
                <a:gd name="T27" fmla="*/ 13 h 15"/>
                <a:gd name="T28" fmla="*/ 6 w 26"/>
                <a:gd name="T29" fmla="*/ 10 h 15"/>
                <a:gd name="T30" fmla="*/ 18 w 26"/>
                <a:gd name="T31" fmla="*/ 13 h 15"/>
                <a:gd name="T32" fmla="*/ 18 w 26"/>
                <a:gd name="T33" fmla="*/ 10 h 15"/>
                <a:gd name="T34" fmla="*/ 18 w 26"/>
                <a:gd name="T35" fmla="*/ 13 h 15"/>
                <a:gd name="T36" fmla="*/ 21 w 26"/>
                <a:gd name="T37" fmla="*/ 10 h 15"/>
                <a:gd name="T38" fmla="*/ 6 w 26"/>
                <a:gd name="T39" fmla="*/ 13 h 15"/>
                <a:gd name="T40" fmla="*/ 6 w 26"/>
                <a:gd name="T41" fmla="*/ 10 h 15"/>
                <a:gd name="T42" fmla="*/ 21 w 26"/>
                <a:gd name="T43" fmla="*/ 10 h 15"/>
                <a:gd name="T44" fmla="*/ 21 w 26"/>
                <a:gd name="T45" fmla="*/ 12 h 15"/>
                <a:gd name="T46" fmla="*/ 3 w 26"/>
                <a:gd name="T47" fmla="*/ 9 h 15"/>
                <a:gd name="T48" fmla="*/ 3 w 26"/>
                <a:gd name="T49" fmla="*/ 12 h 15"/>
                <a:gd name="T50" fmla="*/ 24 w 26"/>
                <a:gd name="T51" fmla="*/ 8 h 15"/>
                <a:gd name="T52" fmla="*/ 2 w 26"/>
                <a:gd name="T53" fmla="*/ 11 h 15"/>
                <a:gd name="T54" fmla="*/ 2 w 26"/>
                <a:gd name="T55" fmla="*/ 8 h 15"/>
                <a:gd name="T56" fmla="*/ 2 w 26"/>
                <a:gd name="T57" fmla="*/ 9 h 15"/>
                <a:gd name="T58" fmla="*/ 2 w 26"/>
                <a:gd name="T59" fmla="*/ 8 h 15"/>
                <a:gd name="T60" fmla="*/ 24 w 26"/>
                <a:gd name="T61" fmla="*/ 8 h 15"/>
                <a:gd name="T62" fmla="*/ 25 w 26"/>
                <a:gd name="T63" fmla="*/ 9 h 15"/>
                <a:gd name="T64" fmla="*/ 3 w 26"/>
                <a:gd name="T65" fmla="*/ 7 h 15"/>
                <a:gd name="T66" fmla="*/ 14 w 26"/>
                <a:gd name="T67" fmla="*/ 1 h 15"/>
                <a:gd name="T68" fmla="*/ 25 w 26"/>
                <a:gd name="T69" fmla="*/ 6 h 15"/>
                <a:gd name="T70" fmla="*/ 3 w 26"/>
                <a:gd name="T71" fmla="*/ 2 h 15"/>
                <a:gd name="T72" fmla="*/ 1 w 26"/>
                <a:gd name="T73" fmla="*/ 6 h 15"/>
                <a:gd name="T74" fmla="*/ 2 w 26"/>
                <a:gd name="T75" fmla="*/ 12 h 15"/>
                <a:gd name="T76" fmla="*/ 22 w 26"/>
                <a:gd name="T77" fmla="*/ 13 h 15"/>
                <a:gd name="T78" fmla="*/ 24 w 26"/>
                <a:gd name="T79" fmla="*/ 12 h 15"/>
                <a:gd name="T80" fmla="*/ 24 w 26"/>
                <a:gd name="T81" fmla="*/ 12 h 15"/>
                <a:gd name="T82" fmla="*/ 26 w 26"/>
                <a:gd name="T83" fmla="*/ 9 h 15"/>
                <a:gd name="T84" fmla="*/ 25 w 26"/>
                <a:gd name="T8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15">
                  <a:moveTo>
                    <a:pt x="12" y="14"/>
                  </a:moveTo>
                  <a:cubicBezTo>
                    <a:pt x="12" y="13"/>
                    <a:pt x="12" y="12"/>
                    <a:pt x="12" y="11"/>
                  </a:cubicBezTo>
                  <a:cubicBezTo>
                    <a:pt x="13" y="11"/>
                    <a:pt x="13" y="11"/>
                    <a:pt x="13" y="11"/>
                  </a:cubicBezTo>
                  <a:cubicBezTo>
                    <a:pt x="14" y="14"/>
                    <a:pt x="14" y="14"/>
                    <a:pt x="14" y="14"/>
                  </a:cubicBezTo>
                  <a:cubicBezTo>
                    <a:pt x="13" y="14"/>
                    <a:pt x="13" y="14"/>
                    <a:pt x="12" y="14"/>
                  </a:cubicBezTo>
                  <a:moveTo>
                    <a:pt x="12" y="14"/>
                  </a:moveTo>
                  <a:cubicBezTo>
                    <a:pt x="11" y="14"/>
                    <a:pt x="11" y="14"/>
                    <a:pt x="10" y="14"/>
                  </a:cubicBezTo>
                  <a:cubicBezTo>
                    <a:pt x="10" y="14"/>
                    <a:pt x="10" y="14"/>
                    <a:pt x="10" y="14"/>
                  </a:cubicBezTo>
                  <a:cubicBezTo>
                    <a:pt x="10" y="11"/>
                    <a:pt x="10" y="11"/>
                    <a:pt x="10" y="11"/>
                  </a:cubicBezTo>
                  <a:cubicBezTo>
                    <a:pt x="11" y="11"/>
                    <a:pt x="11" y="11"/>
                    <a:pt x="12" y="11"/>
                  </a:cubicBezTo>
                  <a:cubicBezTo>
                    <a:pt x="12" y="12"/>
                    <a:pt x="12" y="13"/>
                    <a:pt x="12" y="14"/>
                  </a:cubicBezTo>
                  <a:moveTo>
                    <a:pt x="14" y="14"/>
                  </a:moveTo>
                  <a:cubicBezTo>
                    <a:pt x="14" y="11"/>
                    <a:pt x="14" y="11"/>
                    <a:pt x="14" y="11"/>
                  </a:cubicBezTo>
                  <a:cubicBezTo>
                    <a:pt x="14" y="11"/>
                    <a:pt x="14" y="11"/>
                    <a:pt x="14" y="11"/>
                  </a:cubicBezTo>
                  <a:cubicBezTo>
                    <a:pt x="15" y="11"/>
                    <a:pt x="15" y="11"/>
                    <a:pt x="15" y="11"/>
                  </a:cubicBezTo>
                  <a:cubicBezTo>
                    <a:pt x="15" y="12"/>
                    <a:pt x="15" y="13"/>
                    <a:pt x="15" y="14"/>
                  </a:cubicBezTo>
                  <a:cubicBezTo>
                    <a:pt x="14" y="14"/>
                    <a:pt x="14" y="14"/>
                    <a:pt x="14" y="14"/>
                  </a:cubicBezTo>
                  <a:moveTo>
                    <a:pt x="15" y="14"/>
                  </a:moveTo>
                  <a:cubicBezTo>
                    <a:pt x="15" y="13"/>
                    <a:pt x="15" y="13"/>
                    <a:pt x="15" y="13"/>
                  </a:cubicBezTo>
                  <a:cubicBezTo>
                    <a:pt x="15" y="13"/>
                    <a:pt x="15" y="13"/>
                    <a:pt x="15" y="13"/>
                  </a:cubicBezTo>
                  <a:cubicBezTo>
                    <a:pt x="15" y="12"/>
                    <a:pt x="15" y="12"/>
                    <a:pt x="15" y="11"/>
                  </a:cubicBezTo>
                  <a:cubicBezTo>
                    <a:pt x="16" y="11"/>
                    <a:pt x="16" y="11"/>
                    <a:pt x="16" y="11"/>
                  </a:cubicBezTo>
                  <a:cubicBezTo>
                    <a:pt x="16" y="13"/>
                    <a:pt x="16" y="13"/>
                    <a:pt x="16" y="13"/>
                  </a:cubicBezTo>
                  <a:cubicBezTo>
                    <a:pt x="15" y="14"/>
                    <a:pt x="15" y="14"/>
                    <a:pt x="15" y="14"/>
                  </a:cubicBezTo>
                  <a:moveTo>
                    <a:pt x="10" y="14"/>
                  </a:moveTo>
                  <a:cubicBezTo>
                    <a:pt x="9" y="14"/>
                    <a:pt x="9" y="14"/>
                    <a:pt x="8" y="13"/>
                  </a:cubicBezTo>
                  <a:cubicBezTo>
                    <a:pt x="8" y="13"/>
                    <a:pt x="8" y="12"/>
                    <a:pt x="8" y="11"/>
                  </a:cubicBezTo>
                  <a:cubicBezTo>
                    <a:pt x="9" y="11"/>
                    <a:pt x="9" y="11"/>
                    <a:pt x="10" y="11"/>
                  </a:cubicBezTo>
                  <a:cubicBezTo>
                    <a:pt x="10" y="14"/>
                    <a:pt x="10" y="14"/>
                    <a:pt x="10" y="14"/>
                  </a:cubicBezTo>
                  <a:cubicBezTo>
                    <a:pt x="10" y="14"/>
                    <a:pt x="10" y="14"/>
                    <a:pt x="10" y="14"/>
                  </a:cubicBezTo>
                  <a:moveTo>
                    <a:pt x="16" y="13"/>
                  </a:moveTo>
                  <a:cubicBezTo>
                    <a:pt x="16" y="13"/>
                    <a:pt x="16" y="13"/>
                    <a:pt x="16" y="13"/>
                  </a:cubicBezTo>
                  <a:cubicBezTo>
                    <a:pt x="16" y="11"/>
                    <a:pt x="16" y="11"/>
                    <a:pt x="16" y="11"/>
                  </a:cubicBezTo>
                  <a:cubicBezTo>
                    <a:pt x="16" y="11"/>
                    <a:pt x="16" y="11"/>
                    <a:pt x="16" y="11"/>
                  </a:cubicBezTo>
                  <a:cubicBezTo>
                    <a:pt x="17" y="13"/>
                    <a:pt x="17" y="13"/>
                    <a:pt x="17" y="13"/>
                  </a:cubicBezTo>
                  <a:cubicBezTo>
                    <a:pt x="16" y="13"/>
                    <a:pt x="16" y="13"/>
                    <a:pt x="16" y="13"/>
                  </a:cubicBezTo>
                  <a:moveTo>
                    <a:pt x="17" y="13"/>
                  </a:moveTo>
                  <a:cubicBezTo>
                    <a:pt x="17" y="11"/>
                    <a:pt x="17" y="11"/>
                    <a:pt x="17" y="11"/>
                  </a:cubicBezTo>
                  <a:cubicBezTo>
                    <a:pt x="18" y="10"/>
                    <a:pt x="18" y="10"/>
                    <a:pt x="18" y="10"/>
                  </a:cubicBezTo>
                  <a:cubicBezTo>
                    <a:pt x="18" y="13"/>
                    <a:pt x="18" y="13"/>
                    <a:pt x="18" y="13"/>
                  </a:cubicBezTo>
                  <a:cubicBezTo>
                    <a:pt x="18" y="13"/>
                    <a:pt x="18" y="13"/>
                    <a:pt x="18" y="13"/>
                  </a:cubicBezTo>
                  <a:cubicBezTo>
                    <a:pt x="17" y="13"/>
                    <a:pt x="17" y="13"/>
                    <a:pt x="17" y="13"/>
                  </a:cubicBezTo>
                  <a:moveTo>
                    <a:pt x="8" y="13"/>
                  </a:moveTo>
                  <a:cubicBezTo>
                    <a:pt x="7" y="13"/>
                    <a:pt x="7" y="13"/>
                    <a:pt x="6" y="13"/>
                  </a:cubicBezTo>
                  <a:cubicBezTo>
                    <a:pt x="6" y="12"/>
                    <a:pt x="6" y="11"/>
                    <a:pt x="6" y="10"/>
                  </a:cubicBezTo>
                  <a:cubicBezTo>
                    <a:pt x="7" y="10"/>
                    <a:pt x="7" y="11"/>
                    <a:pt x="8" y="11"/>
                  </a:cubicBezTo>
                  <a:cubicBezTo>
                    <a:pt x="8" y="12"/>
                    <a:pt x="8" y="12"/>
                    <a:pt x="8" y="13"/>
                  </a:cubicBezTo>
                  <a:moveTo>
                    <a:pt x="18" y="13"/>
                  </a:moveTo>
                  <a:cubicBezTo>
                    <a:pt x="18" y="13"/>
                    <a:pt x="18" y="13"/>
                    <a:pt x="18" y="13"/>
                  </a:cubicBezTo>
                  <a:cubicBezTo>
                    <a:pt x="18" y="13"/>
                    <a:pt x="18" y="13"/>
                    <a:pt x="18" y="13"/>
                  </a:cubicBezTo>
                  <a:cubicBezTo>
                    <a:pt x="18" y="10"/>
                    <a:pt x="18" y="10"/>
                    <a:pt x="18" y="10"/>
                  </a:cubicBezTo>
                  <a:cubicBezTo>
                    <a:pt x="19" y="10"/>
                    <a:pt x="19" y="10"/>
                    <a:pt x="19" y="10"/>
                  </a:cubicBezTo>
                  <a:cubicBezTo>
                    <a:pt x="19" y="11"/>
                    <a:pt x="19" y="12"/>
                    <a:pt x="19" y="13"/>
                  </a:cubicBezTo>
                  <a:cubicBezTo>
                    <a:pt x="18" y="13"/>
                    <a:pt x="18" y="13"/>
                    <a:pt x="18" y="13"/>
                  </a:cubicBezTo>
                  <a:moveTo>
                    <a:pt x="20" y="13"/>
                  </a:moveTo>
                  <a:cubicBezTo>
                    <a:pt x="19" y="12"/>
                    <a:pt x="19" y="11"/>
                    <a:pt x="20" y="10"/>
                  </a:cubicBezTo>
                  <a:cubicBezTo>
                    <a:pt x="21" y="10"/>
                    <a:pt x="21" y="10"/>
                    <a:pt x="21" y="10"/>
                  </a:cubicBezTo>
                  <a:cubicBezTo>
                    <a:pt x="21" y="11"/>
                    <a:pt x="21" y="12"/>
                    <a:pt x="21" y="12"/>
                  </a:cubicBezTo>
                  <a:cubicBezTo>
                    <a:pt x="20" y="12"/>
                    <a:pt x="20" y="13"/>
                    <a:pt x="20" y="13"/>
                  </a:cubicBezTo>
                  <a:moveTo>
                    <a:pt x="6" y="13"/>
                  </a:moveTo>
                  <a:cubicBezTo>
                    <a:pt x="5" y="13"/>
                    <a:pt x="4" y="12"/>
                    <a:pt x="4" y="12"/>
                  </a:cubicBezTo>
                  <a:cubicBezTo>
                    <a:pt x="4" y="9"/>
                    <a:pt x="4" y="9"/>
                    <a:pt x="4" y="9"/>
                  </a:cubicBezTo>
                  <a:cubicBezTo>
                    <a:pt x="4" y="10"/>
                    <a:pt x="5" y="10"/>
                    <a:pt x="6" y="10"/>
                  </a:cubicBezTo>
                  <a:cubicBezTo>
                    <a:pt x="6" y="11"/>
                    <a:pt x="6" y="12"/>
                    <a:pt x="6" y="13"/>
                  </a:cubicBezTo>
                  <a:moveTo>
                    <a:pt x="21" y="12"/>
                  </a:moveTo>
                  <a:cubicBezTo>
                    <a:pt x="21" y="11"/>
                    <a:pt x="21" y="11"/>
                    <a:pt x="21" y="10"/>
                  </a:cubicBezTo>
                  <a:cubicBezTo>
                    <a:pt x="22" y="9"/>
                    <a:pt x="22" y="9"/>
                    <a:pt x="22" y="9"/>
                  </a:cubicBezTo>
                  <a:cubicBezTo>
                    <a:pt x="22" y="12"/>
                    <a:pt x="22" y="12"/>
                    <a:pt x="22" y="12"/>
                  </a:cubicBezTo>
                  <a:cubicBezTo>
                    <a:pt x="21" y="12"/>
                    <a:pt x="21" y="12"/>
                    <a:pt x="21" y="12"/>
                  </a:cubicBezTo>
                  <a:moveTo>
                    <a:pt x="3" y="12"/>
                  </a:moveTo>
                  <a:cubicBezTo>
                    <a:pt x="3" y="11"/>
                    <a:pt x="3" y="11"/>
                    <a:pt x="3" y="11"/>
                  </a:cubicBezTo>
                  <a:cubicBezTo>
                    <a:pt x="3" y="9"/>
                    <a:pt x="3" y="9"/>
                    <a:pt x="3" y="9"/>
                  </a:cubicBezTo>
                  <a:cubicBezTo>
                    <a:pt x="4" y="9"/>
                    <a:pt x="4" y="9"/>
                    <a:pt x="4" y="9"/>
                  </a:cubicBezTo>
                  <a:cubicBezTo>
                    <a:pt x="3" y="9"/>
                    <a:pt x="3" y="9"/>
                    <a:pt x="3" y="9"/>
                  </a:cubicBezTo>
                  <a:cubicBezTo>
                    <a:pt x="3" y="12"/>
                    <a:pt x="3" y="12"/>
                    <a:pt x="3" y="12"/>
                  </a:cubicBezTo>
                  <a:moveTo>
                    <a:pt x="22" y="12"/>
                  </a:moveTo>
                  <a:cubicBezTo>
                    <a:pt x="22" y="9"/>
                    <a:pt x="22" y="9"/>
                    <a:pt x="22" y="9"/>
                  </a:cubicBezTo>
                  <a:cubicBezTo>
                    <a:pt x="23" y="9"/>
                    <a:pt x="23" y="9"/>
                    <a:pt x="24" y="8"/>
                  </a:cubicBezTo>
                  <a:cubicBezTo>
                    <a:pt x="24" y="9"/>
                    <a:pt x="24" y="10"/>
                    <a:pt x="24" y="11"/>
                  </a:cubicBezTo>
                  <a:cubicBezTo>
                    <a:pt x="23" y="11"/>
                    <a:pt x="23" y="11"/>
                    <a:pt x="22" y="12"/>
                  </a:cubicBezTo>
                  <a:moveTo>
                    <a:pt x="2" y="11"/>
                  </a:moveTo>
                  <a:cubicBezTo>
                    <a:pt x="2" y="10"/>
                    <a:pt x="2" y="10"/>
                    <a:pt x="2" y="10"/>
                  </a:cubicBezTo>
                  <a:cubicBezTo>
                    <a:pt x="2" y="10"/>
                    <a:pt x="2" y="10"/>
                    <a:pt x="2" y="10"/>
                  </a:cubicBezTo>
                  <a:cubicBezTo>
                    <a:pt x="2" y="8"/>
                    <a:pt x="2" y="8"/>
                    <a:pt x="2" y="8"/>
                  </a:cubicBezTo>
                  <a:cubicBezTo>
                    <a:pt x="2" y="8"/>
                    <a:pt x="2" y="8"/>
                    <a:pt x="2" y="8"/>
                  </a:cubicBezTo>
                  <a:cubicBezTo>
                    <a:pt x="2" y="11"/>
                    <a:pt x="2" y="11"/>
                    <a:pt x="2" y="11"/>
                  </a:cubicBezTo>
                  <a:moveTo>
                    <a:pt x="2" y="9"/>
                  </a:moveTo>
                  <a:cubicBezTo>
                    <a:pt x="2" y="9"/>
                    <a:pt x="2" y="9"/>
                    <a:pt x="2" y="9"/>
                  </a:cubicBezTo>
                  <a:cubicBezTo>
                    <a:pt x="1" y="8"/>
                    <a:pt x="1" y="8"/>
                    <a:pt x="1" y="7"/>
                  </a:cubicBezTo>
                  <a:cubicBezTo>
                    <a:pt x="2" y="8"/>
                    <a:pt x="2" y="8"/>
                    <a:pt x="2" y="8"/>
                  </a:cubicBezTo>
                  <a:cubicBezTo>
                    <a:pt x="2" y="9"/>
                    <a:pt x="2" y="9"/>
                    <a:pt x="2" y="9"/>
                  </a:cubicBezTo>
                  <a:moveTo>
                    <a:pt x="24" y="10"/>
                  </a:moveTo>
                  <a:cubicBezTo>
                    <a:pt x="24" y="10"/>
                    <a:pt x="24" y="9"/>
                    <a:pt x="24" y="8"/>
                  </a:cubicBezTo>
                  <a:cubicBezTo>
                    <a:pt x="25" y="7"/>
                    <a:pt x="25" y="7"/>
                    <a:pt x="25" y="7"/>
                  </a:cubicBezTo>
                  <a:cubicBezTo>
                    <a:pt x="25" y="9"/>
                    <a:pt x="25" y="9"/>
                    <a:pt x="25" y="9"/>
                  </a:cubicBezTo>
                  <a:cubicBezTo>
                    <a:pt x="25" y="9"/>
                    <a:pt x="25" y="9"/>
                    <a:pt x="25" y="9"/>
                  </a:cubicBezTo>
                  <a:cubicBezTo>
                    <a:pt x="25" y="10"/>
                    <a:pt x="25" y="10"/>
                    <a:pt x="24" y="10"/>
                  </a:cubicBezTo>
                  <a:moveTo>
                    <a:pt x="12" y="10"/>
                  </a:moveTo>
                  <a:cubicBezTo>
                    <a:pt x="6" y="10"/>
                    <a:pt x="3" y="8"/>
                    <a:pt x="3" y="7"/>
                  </a:cubicBezTo>
                  <a:cubicBezTo>
                    <a:pt x="2" y="7"/>
                    <a:pt x="2" y="6"/>
                    <a:pt x="2" y="6"/>
                  </a:cubicBezTo>
                  <a:cubicBezTo>
                    <a:pt x="2" y="5"/>
                    <a:pt x="3" y="4"/>
                    <a:pt x="4" y="3"/>
                  </a:cubicBezTo>
                  <a:cubicBezTo>
                    <a:pt x="7" y="1"/>
                    <a:pt x="10" y="1"/>
                    <a:pt x="14" y="1"/>
                  </a:cubicBezTo>
                  <a:cubicBezTo>
                    <a:pt x="17" y="1"/>
                    <a:pt x="20" y="1"/>
                    <a:pt x="22" y="2"/>
                  </a:cubicBezTo>
                  <a:cubicBezTo>
                    <a:pt x="23" y="3"/>
                    <a:pt x="24" y="3"/>
                    <a:pt x="24" y="4"/>
                  </a:cubicBezTo>
                  <a:cubicBezTo>
                    <a:pt x="25" y="4"/>
                    <a:pt x="25" y="5"/>
                    <a:pt x="25" y="6"/>
                  </a:cubicBezTo>
                  <a:cubicBezTo>
                    <a:pt x="24" y="9"/>
                    <a:pt x="16" y="10"/>
                    <a:pt x="12" y="10"/>
                  </a:cubicBezTo>
                  <a:moveTo>
                    <a:pt x="14" y="0"/>
                  </a:moveTo>
                  <a:cubicBezTo>
                    <a:pt x="10" y="0"/>
                    <a:pt x="6" y="0"/>
                    <a:pt x="3" y="2"/>
                  </a:cubicBezTo>
                  <a:cubicBezTo>
                    <a:pt x="2" y="3"/>
                    <a:pt x="1" y="4"/>
                    <a:pt x="1" y="5"/>
                  </a:cubicBezTo>
                  <a:cubicBezTo>
                    <a:pt x="1" y="5"/>
                    <a:pt x="1" y="5"/>
                    <a:pt x="1" y="5"/>
                  </a:cubicBezTo>
                  <a:cubicBezTo>
                    <a:pt x="1" y="6"/>
                    <a:pt x="1" y="6"/>
                    <a:pt x="1" y="6"/>
                  </a:cubicBezTo>
                  <a:cubicBezTo>
                    <a:pt x="0" y="7"/>
                    <a:pt x="0" y="8"/>
                    <a:pt x="1" y="10"/>
                  </a:cubicBezTo>
                  <a:cubicBezTo>
                    <a:pt x="1" y="10"/>
                    <a:pt x="1" y="10"/>
                    <a:pt x="1" y="10"/>
                  </a:cubicBezTo>
                  <a:cubicBezTo>
                    <a:pt x="1" y="11"/>
                    <a:pt x="1" y="11"/>
                    <a:pt x="2" y="12"/>
                  </a:cubicBezTo>
                  <a:cubicBezTo>
                    <a:pt x="3" y="13"/>
                    <a:pt x="6" y="15"/>
                    <a:pt x="12" y="15"/>
                  </a:cubicBezTo>
                  <a:cubicBezTo>
                    <a:pt x="14" y="15"/>
                    <a:pt x="19" y="14"/>
                    <a:pt x="22" y="13"/>
                  </a:cubicBezTo>
                  <a:cubicBezTo>
                    <a:pt x="22" y="13"/>
                    <a:pt x="22" y="13"/>
                    <a:pt x="22" y="13"/>
                  </a:cubicBezTo>
                  <a:cubicBezTo>
                    <a:pt x="23" y="13"/>
                    <a:pt x="23" y="13"/>
                    <a:pt x="23" y="13"/>
                  </a:cubicBezTo>
                  <a:cubicBezTo>
                    <a:pt x="23" y="13"/>
                    <a:pt x="23" y="13"/>
                    <a:pt x="23" y="13"/>
                  </a:cubicBezTo>
                  <a:cubicBezTo>
                    <a:pt x="23" y="12"/>
                    <a:pt x="24" y="12"/>
                    <a:pt x="24" y="12"/>
                  </a:cubicBezTo>
                  <a:cubicBezTo>
                    <a:pt x="24" y="12"/>
                    <a:pt x="24" y="12"/>
                    <a:pt x="24" y="12"/>
                  </a:cubicBezTo>
                  <a:cubicBezTo>
                    <a:pt x="24" y="12"/>
                    <a:pt x="24" y="12"/>
                    <a:pt x="24" y="12"/>
                  </a:cubicBezTo>
                  <a:cubicBezTo>
                    <a:pt x="24" y="12"/>
                    <a:pt x="24" y="12"/>
                    <a:pt x="24" y="12"/>
                  </a:cubicBezTo>
                  <a:cubicBezTo>
                    <a:pt x="25" y="11"/>
                    <a:pt x="26" y="10"/>
                    <a:pt x="26" y="10"/>
                  </a:cubicBezTo>
                  <a:cubicBezTo>
                    <a:pt x="26" y="9"/>
                    <a:pt x="26" y="9"/>
                    <a:pt x="26" y="9"/>
                  </a:cubicBezTo>
                  <a:cubicBezTo>
                    <a:pt x="26" y="9"/>
                    <a:pt x="26" y="9"/>
                    <a:pt x="26" y="9"/>
                  </a:cubicBezTo>
                  <a:cubicBezTo>
                    <a:pt x="26" y="5"/>
                    <a:pt x="26" y="5"/>
                    <a:pt x="26" y="5"/>
                  </a:cubicBezTo>
                  <a:cubicBezTo>
                    <a:pt x="26" y="5"/>
                    <a:pt x="26" y="5"/>
                    <a:pt x="26" y="5"/>
                  </a:cubicBezTo>
                  <a:cubicBezTo>
                    <a:pt x="26" y="4"/>
                    <a:pt x="26" y="3"/>
                    <a:pt x="25" y="3"/>
                  </a:cubicBezTo>
                  <a:cubicBezTo>
                    <a:pt x="24" y="2"/>
                    <a:pt x="23" y="2"/>
                    <a:pt x="23" y="1"/>
                  </a:cubicBezTo>
                  <a:cubicBezTo>
                    <a:pt x="20" y="0"/>
                    <a:pt x="17"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78" name="Freeform 64"/>
            <p:cNvSpPr>
              <a:spLocks noEditPoints="1"/>
            </p:cNvSpPr>
            <p:nvPr/>
          </p:nvSpPr>
          <p:spPr bwMode="auto">
            <a:xfrm>
              <a:off x="3584" y="2498"/>
              <a:ext cx="50" cy="19"/>
            </a:xfrm>
            <a:custGeom>
              <a:avLst/>
              <a:gdLst>
                <a:gd name="T0" fmla="*/ 10 w 21"/>
                <a:gd name="T1" fmla="*/ 7 h 8"/>
                <a:gd name="T2" fmla="*/ 10 w 21"/>
                <a:gd name="T3" fmla="*/ 7 h 8"/>
                <a:gd name="T4" fmla="*/ 16 w 21"/>
                <a:gd name="T5" fmla="*/ 4 h 8"/>
                <a:gd name="T6" fmla="*/ 18 w 21"/>
                <a:gd name="T7" fmla="*/ 5 h 8"/>
                <a:gd name="T8" fmla="*/ 13 w 21"/>
                <a:gd name="T9" fmla="*/ 7 h 8"/>
                <a:gd name="T10" fmla="*/ 14 w 21"/>
                <a:gd name="T11" fmla="*/ 6 h 8"/>
                <a:gd name="T12" fmla="*/ 12 w 21"/>
                <a:gd name="T13" fmla="*/ 4 h 8"/>
                <a:gd name="T14" fmla="*/ 12 w 21"/>
                <a:gd name="T15" fmla="*/ 4 h 8"/>
                <a:gd name="T16" fmla="*/ 14 w 21"/>
                <a:gd name="T17" fmla="*/ 5 h 8"/>
                <a:gd name="T18" fmla="*/ 2 w 21"/>
                <a:gd name="T19" fmla="*/ 5 h 8"/>
                <a:gd name="T20" fmla="*/ 3 w 21"/>
                <a:gd name="T21" fmla="*/ 4 h 8"/>
                <a:gd name="T22" fmla="*/ 8 w 21"/>
                <a:gd name="T23" fmla="*/ 4 h 8"/>
                <a:gd name="T24" fmla="*/ 7 w 21"/>
                <a:gd name="T25" fmla="*/ 4 h 8"/>
                <a:gd name="T26" fmla="*/ 5 w 21"/>
                <a:gd name="T27" fmla="*/ 5 h 8"/>
                <a:gd name="T28" fmla="*/ 5 w 21"/>
                <a:gd name="T29" fmla="*/ 5 h 8"/>
                <a:gd name="T30" fmla="*/ 7 w 21"/>
                <a:gd name="T31" fmla="*/ 7 h 8"/>
                <a:gd name="T32" fmla="*/ 11 w 21"/>
                <a:gd name="T33" fmla="*/ 3 h 8"/>
                <a:gd name="T34" fmla="*/ 12 w 21"/>
                <a:gd name="T35" fmla="*/ 2 h 8"/>
                <a:gd name="T36" fmla="*/ 13 w 21"/>
                <a:gd name="T37" fmla="*/ 2 h 8"/>
                <a:gd name="T38" fmla="*/ 13 w 21"/>
                <a:gd name="T39" fmla="*/ 3 h 8"/>
                <a:gd name="T40" fmla="*/ 15 w 21"/>
                <a:gd name="T41" fmla="*/ 4 h 8"/>
                <a:gd name="T42" fmla="*/ 13 w 21"/>
                <a:gd name="T43" fmla="*/ 4 h 8"/>
                <a:gd name="T44" fmla="*/ 11 w 21"/>
                <a:gd name="T45" fmla="*/ 3 h 8"/>
                <a:gd name="T46" fmla="*/ 10 w 21"/>
                <a:gd name="T47" fmla="*/ 4 h 8"/>
                <a:gd name="T48" fmla="*/ 13 w 21"/>
                <a:gd name="T49" fmla="*/ 5 h 8"/>
                <a:gd name="T50" fmla="*/ 13 w 21"/>
                <a:gd name="T51" fmla="*/ 6 h 8"/>
                <a:gd name="T52" fmla="*/ 10 w 21"/>
                <a:gd name="T53" fmla="*/ 6 h 8"/>
                <a:gd name="T54" fmla="*/ 10 w 21"/>
                <a:gd name="T55" fmla="*/ 6 h 8"/>
                <a:gd name="T56" fmla="*/ 9 w 21"/>
                <a:gd name="T57" fmla="*/ 7 h 8"/>
                <a:gd name="T58" fmla="*/ 8 w 21"/>
                <a:gd name="T59" fmla="*/ 7 h 8"/>
                <a:gd name="T60" fmla="*/ 8 w 21"/>
                <a:gd name="T61" fmla="*/ 6 h 8"/>
                <a:gd name="T62" fmla="*/ 6 w 21"/>
                <a:gd name="T63" fmla="*/ 5 h 8"/>
                <a:gd name="T64" fmla="*/ 10 w 21"/>
                <a:gd name="T65" fmla="*/ 6 h 8"/>
                <a:gd name="T66" fmla="*/ 11 w 21"/>
                <a:gd name="T67" fmla="*/ 5 h 8"/>
                <a:gd name="T68" fmla="*/ 9 w 21"/>
                <a:gd name="T69" fmla="*/ 4 h 8"/>
                <a:gd name="T70" fmla="*/ 9 w 21"/>
                <a:gd name="T71" fmla="*/ 3 h 8"/>
                <a:gd name="T72" fmla="*/ 9 w 21"/>
                <a:gd name="T73" fmla="*/ 3 h 8"/>
                <a:gd name="T74" fmla="*/ 11 w 21"/>
                <a:gd name="T75" fmla="*/ 3 h 8"/>
                <a:gd name="T76" fmla="*/ 1 w 21"/>
                <a:gd name="T77" fmla="*/ 4 h 8"/>
                <a:gd name="T78" fmla="*/ 11 w 21"/>
                <a:gd name="T79" fmla="*/ 1 h 8"/>
                <a:gd name="T80" fmla="*/ 19 w 21"/>
                <a:gd name="T81" fmla="*/ 3 h 8"/>
                <a:gd name="T82" fmla="*/ 19 w 21"/>
                <a:gd name="T83" fmla="*/ 5 h 8"/>
                <a:gd name="T84" fmla="*/ 17 w 21"/>
                <a:gd name="T85" fmla="*/ 3 h 8"/>
                <a:gd name="T86" fmla="*/ 14 w 21"/>
                <a:gd name="T87" fmla="*/ 2 h 8"/>
                <a:gd name="T88" fmla="*/ 14 w 21"/>
                <a:gd name="T89" fmla="*/ 2 h 8"/>
                <a:gd name="T90" fmla="*/ 12 w 21"/>
                <a:gd name="T91" fmla="*/ 2 h 8"/>
                <a:gd name="T92" fmla="*/ 11 w 21"/>
                <a:gd name="T93" fmla="*/ 2 h 8"/>
                <a:gd name="T94" fmla="*/ 9 w 21"/>
                <a:gd name="T95" fmla="*/ 2 h 8"/>
                <a:gd name="T96" fmla="*/ 3 w 21"/>
                <a:gd name="T97" fmla="*/ 4 h 8"/>
                <a:gd name="T98" fmla="*/ 3 w 21"/>
                <a:gd name="T99" fmla="*/ 4 h 8"/>
                <a:gd name="T100" fmla="*/ 2 w 21"/>
                <a:gd name="T101" fmla="*/ 5 h 8"/>
                <a:gd name="T102" fmla="*/ 2 w 21"/>
                <a:gd name="T103" fmla="*/ 2 h 8"/>
                <a:gd name="T104" fmla="*/ 1 w 21"/>
                <a:gd name="T105" fmla="*/ 6 h 8"/>
                <a:gd name="T106" fmla="*/ 20 w 21"/>
                <a:gd name="T107" fmla="*/ 4 h 8"/>
                <a:gd name="T108" fmla="*/ 18 w 21"/>
                <a:gd name="T10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8">
                  <a:moveTo>
                    <a:pt x="10" y="7"/>
                  </a:moveTo>
                  <a:cubicBezTo>
                    <a:pt x="10" y="7"/>
                    <a:pt x="10" y="7"/>
                    <a:pt x="10" y="7"/>
                  </a:cubicBezTo>
                  <a:cubicBezTo>
                    <a:pt x="10" y="7"/>
                    <a:pt x="10" y="7"/>
                    <a:pt x="10" y="7"/>
                  </a:cubicBezTo>
                  <a:cubicBezTo>
                    <a:pt x="10" y="7"/>
                    <a:pt x="10" y="7"/>
                    <a:pt x="10" y="7"/>
                  </a:cubicBezTo>
                  <a:moveTo>
                    <a:pt x="14" y="5"/>
                  </a:moveTo>
                  <a:cubicBezTo>
                    <a:pt x="14" y="5"/>
                    <a:pt x="16" y="4"/>
                    <a:pt x="16" y="4"/>
                  </a:cubicBezTo>
                  <a:cubicBezTo>
                    <a:pt x="16" y="4"/>
                    <a:pt x="16" y="4"/>
                    <a:pt x="16" y="4"/>
                  </a:cubicBezTo>
                  <a:cubicBezTo>
                    <a:pt x="17" y="4"/>
                    <a:pt x="17" y="4"/>
                    <a:pt x="18" y="5"/>
                  </a:cubicBezTo>
                  <a:cubicBezTo>
                    <a:pt x="18" y="5"/>
                    <a:pt x="18" y="5"/>
                    <a:pt x="18" y="5"/>
                  </a:cubicBezTo>
                  <a:cubicBezTo>
                    <a:pt x="17" y="6"/>
                    <a:pt x="15" y="7"/>
                    <a:pt x="13" y="7"/>
                  </a:cubicBezTo>
                  <a:cubicBezTo>
                    <a:pt x="13" y="7"/>
                    <a:pt x="13" y="7"/>
                    <a:pt x="13" y="7"/>
                  </a:cubicBezTo>
                  <a:cubicBezTo>
                    <a:pt x="14" y="6"/>
                    <a:pt x="14" y="6"/>
                    <a:pt x="14" y="6"/>
                  </a:cubicBezTo>
                  <a:cubicBezTo>
                    <a:pt x="14" y="5"/>
                    <a:pt x="13" y="5"/>
                    <a:pt x="13" y="5"/>
                  </a:cubicBezTo>
                  <a:cubicBezTo>
                    <a:pt x="12" y="4"/>
                    <a:pt x="12" y="4"/>
                    <a:pt x="12" y="4"/>
                  </a:cubicBezTo>
                  <a:cubicBezTo>
                    <a:pt x="11" y="4"/>
                    <a:pt x="11" y="4"/>
                    <a:pt x="11" y="4"/>
                  </a:cubicBezTo>
                  <a:cubicBezTo>
                    <a:pt x="12" y="4"/>
                    <a:pt x="12" y="4"/>
                    <a:pt x="12" y="4"/>
                  </a:cubicBezTo>
                  <a:cubicBezTo>
                    <a:pt x="12" y="4"/>
                    <a:pt x="13" y="4"/>
                    <a:pt x="13" y="4"/>
                  </a:cubicBezTo>
                  <a:cubicBezTo>
                    <a:pt x="14" y="4"/>
                    <a:pt x="14" y="4"/>
                    <a:pt x="14" y="5"/>
                  </a:cubicBezTo>
                  <a:moveTo>
                    <a:pt x="7" y="7"/>
                  </a:moveTo>
                  <a:cubicBezTo>
                    <a:pt x="4" y="7"/>
                    <a:pt x="3" y="6"/>
                    <a:pt x="2" y="5"/>
                  </a:cubicBezTo>
                  <a:cubicBezTo>
                    <a:pt x="2" y="5"/>
                    <a:pt x="2" y="5"/>
                    <a:pt x="2" y="5"/>
                  </a:cubicBezTo>
                  <a:cubicBezTo>
                    <a:pt x="2" y="5"/>
                    <a:pt x="3" y="5"/>
                    <a:pt x="3" y="4"/>
                  </a:cubicBezTo>
                  <a:cubicBezTo>
                    <a:pt x="4" y="4"/>
                    <a:pt x="6" y="3"/>
                    <a:pt x="8" y="3"/>
                  </a:cubicBezTo>
                  <a:cubicBezTo>
                    <a:pt x="8" y="4"/>
                    <a:pt x="8" y="4"/>
                    <a:pt x="8" y="4"/>
                  </a:cubicBezTo>
                  <a:cubicBezTo>
                    <a:pt x="8" y="5"/>
                    <a:pt x="8" y="5"/>
                    <a:pt x="8" y="5"/>
                  </a:cubicBezTo>
                  <a:cubicBezTo>
                    <a:pt x="8" y="4"/>
                    <a:pt x="8" y="4"/>
                    <a:pt x="7" y="4"/>
                  </a:cubicBezTo>
                  <a:cubicBezTo>
                    <a:pt x="7" y="4"/>
                    <a:pt x="7" y="4"/>
                    <a:pt x="7" y="4"/>
                  </a:cubicBezTo>
                  <a:cubicBezTo>
                    <a:pt x="7" y="4"/>
                    <a:pt x="5" y="5"/>
                    <a:pt x="5" y="5"/>
                  </a:cubicBezTo>
                  <a:cubicBezTo>
                    <a:pt x="5" y="5"/>
                    <a:pt x="5" y="5"/>
                    <a:pt x="5" y="5"/>
                  </a:cubicBezTo>
                  <a:cubicBezTo>
                    <a:pt x="5" y="5"/>
                    <a:pt x="5" y="5"/>
                    <a:pt x="5" y="5"/>
                  </a:cubicBezTo>
                  <a:cubicBezTo>
                    <a:pt x="5" y="6"/>
                    <a:pt x="6" y="6"/>
                    <a:pt x="7" y="6"/>
                  </a:cubicBezTo>
                  <a:cubicBezTo>
                    <a:pt x="7" y="7"/>
                    <a:pt x="7" y="7"/>
                    <a:pt x="7" y="7"/>
                  </a:cubicBezTo>
                  <a:cubicBezTo>
                    <a:pt x="7" y="7"/>
                    <a:pt x="7" y="7"/>
                    <a:pt x="7" y="7"/>
                  </a:cubicBezTo>
                  <a:moveTo>
                    <a:pt x="11" y="3"/>
                  </a:moveTo>
                  <a:cubicBezTo>
                    <a:pt x="12" y="2"/>
                    <a:pt x="12" y="2"/>
                    <a:pt x="12" y="2"/>
                  </a:cubicBezTo>
                  <a:cubicBezTo>
                    <a:pt x="12" y="2"/>
                    <a:pt x="12" y="2"/>
                    <a:pt x="12" y="2"/>
                  </a:cubicBezTo>
                  <a:cubicBezTo>
                    <a:pt x="12" y="2"/>
                    <a:pt x="12" y="2"/>
                    <a:pt x="12" y="2"/>
                  </a:cubicBezTo>
                  <a:cubicBezTo>
                    <a:pt x="13" y="2"/>
                    <a:pt x="13" y="2"/>
                    <a:pt x="13" y="2"/>
                  </a:cubicBezTo>
                  <a:cubicBezTo>
                    <a:pt x="13" y="2"/>
                    <a:pt x="13" y="2"/>
                    <a:pt x="13" y="2"/>
                  </a:cubicBezTo>
                  <a:cubicBezTo>
                    <a:pt x="13" y="3"/>
                    <a:pt x="13" y="3"/>
                    <a:pt x="13" y="3"/>
                  </a:cubicBezTo>
                  <a:cubicBezTo>
                    <a:pt x="13" y="3"/>
                    <a:pt x="13" y="3"/>
                    <a:pt x="13" y="3"/>
                  </a:cubicBezTo>
                  <a:cubicBezTo>
                    <a:pt x="13" y="3"/>
                    <a:pt x="14" y="3"/>
                    <a:pt x="15" y="4"/>
                  </a:cubicBezTo>
                  <a:cubicBezTo>
                    <a:pt x="14" y="4"/>
                    <a:pt x="14" y="4"/>
                    <a:pt x="14" y="4"/>
                  </a:cubicBezTo>
                  <a:cubicBezTo>
                    <a:pt x="13" y="4"/>
                    <a:pt x="13" y="4"/>
                    <a:pt x="13" y="4"/>
                  </a:cubicBezTo>
                  <a:cubicBezTo>
                    <a:pt x="13" y="3"/>
                    <a:pt x="12" y="3"/>
                    <a:pt x="12" y="3"/>
                  </a:cubicBezTo>
                  <a:cubicBezTo>
                    <a:pt x="11" y="3"/>
                    <a:pt x="11" y="3"/>
                    <a:pt x="11" y="3"/>
                  </a:cubicBezTo>
                  <a:cubicBezTo>
                    <a:pt x="11" y="3"/>
                    <a:pt x="11" y="3"/>
                    <a:pt x="10" y="4"/>
                  </a:cubicBezTo>
                  <a:cubicBezTo>
                    <a:pt x="10" y="4"/>
                    <a:pt x="10" y="4"/>
                    <a:pt x="10" y="4"/>
                  </a:cubicBezTo>
                  <a:cubicBezTo>
                    <a:pt x="10" y="4"/>
                    <a:pt x="11" y="4"/>
                    <a:pt x="12" y="5"/>
                  </a:cubicBezTo>
                  <a:cubicBezTo>
                    <a:pt x="13" y="5"/>
                    <a:pt x="13" y="5"/>
                    <a:pt x="13" y="5"/>
                  </a:cubicBezTo>
                  <a:cubicBezTo>
                    <a:pt x="13" y="6"/>
                    <a:pt x="13" y="6"/>
                    <a:pt x="13" y="6"/>
                  </a:cubicBezTo>
                  <a:cubicBezTo>
                    <a:pt x="13" y="6"/>
                    <a:pt x="13" y="6"/>
                    <a:pt x="13" y="6"/>
                  </a:cubicBezTo>
                  <a:cubicBezTo>
                    <a:pt x="13" y="6"/>
                    <a:pt x="12" y="6"/>
                    <a:pt x="11" y="6"/>
                  </a:cubicBezTo>
                  <a:cubicBezTo>
                    <a:pt x="10" y="6"/>
                    <a:pt x="10" y="6"/>
                    <a:pt x="10" y="6"/>
                  </a:cubicBezTo>
                  <a:cubicBezTo>
                    <a:pt x="10" y="6"/>
                    <a:pt x="10" y="6"/>
                    <a:pt x="10" y="6"/>
                  </a:cubicBezTo>
                  <a:cubicBezTo>
                    <a:pt x="10" y="6"/>
                    <a:pt x="10" y="6"/>
                    <a:pt x="10" y="6"/>
                  </a:cubicBezTo>
                  <a:cubicBezTo>
                    <a:pt x="9" y="7"/>
                    <a:pt x="9" y="7"/>
                    <a:pt x="9" y="7"/>
                  </a:cubicBezTo>
                  <a:cubicBezTo>
                    <a:pt x="9" y="7"/>
                    <a:pt x="9" y="7"/>
                    <a:pt x="9" y="7"/>
                  </a:cubicBezTo>
                  <a:cubicBezTo>
                    <a:pt x="9" y="7"/>
                    <a:pt x="9" y="7"/>
                    <a:pt x="8" y="7"/>
                  </a:cubicBezTo>
                  <a:cubicBezTo>
                    <a:pt x="8" y="7"/>
                    <a:pt x="8" y="7"/>
                    <a:pt x="8" y="7"/>
                  </a:cubicBezTo>
                  <a:cubicBezTo>
                    <a:pt x="8" y="7"/>
                    <a:pt x="8" y="6"/>
                    <a:pt x="8" y="6"/>
                  </a:cubicBezTo>
                  <a:cubicBezTo>
                    <a:pt x="8" y="6"/>
                    <a:pt x="8" y="6"/>
                    <a:pt x="8" y="6"/>
                  </a:cubicBezTo>
                  <a:cubicBezTo>
                    <a:pt x="8" y="6"/>
                    <a:pt x="8" y="6"/>
                    <a:pt x="8" y="6"/>
                  </a:cubicBezTo>
                  <a:cubicBezTo>
                    <a:pt x="7" y="6"/>
                    <a:pt x="6" y="6"/>
                    <a:pt x="6" y="5"/>
                  </a:cubicBezTo>
                  <a:cubicBezTo>
                    <a:pt x="6" y="5"/>
                    <a:pt x="7" y="5"/>
                    <a:pt x="7" y="5"/>
                  </a:cubicBezTo>
                  <a:cubicBezTo>
                    <a:pt x="8" y="5"/>
                    <a:pt x="10" y="6"/>
                    <a:pt x="10" y="6"/>
                  </a:cubicBezTo>
                  <a:cubicBezTo>
                    <a:pt x="11" y="5"/>
                    <a:pt x="11" y="5"/>
                    <a:pt x="11" y="5"/>
                  </a:cubicBezTo>
                  <a:cubicBezTo>
                    <a:pt x="11" y="5"/>
                    <a:pt x="11" y="5"/>
                    <a:pt x="11" y="5"/>
                  </a:cubicBezTo>
                  <a:cubicBezTo>
                    <a:pt x="10" y="4"/>
                    <a:pt x="10" y="4"/>
                    <a:pt x="9" y="4"/>
                  </a:cubicBezTo>
                  <a:cubicBezTo>
                    <a:pt x="9" y="4"/>
                    <a:pt x="9" y="4"/>
                    <a:pt x="9" y="4"/>
                  </a:cubicBezTo>
                  <a:cubicBezTo>
                    <a:pt x="8" y="4"/>
                    <a:pt x="8" y="4"/>
                    <a:pt x="8" y="4"/>
                  </a:cubicBezTo>
                  <a:cubicBezTo>
                    <a:pt x="9" y="3"/>
                    <a:pt x="9" y="3"/>
                    <a:pt x="9" y="3"/>
                  </a:cubicBezTo>
                  <a:cubicBezTo>
                    <a:pt x="9" y="3"/>
                    <a:pt x="9" y="3"/>
                    <a:pt x="9" y="3"/>
                  </a:cubicBezTo>
                  <a:cubicBezTo>
                    <a:pt x="9" y="3"/>
                    <a:pt x="9" y="3"/>
                    <a:pt x="9" y="3"/>
                  </a:cubicBezTo>
                  <a:cubicBezTo>
                    <a:pt x="10" y="3"/>
                    <a:pt x="10" y="3"/>
                    <a:pt x="11" y="3"/>
                  </a:cubicBezTo>
                  <a:cubicBezTo>
                    <a:pt x="11" y="3"/>
                    <a:pt x="11" y="3"/>
                    <a:pt x="11" y="3"/>
                  </a:cubicBezTo>
                  <a:moveTo>
                    <a:pt x="2" y="5"/>
                  </a:moveTo>
                  <a:cubicBezTo>
                    <a:pt x="1" y="4"/>
                    <a:pt x="1" y="4"/>
                    <a:pt x="1" y="4"/>
                  </a:cubicBezTo>
                  <a:cubicBezTo>
                    <a:pt x="2" y="4"/>
                    <a:pt x="2" y="3"/>
                    <a:pt x="2" y="3"/>
                  </a:cubicBezTo>
                  <a:cubicBezTo>
                    <a:pt x="5" y="2"/>
                    <a:pt x="8" y="1"/>
                    <a:pt x="11" y="1"/>
                  </a:cubicBezTo>
                  <a:cubicBezTo>
                    <a:pt x="13" y="1"/>
                    <a:pt x="15" y="1"/>
                    <a:pt x="17" y="2"/>
                  </a:cubicBezTo>
                  <a:cubicBezTo>
                    <a:pt x="18" y="2"/>
                    <a:pt x="18" y="2"/>
                    <a:pt x="19" y="3"/>
                  </a:cubicBezTo>
                  <a:cubicBezTo>
                    <a:pt x="19" y="3"/>
                    <a:pt x="20" y="4"/>
                    <a:pt x="19" y="4"/>
                  </a:cubicBezTo>
                  <a:cubicBezTo>
                    <a:pt x="19" y="5"/>
                    <a:pt x="19" y="5"/>
                    <a:pt x="19" y="5"/>
                  </a:cubicBezTo>
                  <a:cubicBezTo>
                    <a:pt x="18" y="4"/>
                    <a:pt x="18" y="4"/>
                    <a:pt x="18" y="4"/>
                  </a:cubicBezTo>
                  <a:cubicBezTo>
                    <a:pt x="18" y="3"/>
                    <a:pt x="17" y="3"/>
                    <a:pt x="17" y="3"/>
                  </a:cubicBezTo>
                  <a:cubicBezTo>
                    <a:pt x="16" y="3"/>
                    <a:pt x="14" y="2"/>
                    <a:pt x="14" y="2"/>
                  </a:cubicBezTo>
                  <a:cubicBezTo>
                    <a:pt x="14" y="2"/>
                    <a:pt x="14" y="2"/>
                    <a:pt x="14" y="2"/>
                  </a:cubicBezTo>
                  <a:cubicBezTo>
                    <a:pt x="14" y="2"/>
                    <a:pt x="14" y="2"/>
                    <a:pt x="14" y="2"/>
                  </a:cubicBezTo>
                  <a:cubicBezTo>
                    <a:pt x="14" y="2"/>
                    <a:pt x="14" y="2"/>
                    <a:pt x="14" y="2"/>
                  </a:cubicBezTo>
                  <a:cubicBezTo>
                    <a:pt x="13" y="2"/>
                    <a:pt x="13" y="1"/>
                    <a:pt x="12" y="1"/>
                  </a:cubicBezTo>
                  <a:cubicBezTo>
                    <a:pt x="12" y="2"/>
                    <a:pt x="12" y="2"/>
                    <a:pt x="12" y="2"/>
                  </a:cubicBezTo>
                  <a:cubicBezTo>
                    <a:pt x="12" y="2"/>
                    <a:pt x="12" y="2"/>
                    <a:pt x="12" y="2"/>
                  </a:cubicBezTo>
                  <a:cubicBezTo>
                    <a:pt x="11" y="2"/>
                    <a:pt x="11" y="2"/>
                    <a:pt x="11" y="2"/>
                  </a:cubicBezTo>
                  <a:cubicBezTo>
                    <a:pt x="11" y="2"/>
                    <a:pt x="11" y="2"/>
                    <a:pt x="11" y="2"/>
                  </a:cubicBezTo>
                  <a:cubicBezTo>
                    <a:pt x="10" y="2"/>
                    <a:pt x="10" y="2"/>
                    <a:pt x="9" y="2"/>
                  </a:cubicBezTo>
                  <a:cubicBezTo>
                    <a:pt x="9" y="2"/>
                    <a:pt x="9" y="2"/>
                    <a:pt x="9" y="2"/>
                  </a:cubicBezTo>
                  <a:cubicBezTo>
                    <a:pt x="7" y="2"/>
                    <a:pt x="5" y="2"/>
                    <a:pt x="3" y="4"/>
                  </a:cubicBezTo>
                  <a:cubicBezTo>
                    <a:pt x="3" y="4"/>
                    <a:pt x="3" y="4"/>
                    <a:pt x="3" y="4"/>
                  </a:cubicBezTo>
                  <a:cubicBezTo>
                    <a:pt x="3" y="4"/>
                    <a:pt x="3" y="4"/>
                    <a:pt x="3" y="4"/>
                  </a:cubicBezTo>
                  <a:cubicBezTo>
                    <a:pt x="3" y="4"/>
                    <a:pt x="3" y="4"/>
                    <a:pt x="3" y="4"/>
                  </a:cubicBezTo>
                  <a:cubicBezTo>
                    <a:pt x="2" y="4"/>
                    <a:pt x="2" y="4"/>
                    <a:pt x="2" y="5"/>
                  </a:cubicBezTo>
                  <a:moveTo>
                    <a:pt x="11" y="0"/>
                  </a:moveTo>
                  <a:cubicBezTo>
                    <a:pt x="8" y="0"/>
                    <a:pt x="5" y="1"/>
                    <a:pt x="2" y="2"/>
                  </a:cubicBezTo>
                  <a:cubicBezTo>
                    <a:pt x="1" y="3"/>
                    <a:pt x="1" y="3"/>
                    <a:pt x="1" y="4"/>
                  </a:cubicBezTo>
                  <a:cubicBezTo>
                    <a:pt x="0" y="5"/>
                    <a:pt x="1" y="5"/>
                    <a:pt x="1" y="6"/>
                  </a:cubicBezTo>
                  <a:cubicBezTo>
                    <a:pt x="2" y="7"/>
                    <a:pt x="4" y="8"/>
                    <a:pt x="9" y="8"/>
                  </a:cubicBezTo>
                  <a:cubicBezTo>
                    <a:pt x="12" y="8"/>
                    <a:pt x="19" y="7"/>
                    <a:pt x="20" y="4"/>
                  </a:cubicBezTo>
                  <a:cubicBezTo>
                    <a:pt x="21" y="4"/>
                    <a:pt x="20" y="3"/>
                    <a:pt x="20" y="2"/>
                  </a:cubicBezTo>
                  <a:cubicBezTo>
                    <a:pt x="19" y="2"/>
                    <a:pt x="18" y="1"/>
                    <a:pt x="18" y="1"/>
                  </a:cubicBezTo>
                  <a:cubicBezTo>
                    <a:pt x="15" y="0"/>
                    <a:pt x="13"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79" name="Freeform 65"/>
            <p:cNvSpPr>
              <a:spLocks noEditPoints="1"/>
            </p:cNvSpPr>
            <p:nvPr/>
          </p:nvSpPr>
          <p:spPr bwMode="auto">
            <a:xfrm>
              <a:off x="3577" y="2522"/>
              <a:ext cx="62" cy="24"/>
            </a:xfrm>
            <a:custGeom>
              <a:avLst/>
              <a:gdLst>
                <a:gd name="T0" fmla="*/ 13 w 26"/>
                <a:gd name="T1" fmla="*/ 6 h 10"/>
                <a:gd name="T2" fmla="*/ 12 w 26"/>
                <a:gd name="T3" fmla="*/ 6 h 10"/>
                <a:gd name="T4" fmla="*/ 10 w 26"/>
                <a:gd name="T5" fmla="*/ 9 h 10"/>
                <a:gd name="T6" fmla="*/ 12 w 26"/>
                <a:gd name="T7" fmla="*/ 6 h 10"/>
                <a:gd name="T8" fmla="*/ 14 w 26"/>
                <a:gd name="T9" fmla="*/ 6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8 h 10"/>
                <a:gd name="T30" fmla="*/ 8 w 26"/>
                <a:gd name="T31" fmla="*/ 9 h 10"/>
                <a:gd name="T32" fmla="*/ 8 w 26"/>
                <a:gd name="T33" fmla="*/ 6 h 10"/>
                <a:gd name="T34" fmla="*/ 18 w 26"/>
                <a:gd name="T35" fmla="*/ 8 h 10"/>
                <a:gd name="T36" fmla="*/ 18 w 26"/>
                <a:gd name="T37" fmla="*/ 6 h 10"/>
                <a:gd name="T38" fmla="*/ 18 w 26"/>
                <a:gd name="T39" fmla="*/ 8 h 10"/>
                <a:gd name="T40" fmla="*/ 21 w 26"/>
                <a:gd name="T41" fmla="*/ 5 h 10"/>
                <a:gd name="T42" fmla="*/ 6 w 26"/>
                <a:gd name="T43" fmla="*/ 8 h 10"/>
                <a:gd name="T44" fmla="*/ 6 w 26"/>
                <a:gd name="T45" fmla="*/ 5 h 10"/>
                <a:gd name="T46" fmla="*/ 21 w 26"/>
                <a:gd name="T47" fmla="*/ 5 h 10"/>
                <a:gd name="T48" fmla="*/ 21 w 26"/>
                <a:gd name="T49" fmla="*/ 8 h 10"/>
                <a:gd name="T50" fmla="*/ 3 w 26"/>
                <a:gd name="T51" fmla="*/ 4 h 10"/>
                <a:gd name="T52" fmla="*/ 2 w 26"/>
                <a:gd name="T53" fmla="*/ 6 h 10"/>
                <a:gd name="T54" fmla="*/ 2 w 26"/>
                <a:gd name="T55" fmla="*/ 4 h 10"/>
                <a:gd name="T56" fmla="*/ 22 w 26"/>
                <a:gd name="T57" fmla="*/ 7 h 10"/>
                <a:gd name="T58" fmla="*/ 24 w 26"/>
                <a:gd name="T59" fmla="*/ 3 h 10"/>
                <a:gd name="T60" fmla="*/ 2 w 26"/>
                <a:gd name="T61" fmla="*/ 4 h 10"/>
                <a:gd name="T62" fmla="*/ 2 w 26"/>
                <a:gd name="T63" fmla="*/ 3 h 10"/>
                <a:gd name="T64" fmla="*/ 24 w 26"/>
                <a:gd name="T65" fmla="*/ 3 h 10"/>
                <a:gd name="T66" fmla="*/ 25 w 26"/>
                <a:gd name="T67" fmla="*/ 5 h 10"/>
                <a:gd name="T68" fmla="*/ 25 w 26"/>
                <a:gd name="T69" fmla="*/ 0 h 10"/>
                <a:gd name="T70" fmla="*/ 12 w 26"/>
                <a:gd name="T71" fmla="*/ 5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6"/>
                  </a:moveTo>
                  <a:cubicBezTo>
                    <a:pt x="13" y="6"/>
                    <a:pt x="13" y="6"/>
                    <a:pt x="13" y="6"/>
                  </a:cubicBezTo>
                  <a:cubicBezTo>
                    <a:pt x="13" y="6"/>
                    <a:pt x="13" y="6"/>
                    <a:pt x="13" y="6"/>
                  </a:cubicBezTo>
                  <a:cubicBezTo>
                    <a:pt x="14" y="9"/>
                    <a:pt x="14" y="9"/>
                    <a:pt x="14" y="9"/>
                  </a:cubicBezTo>
                  <a:cubicBezTo>
                    <a:pt x="13" y="9"/>
                    <a:pt x="13" y="9"/>
                    <a:pt x="12" y="9"/>
                  </a:cubicBezTo>
                  <a:cubicBezTo>
                    <a:pt x="12" y="8"/>
                    <a:pt x="12" y="7"/>
                    <a:pt x="12" y="6"/>
                  </a:cubicBezTo>
                  <a:cubicBezTo>
                    <a:pt x="12" y="6"/>
                    <a:pt x="12" y="6"/>
                    <a:pt x="12" y="6"/>
                  </a:cubicBezTo>
                  <a:moveTo>
                    <a:pt x="12" y="9"/>
                  </a:moveTo>
                  <a:cubicBezTo>
                    <a:pt x="11" y="9"/>
                    <a:pt x="11" y="9"/>
                    <a:pt x="10" y="9"/>
                  </a:cubicBezTo>
                  <a:cubicBezTo>
                    <a:pt x="10" y="9"/>
                    <a:pt x="10" y="9"/>
                    <a:pt x="10" y="9"/>
                  </a:cubicBezTo>
                  <a:cubicBezTo>
                    <a:pt x="10" y="6"/>
                    <a:pt x="10" y="6"/>
                    <a:pt x="10" y="6"/>
                  </a:cubicBezTo>
                  <a:cubicBezTo>
                    <a:pt x="11" y="6"/>
                    <a:pt x="11" y="6"/>
                    <a:pt x="12" y="6"/>
                  </a:cubicBezTo>
                  <a:cubicBezTo>
                    <a:pt x="12" y="7"/>
                    <a:pt x="12" y="8"/>
                    <a:pt x="12" y="9"/>
                  </a:cubicBezTo>
                  <a:moveTo>
                    <a:pt x="14" y="9"/>
                  </a:moveTo>
                  <a:cubicBezTo>
                    <a:pt x="14" y="6"/>
                    <a:pt x="14" y="6"/>
                    <a:pt x="14" y="6"/>
                  </a:cubicBezTo>
                  <a:cubicBezTo>
                    <a:pt x="14" y="6"/>
                    <a:pt x="14" y="6"/>
                    <a:pt x="14" y="6"/>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8"/>
                    <a:pt x="15" y="8"/>
                    <a:pt x="15" y="8"/>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8"/>
                    <a:pt x="18" y="8"/>
                    <a:pt x="18" y="8"/>
                  </a:cubicBezTo>
                  <a:cubicBezTo>
                    <a:pt x="18" y="8"/>
                    <a:pt x="18" y="8"/>
                    <a:pt x="18" y="8"/>
                  </a:cubicBezTo>
                  <a:cubicBezTo>
                    <a:pt x="17" y="9"/>
                    <a:pt x="17" y="9"/>
                    <a:pt x="17" y="9"/>
                  </a:cubicBezTo>
                  <a:moveTo>
                    <a:pt x="8" y="9"/>
                  </a:moveTo>
                  <a:cubicBezTo>
                    <a:pt x="7" y="9"/>
                    <a:pt x="7" y="8"/>
                    <a:pt x="6" y="8"/>
                  </a:cubicBezTo>
                  <a:cubicBezTo>
                    <a:pt x="6" y="7"/>
                    <a:pt x="6" y="6"/>
                    <a:pt x="6" y="6"/>
                  </a:cubicBezTo>
                  <a:cubicBezTo>
                    <a:pt x="7" y="6"/>
                    <a:pt x="7" y="6"/>
                    <a:pt x="8" y="6"/>
                  </a:cubicBezTo>
                  <a:cubicBezTo>
                    <a:pt x="8" y="7"/>
                    <a:pt x="8" y="8"/>
                    <a:pt x="8" y="9"/>
                  </a:cubicBezTo>
                  <a:moveTo>
                    <a:pt x="18" y="8"/>
                  </a:moveTo>
                  <a:cubicBezTo>
                    <a:pt x="18" y="8"/>
                    <a:pt x="18" y="8"/>
                    <a:pt x="18" y="8"/>
                  </a:cubicBezTo>
                  <a:cubicBezTo>
                    <a:pt x="18" y="8"/>
                    <a:pt x="18" y="8"/>
                    <a:pt x="18" y="8"/>
                  </a:cubicBezTo>
                  <a:cubicBezTo>
                    <a:pt x="18" y="6"/>
                    <a:pt x="18" y="6"/>
                    <a:pt x="18" y="6"/>
                  </a:cubicBezTo>
                  <a:cubicBezTo>
                    <a:pt x="18" y="6"/>
                    <a:pt x="18" y="6"/>
                    <a:pt x="18" y="6"/>
                  </a:cubicBezTo>
                  <a:cubicBezTo>
                    <a:pt x="19" y="5"/>
                    <a:pt x="19" y="5"/>
                    <a:pt x="19" y="5"/>
                  </a:cubicBezTo>
                  <a:cubicBezTo>
                    <a:pt x="19" y="6"/>
                    <a:pt x="19" y="7"/>
                    <a:pt x="19" y="8"/>
                  </a:cubicBezTo>
                  <a:cubicBezTo>
                    <a:pt x="18" y="8"/>
                    <a:pt x="18" y="8"/>
                    <a:pt x="18" y="8"/>
                  </a:cubicBezTo>
                  <a:moveTo>
                    <a:pt x="20" y="8"/>
                  </a:moveTo>
                  <a:cubicBezTo>
                    <a:pt x="19" y="7"/>
                    <a:pt x="19" y="6"/>
                    <a:pt x="20" y="5"/>
                  </a:cubicBezTo>
                  <a:cubicBezTo>
                    <a:pt x="21" y="5"/>
                    <a:pt x="21" y="5"/>
                    <a:pt x="21" y="5"/>
                  </a:cubicBezTo>
                  <a:cubicBezTo>
                    <a:pt x="21" y="6"/>
                    <a:pt x="21" y="7"/>
                    <a:pt x="21" y="8"/>
                  </a:cubicBezTo>
                  <a:cubicBezTo>
                    <a:pt x="20" y="8"/>
                    <a:pt x="20" y="8"/>
                    <a:pt x="20" y="8"/>
                  </a:cubicBezTo>
                  <a:moveTo>
                    <a:pt x="6" y="8"/>
                  </a:moveTo>
                  <a:cubicBezTo>
                    <a:pt x="5" y="8"/>
                    <a:pt x="4" y="8"/>
                    <a:pt x="4" y="7"/>
                  </a:cubicBezTo>
                  <a:cubicBezTo>
                    <a:pt x="4" y="5"/>
                    <a:pt x="4" y="5"/>
                    <a:pt x="4" y="5"/>
                  </a:cubicBezTo>
                  <a:cubicBezTo>
                    <a:pt x="4" y="5"/>
                    <a:pt x="5" y="5"/>
                    <a:pt x="6" y="5"/>
                  </a:cubicBezTo>
                  <a:cubicBezTo>
                    <a:pt x="6" y="6"/>
                    <a:pt x="6" y="7"/>
                    <a:pt x="6" y="8"/>
                  </a:cubicBezTo>
                  <a:moveTo>
                    <a:pt x="21" y="8"/>
                  </a:moveTo>
                  <a:cubicBezTo>
                    <a:pt x="21" y="7"/>
                    <a:pt x="21" y="6"/>
                    <a:pt x="21" y="5"/>
                  </a:cubicBezTo>
                  <a:cubicBezTo>
                    <a:pt x="22" y="4"/>
                    <a:pt x="22" y="4"/>
                    <a:pt x="22" y="4"/>
                  </a:cubicBezTo>
                  <a:cubicBezTo>
                    <a:pt x="22" y="7"/>
                    <a:pt x="22" y="7"/>
                    <a:pt x="22" y="7"/>
                  </a:cubicBezTo>
                  <a:cubicBezTo>
                    <a:pt x="21" y="8"/>
                    <a:pt x="21" y="8"/>
                    <a:pt x="21" y="8"/>
                  </a:cubicBezTo>
                  <a:moveTo>
                    <a:pt x="3" y="7"/>
                  </a:moveTo>
                  <a:cubicBezTo>
                    <a:pt x="3" y="7"/>
                    <a:pt x="3" y="7"/>
                    <a:pt x="3" y="7"/>
                  </a:cubicBezTo>
                  <a:cubicBezTo>
                    <a:pt x="3" y="4"/>
                    <a:pt x="3" y="4"/>
                    <a:pt x="3" y="4"/>
                  </a:cubicBezTo>
                  <a:cubicBezTo>
                    <a:pt x="3" y="5"/>
                    <a:pt x="3" y="5"/>
                    <a:pt x="3" y="5"/>
                  </a:cubicBezTo>
                  <a:cubicBezTo>
                    <a:pt x="3" y="7"/>
                    <a:pt x="3" y="7"/>
                    <a:pt x="3" y="7"/>
                  </a:cubicBezTo>
                  <a:moveTo>
                    <a:pt x="2" y="6"/>
                  </a:moveTo>
                  <a:cubicBezTo>
                    <a:pt x="2" y="6"/>
                    <a:pt x="2" y="6"/>
                    <a:pt x="2" y="6"/>
                  </a:cubicBezTo>
                  <a:cubicBezTo>
                    <a:pt x="2" y="6"/>
                    <a:pt x="2" y="6"/>
                    <a:pt x="2" y="6"/>
                  </a:cubicBezTo>
                  <a:cubicBezTo>
                    <a:pt x="2" y="4"/>
                    <a:pt x="2" y="4"/>
                    <a:pt x="2" y="4"/>
                  </a:cubicBezTo>
                  <a:cubicBezTo>
                    <a:pt x="2" y="4"/>
                    <a:pt x="2" y="4"/>
                    <a:pt x="2" y="4"/>
                  </a:cubicBezTo>
                  <a:cubicBezTo>
                    <a:pt x="2" y="6"/>
                    <a:pt x="2" y="6"/>
                    <a:pt x="2" y="6"/>
                  </a:cubicBezTo>
                  <a:moveTo>
                    <a:pt x="22" y="7"/>
                  </a:moveTo>
                  <a:cubicBezTo>
                    <a:pt x="22" y="4"/>
                    <a:pt x="22" y="4"/>
                    <a:pt x="22" y="4"/>
                  </a:cubicBezTo>
                  <a:cubicBezTo>
                    <a:pt x="22" y="4"/>
                    <a:pt x="22" y="4"/>
                    <a:pt x="22" y="4"/>
                  </a:cubicBezTo>
                  <a:cubicBezTo>
                    <a:pt x="23" y="4"/>
                    <a:pt x="23" y="4"/>
                    <a:pt x="24" y="3"/>
                  </a:cubicBezTo>
                  <a:cubicBezTo>
                    <a:pt x="24" y="4"/>
                    <a:pt x="24" y="5"/>
                    <a:pt x="24" y="6"/>
                  </a:cubicBezTo>
                  <a:cubicBezTo>
                    <a:pt x="23" y="6"/>
                    <a:pt x="23" y="7"/>
                    <a:pt x="22" y="7"/>
                  </a:cubicBezTo>
                  <a:moveTo>
                    <a:pt x="2" y="4"/>
                  </a:moveTo>
                  <a:cubicBezTo>
                    <a:pt x="2" y="4"/>
                    <a:pt x="2" y="4"/>
                    <a:pt x="2" y="4"/>
                  </a:cubicBezTo>
                  <a:cubicBezTo>
                    <a:pt x="1" y="3"/>
                    <a:pt x="1" y="3"/>
                    <a:pt x="1" y="3"/>
                  </a:cubicBezTo>
                  <a:cubicBezTo>
                    <a:pt x="2" y="3"/>
                    <a:pt x="2" y="3"/>
                    <a:pt x="2" y="3"/>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5"/>
                    <a:pt x="24" y="6"/>
                  </a:cubicBezTo>
                  <a:moveTo>
                    <a:pt x="26" y="0"/>
                  </a:moveTo>
                  <a:cubicBezTo>
                    <a:pt x="25" y="0"/>
                    <a:pt x="25" y="0"/>
                    <a:pt x="25" y="0"/>
                  </a:cubicBezTo>
                  <a:cubicBezTo>
                    <a:pt x="25" y="2"/>
                    <a:pt x="25" y="2"/>
                    <a:pt x="25" y="2"/>
                  </a:cubicBezTo>
                  <a:cubicBezTo>
                    <a:pt x="25" y="2"/>
                    <a:pt x="25" y="2"/>
                    <a:pt x="25" y="2"/>
                  </a:cubicBezTo>
                  <a:cubicBezTo>
                    <a:pt x="21" y="5"/>
                    <a:pt x="17" y="5"/>
                    <a:pt x="12" y="5"/>
                  </a:cubicBezTo>
                  <a:cubicBezTo>
                    <a:pt x="11" y="5"/>
                    <a:pt x="10" y="5"/>
                    <a:pt x="9" y="5"/>
                  </a:cubicBezTo>
                  <a:cubicBezTo>
                    <a:pt x="7" y="5"/>
                    <a:pt x="4" y="4"/>
                    <a:pt x="2" y="2"/>
                  </a:cubicBezTo>
                  <a:cubicBezTo>
                    <a:pt x="1" y="2"/>
                    <a:pt x="1" y="2"/>
                    <a:pt x="1" y="2"/>
                  </a:cubicBezTo>
                  <a:cubicBezTo>
                    <a:pt x="2" y="1"/>
                    <a:pt x="2" y="1"/>
                    <a:pt x="2" y="1"/>
                  </a:cubicBezTo>
                  <a:cubicBezTo>
                    <a:pt x="1" y="1"/>
                    <a:pt x="1" y="1"/>
                    <a:pt x="1" y="1"/>
                  </a:cubicBezTo>
                  <a:cubicBezTo>
                    <a:pt x="1" y="1"/>
                    <a:pt x="1" y="1"/>
                    <a:pt x="1" y="1"/>
                  </a:cubicBezTo>
                  <a:cubicBezTo>
                    <a:pt x="1" y="1"/>
                    <a:pt x="1" y="1"/>
                    <a:pt x="1" y="1"/>
                  </a:cubicBezTo>
                  <a:cubicBezTo>
                    <a:pt x="0" y="1"/>
                    <a:pt x="0" y="2"/>
                    <a:pt x="1" y="2"/>
                  </a:cubicBezTo>
                  <a:cubicBezTo>
                    <a:pt x="0" y="3"/>
                    <a:pt x="1" y="4"/>
                    <a:pt x="1" y="5"/>
                  </a:cubicBezTo>
                  <a:cubicBezTo>
                    <a:pt x="1" y="5"/>
                    <a:pt x="1" y="5"/>
                    <a:pt x="1" y="5"/>
                  </a:cubicBezTo>
                  <a:cubicBezTo>
                    <a:pt x="1" y="6"/>
                    <a:pt x="1" y="6"/>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7"/>
                    <a:pt x="24" y="7"/>
                  </a:cubicBezTo>
                  <a:cubicBezTo>
                    <a:pt x="24" y="7"/>
                    <a:pt x="24" y="7"/>
                    <a:pt x="24" y="7"/>
                  </a:cubicBezTo>
                  <a:cubicBezTo>
                    <a:pt x="24" y="7"/>
                    <a:pt x="24" y="7"/>
                    <a:pt x="24" y="7"/>
                  </a:cubicBezTo>
                  <a:cubicBezTo>
                    <a:pt x="24" y="7"/>
                    <a:pt x="24" y="7"/>
                    <a:pt x="24" y="7"/>
                  </a:cubicBezTo>
                  <a:cubicBezTo>
                    <a:pt x="25" y="6"/>
                    <a:pt x="26" y="6"/>
                    <a:pt x="26" y="5"/>
                  </a:cubicBezTo>
                  <a:cubicBezTo>
                    <a:pt x="26" y="4"/>
                    <a:pt x="26" y="4"/>
                    <a:pt x="26" y="4"/>
                  </a:cubicBezTo>
                  <a:cubicBezTo>
                    <a:pt x="26" y="4"/>
                    <a:pt x="26" y="4"/>
                    <a:pt x="26" y="4"/>
                  </a:cubicBezTo>
                  <a:cubicBezTo>
                    <a:pt x="26" y="0"/>
                    <a:pt x="26" y="0"/>
                    <a:pt x="26" y="0"/>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80" name="Freeform 66"/>
            <p:cNvSpPr>
              <a:spLocks noEditPoints="1"/>
            </p:cNvSpPr>
            <p:nvPr/>
          </p:nvSpPr>
          <p:spPr bwMode="auto">
            <a:xfrm>
              <a:off x="3577" y="2536"/>
              <a:ext cx="62" cy="24"/>
            </a:xfrm>
            <a:custGeom>
              <a:avLst/>
              <a:gdLst>
                <a:gd name="T0" fmla="*/ 13 w 26"/>
                <a:gd name="T1" fmla="*/ 6 h 10"/>
                <a:gd name="T2" fmla="*/ 12 w 26"/>
                <a:gd name="T3" fmla="*/ 6 h 10"/>
                <a:gd name="T4" fmla="*/ 10 w 26"/>
                <a:gd name="T5" fmla="*/ 9 h 10"/>
                <a:gd name="T6" fmla="*/ 12 w 26"/>
                <a:gd name="T7" fmla="*/ 6 h 10"/>
                <a:gd name="T8" fmla="*/ 14 w 26"/>
                <a:gd name="T9" fmla="*/ 6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8 h 10"/>
                <a:gd name="T30" fmla="*/ 8 w 26"/>
                <a:gd name="T31" fmla="*/ 9 h 10"/>
                <a:gd name="T32" fmla="*/ 8 w 26"/>
                <a:gd name="T33" fmla="*/ 6 h 10"/>
                <a:gd name="T34" fmla="*/ 18 w 26"/>
                <a:gd name="T35" fmla="*/ 8 h 10"/>
                <a:gd name="T36" fmla="*/ 18 w 26"/>
                <a:gd name="T37" fmla="*/ 6 h 10"/>
                <a:gd name="T38" fmla="*/ 18 w 26"/>
                <a:gd name="T39" fmla="*/ 8 h 10"/>
                <a:gd name="T40" fmla="*/ 21 w 26"/>
                <a:gd name="T41" fmla="*/ 5 h 10"/>
                <a:gd name="T42" fmla="*/ 6 w 26"/>
                <a:gd name="T43" fmla="*/ 8 h 10"/>
                <a:gd name="T44" fmla="*/ 6 w 26"/>
                <a:gd name="T45" fmla="*/ 6 h 10"/>
                <a:gd name="T46" fmla="*/ 21 w 26"/>
                <a:gd name="T47" fmla="*/ 5 h 10"/>
                <a:gd name="T48" fmla="*/ 21 w 26"/>
                <a:gd name="T49" fmla="*/ 8 h 10"/>
                <a:gd name="T50" fmla="*/ 3 w 26"/>
                <a:gd name="T51" fmla="*/ 4 h 10"/>
                <a:gd name="T52" fmla="*/ 2 w 26"/>
                <a:gd name="T53" fmla="*/ 6 h 10"/>
                <a:gd name="T54" fmla="*/ 2 w 26"/>
                <a:gd name="T55" fmla="*/ 4 h 10"/>
                <a:gd name="T56" fmla="*/ 22 w 26"/>
                <a:gd name="T57" fmla="*/ 7 h 10"/>
                <a:gd name="T58" fmla="*/ 24 w 26"/>
                <a:gd name="T59" fmla="*/ 4 h 10"/>
                <a:gd name="T60" fmla="*/ 2 w 26"/>
                <a:gd name="T61" fmla="*/ 4 h 10"/>
                <a:gd name="T62" fmla="*/ 2 w 26"/>
                <a:gd name="T63" fmla="*/ 3 h 10"/>
                <a:gd name="T64" fmla="*/ 24 w 26"/>
                <a:gd name="T65" fmla="*/ 3 h 10"/>
                <a:gd name="T66" fmla="*/ 25 w 26"/>
                <a:gd name="T67" fmla="*/ 5 h 10"/>
                <a:gd name="T68" fmla="*/ 25 w 26"/>
                <a:gd name="T69" fmla="*/ 0 h 10"/>
                <a:gd name="T70" fmla="*/ 12 w 26"/>
                <a:gd name="T71" fmla="*/ 5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6"/>
                  </a:moveTo>
                  <a:cubicBezTo>
                    <a:pt x="13" y="6"/>
                    <a:pt x="13" y="6"/>
                    <a:pt x="13" y="6"/>
                  </a:cubicBezTo>
                  <a:cubicBezTo>
                    <a:pt x="13" y="6"/>
                    <a:pt x="13" y="6"/>
                    <a:pt x="13" y="6"/>
                  </a:cubicBezTo>
                  <a:cubicBezTo>
                    <a:pt x="14" y="9"/>
                    <a:pt x="14" y="9"/>
                    <a:pt x="14" y="9"/>
                  </a:cubicBezTo>
                  <a:cubicBezTo>
                    <a:pt x="13" y="9"/>
                    <a:pt x="13" y="9"/>
                    <a:pt x="12" y="9"/>
                  </a:cubicBezTo>
                  <a:cubicBezTo>
                    <a:pt x="12" y="8"/>
                    <a:pt x="12" y="7"/>
                    <a:pt x="12" y="6"/>
                  </a:cubicBezTo>
                  <a:cubicBezTo>
                    <a:pt x="12" y="6"/>
                    <a:pt x="12" y="6"/>
                    <a:pt x="12" y="6"/>
                  </a:cubicBezTo>
                  <a:moveTo>
                    <a:pt x="12" y="9"/>
                  </a:moveTo>
                  <a:cubicBezTo>
                    <a:pt x="11" y="9"/>
                    <a:pt x="11" y="9"/>
                    <a:pt x="10" y="9"/>
                  </a:cubicBezTo>
                  <a:cubicBezTo>
                    <a:pt x="10" y="9"/>
                    <a:pt x="10" y="9"/>
                    <a:pt x="10" y="9"/>
                  </a:cubicBezTo>
                  <a:cubicBezTo>
                    <a:pt x="10" y="6"/>
                    <a:pt x="10" y="6"/>
                    <a:pt x="10" y="6"/>
                  </a:cubicBezTo>
                  <a:cubicBezTo>
                    <a:pt x="11" y="6"/>
                    <a:pt x="11" y="6"/>
                    <a:pt x="12" y="6"/>
                  </a:cubicBezTo>
                  <a:cubicBezTo>
                    <a:pt x="12" y="7"/>
                    <a:pt x="12" y="8"/>
                    <a:pt x="12" y="9"/>
                  </a:cubicBezTo>
                  <a:moveTo>
                    <a:pt x="14" y="9"/>
                  </a:moveTo>
                  <a:cubicBezTo>
                    <a:pt x="14" y="6"/>
                    <a:pt x="14" y="6"/>
                    <a:pt x="14" y="6"/>
                  </a:cubicBezTo>
                  <a:cubicBezTo>
                    <a:pt x="14" y="6"/>
                    <a:pt x="14" y="6"/>
                    <a:pt x="14" y="6"/>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8"/>
                    <a:pt x="15" y="8"/>
                    <a:pt x="15" y="8"/>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8"/>
                    <a:pt x="18" y="8"/>
                    <a:pt x="18" y="8"/>
                  </a:cubicBezTo>
                  <a:cubicBezTo>
                    <a:pt x="18" y="9"/>
                    <a:pt x="18" y="9"/>
                    <a:pt x="18" y="9"/>
                  </a:cubicBezTo>
                  <a:cubicBezTo>
                    <a:pt x="17" y="9"/>
                    <a:pt x="17" y="9"/>
                    <a:pt x="17" y="9"/>
                  </a:cubicBezTo>
                  <a:moveTo>
                    <a:pt x="8" y="9"/>
                  </a:moveTo>
                  <a:cubicBezTo>
                    <a:pt x="7" y="9"/>
                    <a:pt x="7" y="9"/>
                    <a:pt x="6" y="8"/>
                  </a:cubicBezTo>
                  <a:cubicBezTo>
                    <a:pt x="6" y="7"/>
                    <a:pt x="6" y="7"/>
                    <a:pt x="6" y="6"/>
                  </a:cubicBezTo>
                  <a:cubicBezTo>
                    <a:pt x="7" y="6"/>
                    <a:pt x="7" y="6"/>
                    <a:pt x="8" y="6"/>
                  </a:cubicBezTo>
                  <a:cubicBezTo>
                    <a:pt x="8" y="7"/>
                    <a:pt x="8" y="8"/>
                    <a:pt x="8" y="9"/>
                  </a:cubicBezTo>
                  <a:moveTo>
                    <a:pt x="18" y="8"/>
                  </a:moveTo>
                  <a:cubicBezTo>
                    <a:pt x="18" y="8"/>
                    <a:pt x="18" y="8"/>
                    <a:pt x="18" y="8"/>
                  </a:cubicBezTo>
                  <a:cubicBezTo>
                    <a:pt x="18" y="8"/>
                    <a:pt x="18" y="8"/>
                    <a:pt x="18" y="8"/>
                  </a:cubicBezTo>
                  <a:cubicBezTo>
                    <a:pt x="18" y="6"/>
                    <a:pt x="18" y="6"/>
                    <a:pt x="18" y="6"/>
                  </a:cubicBezTo>
                  <a:cubicBezTo>
                    <a:pt x="18" y="6"/>
                    <a:pt x="18" y="6"/>
                    <a:pt x="18" y="6"/>
                  </a:cubicBezTo>
                  <a:cubicBezTo>
                    <a:pt x="19" y="6"/>
                    <a:pt x="19" y="6"/>
                    <a:pt x="19" y="6"/>
                  </a:cubicBezTo>
                  <a:cubicBezTo>
                    <a:pt x="19" y="6"/>
                    <a:pt x="19" y="7"/>
                    <a:pt x="19" y="8"/>
                  </a:cubicBezTo>
                  <a:cubicBezTo>
                    <a:pt x="18" y="8"/>
                    <a:pt x="18" y="8"/>
                    <a:pt x="18" y="8"/>
                  </a:cubicBezTo>
                  <a:moveTo>
                    <a:pt x="20" y="8"/>
                  </a:moveTo>
                  <a:cubicBezTo>
                    <a:pt x="19" y="7"/>
                    <a:pt x="19" y="6"/>
                    <a:pt x="20" y="5"/>
                  </a:cubicBezTo>
                  <a:cubicBezTo>
                    <a:pt x="21" y="5"/>
                    <a:pt x="21" y="5"/>
                    <a:pt x="21" y="5"/>
                  </a:cubicBezTo>
                  <a:cubicBezTo>
                    <a:pt x="21" y="6"/>
                    <a:pt x="21" y="7"/>
                    <a:pt x="21" y="8"/>
                  </a:cubicBezTo>
                  <a:cubicBezTo>
                    <a:pt x="20" y="8"/>
                    <a:pt x="20" y="8"/>
                    <a:pt x="20" y="8"/>
                  </a:cubicBezTo>
                  <a:moveTo>
                    <a:pt x="6" y="8"/>
                  </a:moveTo>
                  <a:cubicBezTo>
                    <a:pt x="5" y="8"/>
                    <a:pt x="4" y="8"/>
                    <a:pt x="4" y="7"/>
                  </a:cubicBezTo>
                  <a:cubicBezTo>
                    <a:pt x="4" y="5"/>
                    <a:pt x="4" y="5"/>
                    <a:pt x="4" y="5"/>
                  </a:cubicBezTo>
                  <a:cubicBezTo>
                    <a:pt x="4" y="5"/>
                    <a:pt x="5" y="5"/>
                    <a:pt x="6" y="6"/>
                  </a:cubicBezTo>
                  <a:cubicBezTo>
                    <a:pt x="6" y="6"/>
                    <a:pt x="6" y="7"/>
                    <a:pt x="6" y="8"/>
                  </a:cubicBezTo>
                  <a:moveTo>
                    <a:pt x="21" y="8"/>
                  </a:moveTo>
                  <a:cubicBezTo>
                    <a:pt x="21" y="7"/>
                    <a:pt x="21" y="6"/>
                    <a:pt x="21" y="5"/>
                  </a:cubicBezTo>
                  <a:cubicBezTo>
                    <a:pt x="22" y="5"/>
                    <a:pt x="22" y="5"/>
                    <a:pt x="22" y="5"/>
                  </a:cubicBezTo>
                  <a:cubicBezTo>
                    <a:pt x="22" y="7"/>
                    <a:pt x="22" y="7"/>
                    <a:pt x="22" y="7"/>
                  </a:cubicBezTo>
                  <a:cubicBezTo>
                    <a:pt x="21" y="8"/>
                    <a:pt x="21" y="8"/>
                    <a:pt x="21" y="8"/>
                  </a:cubicBezTo>
                  <a:moveTo>
                    <a:pt x="3" y="7"/>
                  </a:moveTo>
                  <a:cubicBezTo>
                    <a:pt x="3" y="7"/>
                    <a:pt x="3" y="7"/>
                    <a:pt x="3" y="7"/>
                  </a:cubicBezTo>
                  <a:cubicBezTo>
                    <a:pt x="3" y="4"/>
                    <a:pt x="3" y="4"/>
                    <a:pt x="3" y="4"/>
                  </a:cubicBezTo>
                  <a:cubicBezTo>
                    <a:pt x="3" y="5"/>
                    <a:pt x="3" y="5"/>
                    <a:pt x="3" y="5"/>
                  </a:cubicBezTo>
                  <a:cubicBezTo>
                    <a:pt x="3" y="7"/>
                    <a:pt x="3" y="7"/>
                    <a:pt x="3" y="7"/>
                  </a:cubicBezTo>
                  <a:moveTo>
                    <a:pt x="2" y="6"/>
                  </a:moveTo>
                  <a:cubicBezTo>
                    <a:pt x="2" y="6"/>
                    <a:pt x="2" y="6"/>
                    <a:pt x="2" y="6"/>
                  </a:cubicBezTo>
                  <a:cubicBezTo>
                    <a:pt x="2" y="6"/>
                    <a:pt x="2" y="6"/>
                    <a:pt x="2" y="6"/>
                  </a:cubicBezTo>
                  <a:cubicBezTo>
                    <a:pt x="2" y="4"/>
                    <a:pt x="2" y="4"/>
                    <a:pt x="2" y="4"/>
                  </a:cubicBezTo>
                  <a:cubicBezTo>
                    <a:pt x="2" y="4"/>
                    <a:pt x="2" y="4"/>
                    <a:pt x="2" y="4"/>
                  </a:cubicBezTo>
                  <a:cubicBezTo>
                    <a:pt x="2" y="6"/>
                    <a:pt x="2" y="6"/>
                    <a:pt x="2" y="6"/>
                  </a:cubicBezTo>
                  <a:moveTo>
                    <a:pt x="22" y="7"/>
                  </a:moveTo>
                  <a:cubicBezTo>
                    <a:pt x="22" y="4"/>
                    <a:pt x="22" y="4"/>
                    <a:pt x="22" y="4"/>
                  </a:cubicBezTo>
                  <a:cubicBezTo>
                    <a:pt x="22" y="4"/>
                    <a:pt x="22" y="4"/>
                    <a:pt x="22" y="4"/>
                  </a:cubicBezTo>
                  <a:cubicBezTo>
                    <a:pt x="23" y="4"/>
                    <a:pt x="23" y="4"/>
                    <a:pt x="24" y="4"/>
                  </a:cubicBezTo>
                  <a:cubicBezTo>
                    <a:pt x="24" y="4"/>
                    <a:pt x="24" y="5"/>
                    <a:pt x="24" y="6"/>
                  </a:cubicBezTo>
                  <a:cubicBezTo>
                    <a:pt x="23" y="7"/>
                    <a:pt x="23" y="7"/>
                    <a:pt x="22" y="7"/>
                  </a:cubicBezTo>
                  <a:moveTo>
                    <a:pt x="2" y="4"/>
                  </a:moveTo>
                  <a:cubicBezTo>
                    <a:pt x="2" y="4"/>
                    <a:pt x="2" y="4"/>
                    <a:pt x="2" y="4"/>
                  </a:cubicBezTo>
                  <a:cubicBezTo>
                    <a:pt x="1" y="3"/>
                    <a:pt x="1" y="3"/>
                    <a:pt x="1" y="3"/>
                  </a:cubicBezTo>
                  <a:cubicBezTo>
                    <a:pt x="2" y="3"/>
                    <a:pt x="2" y="3"/>
                    <a:pt x="2" y="3"/>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6"/>
                    <a:pt x="24" y="6"/>
                  </a:cubicBezTo>
                  <a:moveTo>
                    <a:pt x="26" y="0"/>
                  </a:moveTo>
                  <a:cubicBezTo>
                    <a:pt x="25" y="0"/>
                    <a:pt x="25" y="0"/>
                    <a:pt x="25" y="0"/>
                  </a:cubicBezTo>
                  <a:cubicBezTo>
                    <a:pt x="25" y="2"/>
                    <a:pt x="25" y="2"/>
                    <a:pt x="25" y="2"/>
                  </a:cubicBezTo>
                  <a:cubicBezTo>
                    <a:pt x="25" y="2"/>
                    <a:pt x="25" y="2"/>
                    <a:pt x="25" y="2"/>
                  </a:cubicBezTo>
                  <a:cubicBezTo>
                    <a:pt x="21" y="5"/>
                    <a:pt x="17" y="5"/>
                    <a:pt x="12" y="5"/>
                  </a:cubicBezTo>
                  <a:cubicBezTo>
                    <a:pt x="11" y="5"/>
                    <a:pt x="10" y="5"/>
                    <a:pt x="9" y="5"/>
                  </a:cubicBezTo>
                  <a:cubicBezTo>
                    <a:pt x="7" y="5"/>
                    <a:pt x="4" y="5"/>
                    <a:pt x="2" y="3"/>
                  </a:cubicBezTo>
                  <a:cubicBezTo>
                    <a:pt x="1" y="2"/>
                    <a:pt x="1" y="2"/>
                    <a:pt x="1" y="2"/>
                  </a:cubicBezTo>
                  <a:cubicBezTo>
                    <a:pt x="2" y="1"/>
                    <a:pt x="2" y="1"/>
                    <a:pt x="2" y="1"/>
                  </a:cubicBezTo>
                  <a:cubicBezTo>
                    <a:pt x="1" y="1"/>
                    <a:pt x="1" y="1"/>
                    <a:pt x="1" y="1"/>
                  </a:cubicBezTo>
                  <a:cubicBezTo>
                    <a:pt x="1" y="1"/>
                    <a:pt x="1" y="1"/>
                    <a:pt x="1" y="1"/>
                  </a:cubicBezTo>
                  <a:cubicBezTo>
                    <a:pt x="1" y="1"/>
                    <a:pt x="1" y="1"/>
                    <a:pt x="1" y="1"/>
                  </a:cubicBezTo>
                  <a:cubicBezTo>
                    <a:pt x="0" y="1"/>
                    <a:pt x="0" y="2"/>
                    <a:pt x="1" y="2"/>
                  </a:cubicBezTo>
                  <a:cubicBezTo>
                    <a:pt x="0" y="3"/>
                    <a:pt x="1" y="4"/>
                    <a:pt x="1" y="5"/>
                  </a:cubicBezTo>
                  <a:cubicBezTo>
                    <a:pt x="1" y="5"/>
                    <a:pt x="1" y="5"/>
                    <a:pt x="1" y="5"/>
                  </a:cubicBezTo>
                  <a:cubicBezTo>
                    <a:pt x="1" y="6"/>
                    <a:pt x="1" y="7"/>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7"/>
                    <a:pt x="24" y="7"/>
                  </a:cubicBezTo>
                  <a:cubicBezTo>
                    <a:pt x="24" y="7"/>
                    <a:pt x="24" y="7"/>
                    <a:pt x="24" y="7"/>
                  </a:cubicBezTo>
                  <a:cubicBezTo>
                    <a:pt x="24" y="7"/>
                    <a:pt x="24" y="7"/>
                    <a:pt x="24" y="7"/>
                  </a:cubicBezTo>
                  <a:cubicBezTo>
                    <a:pt x="24" y="7"/>
                    <a:pt x="24" y="7"/>
                    <a:pt x="24" y="7"/>
                  </a:cubicBezTo>
                  <a:cubicBezTo>
                    <a:pt x="25" y="6"/>
                    <a:pt x="26" y="6"/>
                    <a:pt x="26" y="5"/>
                  </a:cubicBezTo>
                  <a:cubicBezTo>
                    <a:pt x="26" y="4"/>
                    <a:pt x="26" y="4"/>
                    <a:pt x="26" y="4"/>
                  </a:cubicBezTo>
                  <a:cubicBezTo>
                    <a:pt x="26" y="4"/>
                    <a:pt x="26" y="4"/>
                    <a:pt x="26" y="4"/>
                  </a:cubicBezTo>
                  <a:cubicBezTo>
                    <a:pt x="26" y="0"/>
                    <a:pt x="26" y="0"/>
                    <a:pt x="26" y="0"/>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81" name="Freeform 67"/>
            <p:cNvSpPr>
              <a:spLocks noEditPoints="1"/>
            </p:cNvSpPr>
            <p:nvPr/>
          </p:nvSpPr>
          <p:spPr bwMode="auto">
            <a:xfrm>
              <a:off x="3577" y="2550"/>
              <a:ext cx="62" cy="24"/>
            </a:xfrm>
            <a:custGeom>
              <a:avLst/>
              <a:gdLst>
                <a:gd name="T0" fmla="*/ 13 w 26"/>
                <a:gd name="T1" fmla="*/ 7 h 10"/>
                <a:gd name="T2" fmla="*/ 12 w 26"/>
                <a:gd name="T3" fmla="*/ 6 h 10"/>
                <a:gd name="T4" fmla="*/ 10 w 26"/>
                <a:gd name="T5" fmla="*/ 9 h 10"/>
                <a:gd name="T6" fmla="*/ 12 w 26"/>
                <a:gd name="T7" fmla="*/ 6 h 10"/>
                <a:gd name="T8" fmla="*/ 14 w 26"/>
                <a:gd name="T9" fmla="*/ 7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8 h 10"/>
                <a:gd name="T30" fmla="*/ 8 w 26"/>
                <a:gd name="T31" fmla="*/ 9 h 10"/>
                <a:gd name="T32" fmla="*/ 8 w 26"/>
                <a:gd name="T33" fmla="*/ 6 h 10"/>
                <a:gd name="T34" fmla="*/ 18 w 26"/>
                <a:gd name="T35" fmla="*/ 8 h 10"/>
                <a:gd name="T36" fmla="*/ 18 w 26"/>
                <a:gd name="T37" fmla="*/ 6 h 10"/>
                <a:gd name="T38" fmla="*/ 18 w 26"/>
                <a:gd name="T39" fmla="*/ 9 h 10"/>
                <a:gd name="T40" fmla="*/ 21 w 26"/>
                <a:gd name="T41" fmla="*/ 5 h 10"/>
                <a:gd name="T42" fmla="*/ 6 w 26"/>
                <a:gd name="T43" fmla="*/ 8 h 10"/>
                <a:gd name="T44" fmla="*/ 6 w 26"/>
                <a:gd name="T45" fmla="*/ 6 h 10"/>
                <a:gd name="T46" fmla="*/ 21 w 26"/>
                <a:gd name="T47" fmla="*/ 5 h 10"/>
                <a:gd name="T48" fmla="*/ 21 w 26"/>
                <a:gd name="T49" fmla="*/ 8 h 10"/>
                <a:gd name="T50" fmla="*/ 3 w 26"/>
                <a:gd name="T51" fmla="*/ 4 h 10"/>
                <a:gd name="T52" fmla="*/ 2 w 26"/>
                <a:gd name="T53" fmla="*/ 6 h 10"/>
                <a:gd name="T54" fmla="*/ 2 w 26"/>
                <a:gd name="T55" fmla="*/ 4 h 10"/>
                <a:gd name="T56" fmla="*/ 22 w 26"/>
                <a:gd name="T57" fmla="*/ 7 h 10"/>
                <a:gd name="T58" fmla="*/ 24 w 26"/>
                <a:gd name="T59" fmla="*/ 4 h 10"/>
                <a:gd name="T60" fmla="*/ 2 w 26"/>
                <a:gd name="T61" fmla="*/ 4 h 10"/>
                <a:gd name="T62" fmla="*/ 2 w 26"/>
                <a:gd name="T63" fmla="*/ 4 h 10"/>
                <a:gd name="T64" fmla="*/ 24 w 26"/>
                <a:gd name="T65" fmla="*/ 3 h 10"/>
                <a:gd name="T66" fmla="*/ 25 w 26"/>
                <a:gd name="T67" fmla="*/ 5 h 10"/>
                <a:gd name="T68" fmla="*/ 25 w 26"/>
                <a:gd name="T69" fmla="*/ 0 h 10"/>
                <a:gd name="T70" fmla="*/ 12 w 26"/>
                <a:gd name="T71" fmla="*/ 6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6"/>
                  </a:moveTo>
                  <a:cubicBezTo>
                    <a:pt x="13" y="6"/>
                    <a:pt x="13" y="6"/>
                    <a:pt x="13" y="6"/>
                  </a:cubicBezTo>
                  <a:cubicBezTo>
                    <a:pt x="13" y="7"/>
                    <a:pt x="13" y="7"/>
                    <a:pt x="13" y="7"/>
                  </a:cubicBezTo>
                  <a:cubicBezTo>
                    <a:pt x="14" y="9"/>
                    <a:pt x="14" y="9"/>
                    <a:pt x="14" y="9"/>
                  </a:cubicBezTo>
                  <a:cubicBezTo>
                    <a:pt x="13" y="9"/>
                    <a:pt x="13" y="9"/>
                    <a:pt x="12" y="9"/>
                  </a:cubicBezTo>
                  <a:cubicBezTo>
                    <a:pt x="12" y="8"/>
                    <a:pt x="12" y="7"/>
                    <a:pt x="12" y="6"/>
                  </a:cubicBezTo>
                  <a:cubicBezTo>
                    <a:pt x="12" y="6"/>
                    <a:pt x="12" y="6"/>
                    <a:pt x="12" y="6"/>
                  </a:cubicBezTo>
                  <a:moveTo>
                    <a:pt x="12" y="9"/>
                  </a:moveTo>
                  <a:cubicBezTo>
                    <a:pt x="11" y="9"/>
                    <a:pt x="11" y="9"/>
                    <a:pt x="10" y="9"/>
                  </a:cubicBezTo>
                  <a:cubicBezTo>
                    <a:pt x="10" y="9"/>
                    <a:pt x="10" y="9"/>
                    <a:pt x="10" y="9"/>
                  </a:cubicBezTo>
                  <a:cubicBezTo>
                    <a:pt x="10" y="6"/>
                    <a:pt x="10" y="6"/>
                    <a:pt x="10" y="6"/>
                  </a:cubicBezTo>
                  <a:cubicBezTo>
                    <a:pt x="11" y="6"/>
                    <a:pt x="11" y="6"/>
                    <a:pt x="12" y="6"/>
                  </a:cubicBezTo>
                  <a:cubicBezTo>
                    <a:pt x="12" y="7"/>
                    <a:pt x="12" y="8"/>
                    <a:pt x="12" y="9"/>
                  </a:cubicBezTo>
                  <a:moveTo>
                    <a:pt x="14" y="9"/>
                  </a:moveTo>
                  <a:cubicBezTo>
                    <a:pt x="14" y="7"/>
                    <a:pt x="14" y="7"/>
                    <a:pt x="14" y="7"/>
                  </a:cubicBezTo>
                  <a:cubicBezTo>
                    <a:pt x="14" y="6"/>
                    <a:pt x="14" y="6"/>
                    <a:pt x="14" y="6"/>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8"/>
                    <a:pt x="15" y="8"/>
                    <a:pt x="15" y="8"/>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8"/>
                    <a:pt x="18" y="8"/>
                    <a:pt x="18" y="8"/>
                  </a:cubicBezTo>
                  <a:cubicBezTo>
                    <a:pt x="18" y="9"/>
                    <a:pt x="18" y="9"/>
                    <a:pt x="18" y="9"/>
                  </a:cubicBezTo>
                  <a:cubicBezTo>
                    <a:pt x="17" y="9"/>
                    <a:pt x="17" y="9"/>
                    <a:pt x="17" y="9"/>
                  </a:cubicBezTo>
                  <a:moveTo>
                    <a:pt x="8" y="9"/>
                  </a:moveTo>
                  <a:cubicBezTo>
                    <a:pt x="7" y="9"/>
                    <a:pt x="7" y="9"/>
                    <a:pt x="6" y="8"/>
                  </a:cubicBezTo>
                  <a:cubicBezTo>
                    <a:pt x="6" y="8"/>
                    <a:pt x="6" y="7"/>
                    <a:pt x="6" y="6"/>
                  </a:cubicBezTo>
                  <a:cubicBezTo>
                    <a:pt x="7" y="6"/>
                    <a:pt x="7" y="6"/>
                    <a:pt x="8" y="6"/>
                  </a:cubicBezTo>
                  <a:cubicBezTo>
                    <a:pt x="8" y="7"/>
                    <a:pt x="8" y="8"/>
                    <a:pt x="8" y="9"/>
                  </a:cubicBezTo>
                  <a:moveTo>
                    <a:pt x="18" y="9"/>
                  </a:moveTo>
                  <a:cubicBezTo>
                    <a:pt x="18" y="8"/>
                    <a:pt x="18" y="8"/>
                    <a:pt x="18" y="8"/>
                  </a:cubicBezTo>
                  <a:cubicBezTo>
                    <a:pt x="18" y="8"/>
                    <a:pt x="18" y="8"/>
                    <a:pt x="18" y="8"/>
                  </a:cubicBezTo>
                  <a:cubicBezTo>
                    <a:pt x="18" y="6"/>
                    <a:pt x="18" y="6"/>
                    <a:pt x="18" y="6"/>
                  </a:cubicBezTo>
                  <a:cubicBezTo>
                    <a:pt x="18" y="6"/>
                    <a:pt x="18" y="6"/>
                    <a:pt x="18" y="6"/>
                  </a:cubicBezTo>
                  <a:cubicBezTo>
                    <a:pt x="19" y="6"/>
                    <a:pt x="19" y="6"/>
                    <a:pt x="19" y="6"/>
                  </a:cubicBezTo>
                  <a:cubicBezTo>
                    <a:pt x="19" y="7"/>
                    <a:pt x="19" y="7"/>
                    <a:pt x="19" y="8"/>
                  </a:cubicBezTo>
                  <a:cubicBezTo>
                    <a:pt x="18" y="9"/>
                    <a:pt x="18" y="9"/>
                    <a:pt x="18" y="9"/>
                  </a:cubicBezTo>
                  <a:moveTo>
                    <a:pt x="20" y="8"/>
                  </a:moveTo>
                  <a:cubicBezTo>
                    <a:pt x="19" y="7"/>
                    <a:pt x="19" y="6"/>
                    <a:pt x="20" y="5"/>
                  </a:cubicBezTo>
                  <a:cubicBezTo>
                    <a:pt x="21" y="5"/>
                    <a:pt x="21" y="5"/>
                    <a:pt x="21" y="5"/>
                  </a:cubicBezTo>
                  <a:cubicBezTo>
                    <a:pt x="21" y="6"/>
                    <a:pt x="21" y="7"/>
                    <a:pt x="21" y="8"/>
                  </a:cubicBezTo>
                  <a:cubicBezTo>
                    <a:pt x="20" y="8"/>
                    <a:pt x="20" y="8"/>
                    <a:pt x="20" y="8"/>
                  </a:cubicBezTo>
                  <a:moveTo>
                    <a:pt x="6" y="8"/>
                  </a:moveTo>
                  <a:cubicBezTo>
                    <a:pt x="5" y="8"/>
                    <a:pt x="4" y="8"/>
                    <a:pt x="4" y="8"/>
                  </a:cubicBezTo>
                  <a:cubicBezTo>
                    <a:pt x="4" y="5"/>
                    <a:pt x="4" y="5"/>
                    <a:pt x="4" y="5"/>
                  </a:cubicBezTo>
                  <a:cubicBezTo>
                    <a:pt x="4" y="5"/>
                    <a:pt x="5" y="5"/>
                    <a:pt x="6" y="6"/>
                  </a:cubicBezTo>
                  <a:cubicBezTo>
                    <a:pt x="6" y="7"/>
                    <a:pt x="6" y="7"/>
                    <a:pt x="6" y="8"/>
                  </a:cubicBezTo>
                  <a:moveTo>
                    <a:pt x="21" y="8"/>
                  </a:moveTo>
                  <a:cubicBezTo>
                    <a:pt x="21" y="7"/>
                    <a:pt x="21" y="6"/>
                    <a:pt x="21" y="5"/>
                  </a:cubicBezTo>
                  <a:cubicBezTo>
                    <a:pt x="22" y="5"/>
                    <a:pt x="22" y="5"/>
                    <a:pt x="22" y="5"/>
                  </a:cubicBezTo>
                  <a:cubicBezTo>
                    <a:pt x="22" y="7"/>
                    <a:pt x="22" y="7"/>
                    <a:pt x="22" y="7"/>
                  </a:cubicBezTo>
                  <a:cubicBezTo>
                    <a:pt x="21" y="8"/>
                    <a:pt x="21" y="8"/>
                    <a:pt x="21" y="8"/>
                  </a:cubicBezTo>
                  <a:moveTo>
                    <a:pt x="3" y="7"/>
                  </a:moveTo>
                  <a:cubicBezTo>
                    <a:pt x="3" y="7"/>
                    <a:pt x="3" y="7"/>
                    <a:pt x="3" y="7"/>
                  </a:cubicBezTo>
                  <a:cubicBezTo>
                    <a:pt x="3" y="4"/>
                    <a:pt x="3" y="4"/>
                    <a:pt x="3" y="4"/>
                  </a:cubicBezTo>
                  <a:cubicBezTo>
                    <a:pt x="3" y="5"/>
                    <a:pt x="3" y="5"/>
                    <a:pt x="3" y="5"/>
                  </a:cubicBezTo>
                  <a:cubicBezTo>
                    <a:pt x="3" y="7"/>
                    <a:pt x="3" y="7"/>
                    <a:pt x="3" y="7"/>
                  </a:cubicBezTo>
                  <a:moveTo>
                    <a:pt x="2" y="6"/>
                  </a:moveTo>
                  <a:cubicBezTo>
                    <a:pt x="2" y="6"/>
                    <a:pt x="2" y="6"/>
                    <a:pt x="2" y="6"/>
                  </a:cubicBezTo>
                  <a:cubicBezTo>
                    <a:pt x="2" y="6"/>
                    <a:pt x="2" y="6"/>
                    <a:pt x="2" y="6"/>
                  </a:cubicBezTo>
                  <a:cubicBezTo>
                    <a:pt x="2" y="4"/>
                    <a:pt x="2" y="4"/>
                    <a:pt x="2" y="4"/>
                  </a:cubicBezTo>
                  <a:cubicBezTo>
                    <a:pt x="2" y="4"/>
                    <a:pt x="2" y="4"/>
                    <a:pt x="2" y="4"/>
                  </a:cubicBezTo>
                  <a:cubicBezTo>
                    <a:pt x="2" y="6"/>
                    <a:pt x="2" y="6"/>
                    <a:pt x="2" y="6"/>
                  </a:cubicBezTo>
                  <a:moveTo>
                    <a:pt x="22" y="7"/>
                  </a:moveTo>
                  <a:cubicBezTo>
                    <a:pt x="22" y="4"/>
                    <a:pt x="22" y="4"/>
                    <a:pt x="22" y="4"/>
                  </a:cubicBezTo>
                  <a:cubicBezTo>
                    <a:pt x="22" y="4"/>
                    <a:pt x="22" y="4"/>
                    <a:pt x="22" y="4"/>
                  </a:cubicBezTo>
                  <a:cubicBezTo>
                    <a:pt x="23" y="4"/>
                    <a:pt x="23" y="4"/>
                    <a:pt x="24" y="4"/>
                  </a:cubicBezTo>
                  <a:cubicBezTo>
                    <a:pt x="24" y="5"/>
                    <a:pt x="24" y="5"/>
                    <a:pt x="24" y="6"/>
                  </a:cubicBezTo>
                  <a:cubicBezTo>
                    <a:pt x="23" y="7"/>
                    <a:pt x="23" y="7"/>
                    <a:pt x="22" y="7"/>
                  </a:cubicBezTo>
                  <a:moveTo>
                    <a:pt x="2" y="4"/>
                  </a:moveTo>
                  <a:cubicBezTo>
                    <a:pt x="2" y="4"/>
                    <a:pt x="2" y="4"/>
                    <a:pt x="2" y="4"/>
                  </a:cubicBezTo>
                  <a:cubicBezTo>
                    <a:pt x="1" y="3"/>
                    <a:pt x="1" y="3"/>
                    <a:pt x="1" y="3"/>
                  </a:cubicBezTo>
                  <a:cubicBezTo>
                    <a:pt x="2" y="4"/>
                    <a:pt x="2" y="4"/>
                    <a:pt x="2" y="4"/>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6"/>
                    <a:pt x="24" y="6"/>
                  </a:cubicBezTo>
                  <a:moveTo>
                    <a:pt x="26" y="0"/>
                  </a:moveTo>
                  <a:cubicBezTo>
                    <a:pt x="25" y="0"/>
                    <a:pt x="25" y="0"/>
                    <a:pt x="25" y="0"/>
                  </a:cubicBezTo>
                  <a:cubicBezTo>
                    <a:pt x="25" y="2"/>
                    <a:pt x="25" y="2"/>
                    <a:pt x="25" y="2"/>
                  </a:cubicBezTo>
                  <a:cubicBezTo>
                    <a:pt x="25" y="2"/>
                    <a:pt x="25" y="2"/>
                    <a:pt x="25" y="2"/>
                  </a:cubicBezTo>
                  <a:cubicBezTo>
                    <a:pt x="21" y="5"/>
                    <a:pt x="17" y="6"/>
                    <a:pt x="12" y="6"/>
                  </a:cubicBezTo>
                  <a:cubicBezTo>
                    <a:pt x="11" y="6"/>
                    <a:pt x="10" y="5"/>
                    <a:pt x="9" y="5"/>
                  </a:cubicBezTo>
                  <a:cubicBezTo>
                    <a:pt x="7" y="5"/>
                    <a:pt x="4" y="5"/>
                    <a:pt x="2" y="3"/>
                  </a:cubicBezTo>
                  <a:cubicBezTo>
                    <a:pt x="1" y="2"/>
                    <a:pt x="1" y="2"/>
                    <a:pt x="1" y="2"/>
                  </a:cubicBezTo>
                  <a:cubicBezTo>
                    <a:pt x="2" y="1"/>
                    <a:pt x="2" y="1"/>
                    <a:pt x="2" y="1"/>
                  </a:cubicBezTo>
                  <a:cubicBezTo>
                    <a:pt x="1" y="1"/>
                    <a:pt x="1" y="1"/>
                    <a:pt x="1" y="1"/>
                  </a:cubicBezTo>
                  <a:cubicBezTo>
                    <a:pt x="1" y="1"/>
                    <a:pt x="1" y="1"/>
                    <a:pt x="1" y="1"/>
                  </a:cubicBezTo>
                  <a:cubicBezTo>
                    <a:pt x="1" y="1"/>
                    <a:pt x="1" y="1"/>
                    <a:pt x="1" y="1"/>
                  </a:cubicBezTo>
                  <a:cubicBezTo>
                    <a:pt x="0" y="1"/>
                    <a:pt x="0" y="2"/>
                    <a:pt x="1" y="2"/>
                  </a:cubicBezTo>
                  <a:cubicBezTo>
                    <a:pt x="0" y="3"/>
                    <a:pt x="1" y="4"/>
                    <a:pt x="1" y="5"/>
                  </a:cubicBezTo>
                  <a:cubicBezTo>
                    <a:pt x="1" y="6"/>
                    <a:pt x="1" y="6"/>
                    <a:pt x="1" y="6"/>
                  </a:cubicBezTo>
                  <a:cubicBezTo>
                    <a:pt x="1" y="6"/>
                    <a:pt x="1" y="7"/>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8"/>
                    <a:pt x="24" y="7"/>
                  </a:cubicBezTo>
                  <a:cubicBezTo>
                    <a:pt x="24" y="7"/>
                    <a:pt x="24" y="7"/>
                    <a:pt x="24" y="7"/>
                  </a:cubicBezTo>
                  <a:cubicBezTo>
                    <a:pt x="24" y="7"/>
                    <a:pt x="24" y="7"/>
                    <a:pt x="24" y="7"/>
                  </a:cubicBezTo>
                  <a:cubicBezTo>
                    <a:pt x="24" y="7"/>
                    <a:pt x="24" y="7"/>
                    <a:pt x="24" y="7"/>
                  </a:cubicBezTo>
                  <a:cubicBezTo>
                    <a:pt x="25" y="7"/>
                    <a:pt x="26" y="6"/>
                    <a:pt x="26" y="5"/>
                  </a:cubicBezTo>
                  <a:cubicBezTo>
                    <a:pt x="26" y="5"/>
                    <a:pt x="26" y="5"/>
                    <a:pt x="26" y="5"/>
                  </a:cubicBezTo>
                  <a:cubicBezTo>
                    <a:pt x="26" y="4"/>
                    <a:pt x="26" y="4"/>
                    <a:pt x="26" y="4"/>
                  </a:cubicBezTo>
                  <a:cubicBezTo>
                    <a:pt x="26" y="0"/>
                    <a:pt x="26" y="0"/>
                    <a:pt x="26" y="0"/>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82" name="Freeform 68"/>
            <p:cNvSpPr>
              <a:spLocks noEditPoints="1"/>
            </p:cNvSpPr>
            <p:nvPr/>
          </p:nvSpPr>
          <p:spPr bwMode="auto">
            <a:xfrm>
              <a:off x="3577" y="2565"/>
              <a:ext cx="62" cy="23"/>
            </a:xfrm>
            <a:custGeom>
              <a:avLst/>
              <a:gdLst>
                <a:gd name="T0" fmla="*/ 13 w 26"/>
                <a:gd name="T1" fmla="*/ 7 h 10"/>
                <a:gd name="T2" fmla="*/ 12 w 26"/>
                <a:gd name="T3" fmla="*/ 7 h 10"/>
                <a:gd name="T4" fmla="*/ 10 w 26"/>
                <a:gd name="T5" fmla="*/ 9 h 10"/>
                <a:gd name="T6" fmla="*/ 12 w 26"/>
                <a:gd name="T7" fmla="*/ 7 h 10"/>
                <a:gd name="T8" fmla="*/ 14 w 26"/>
                <a:gd name="T9" fmla="*/ 7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9 h 10"/>
                <a:gd name="T30" fmla="*/ 8 w 26"/>
                <a:gd name="T31" fmla="*/ 9 h 10"/>
                <a:gd name="T32" fmla="*/ 8 w 26"/>
                <a:gd name="T33" fmla="*/ 6 h 10"/>
                <a:gd name="T34" fmla="*/ 18 w 26"/>
                <a:gd name="T35" fmla="*/ 8 h 10"/>
                <a:gd name="T36" fmla="*/ 18 w 26"/>
                <a:gd name="T37" fmla="*/ 6 h 10"/>
                <a:gd name="T38" fmla="*/ 18 w 26"/>
                <a:gd name="T39" fmla="*/ 9 h 10"/>
                <a:gd name="T40" fmla="*/ 21 w 26"/>
                <a:gd name="T41" fmla="*/ 5 h 10"/>
                <a:gd name="T42" fmla="*/ 6 w 26"/>
                <a:gd name="T43" fmla="*/ 8 h 10"/>
                <a:gd name="T44" fmla="*/ 6 w 26"/>
                <a:gd name="T45" fmla="*/ 6 h 10"/>
                <a:gd name="T46" fmla="*/ 21 w 26"/>
                <a:gd name="T47" fmla="*/ 5 h 10"/>
                <a:gd name="T48" fmla="*/ 21 w 26"/>
                <a:gd name="T49" fmla="*/ 8 h 10"/>
                <a:gd name="T50" fmla="*/ 3 w 26"/>
                <a:gd name="T51" fmla="*/ 5 h 10"/>
                <a:gd name="T52" fmla="*/ 2 w 26"/>
                <a:gd name="T53" fmla="*/ 7 h 10"/>
                <a:gd name="T54" fmla="*/ 2 w 26"/>
                <a:gd name="T55" fmla="*/ 4 h 10"/>
                <a:gd name="T56" fmla="*/ 22 w 26"/>
                <a:gd name="T57" fmla="*/ 7 h 10"/>
                <a:gd name="T58" fmla="*/ 24 w 26"/>
                <a:gd name="T59" fmla="*/ 4 h 10"/>
                <a:gd name="T60" fmla="*/ 2 w 26"/>
                <a:gd name="T61" fmla="*/ 4 h 10"/>
                <a:gd name="T62" fmla="*/ 2 w 26"/>
                <a:gd name="T63" fmla="*/ 4 h 10"/>
                <a:gd name="T64" fmla="*/ 24 w 26"/>
                <a:gd name="T65" fmla="*/ 3 h 10"/>
                <a:gd name="T66" fmla="*/ 25 w 26"/>
                <a:gd name="T67" fmla="*/ 5 h 10"/>
                <a:gd name="T68" fmla="*/ 25 w 26"/>
                <a:gd name="T69" fmla="*/ 1 h 10"/>
                <a:gd name="T70" fmla="*/ 12 w 26"/>
                <a:gd name="T71" fmla="*/ 6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7"/>
                  </a:moveTo>
                  <a:cubicBezTo>
                    <a:pt x="13" y="6"/>
                    <a:pt x="13" y="6"/>
                    <a:pt x="13" y="6"/>
                  </a:cubicBezTo>
                  <a:cubicBezTo>
                    <a:pt x="13" y="7"/>
                    <a:pt x="13" y="7"/>
                    <a:pt x="13" y="7"/>
                  </a:cubicBezTo>
                  <a:cubicBezTo>
                    <a:pt x="14" y="9"/>
                    <a:pt x="14" y="9"/>
                    <a:pt x="14" y="9"/>
                  </a:cubicBezTo>
                  <a:cubicBezTo>
                    <a:pt x="13" y="9"/>
                    <a:pt x="13" y="9"/>
                    <a:pt x="12" y="9"/>
                  </a:cubicBezTo>
                  <a:cubicBezTo>
                    <a:pt x="12" y="8"/>
                    <a:pt x="12" y="7"/>
                    <a:pt x="12" y="7"/>
                  </a:cubicBezTo>
                  <a:cubicBezTo>
                    <a:pt x="12" y="7"/>
                    <a:pt x="12" y="7"/>
                    <a:pt x="12" y="7"/>
                  </a:cubicBezTo>
                  <a:moveTo>
                    <a:pt x="12" y="9"/>
                  </a:moveTo>
                  <a:cubicBezTo>
                    <a:pt x="11" y="9"/>
                    <a:pt x="11" y="9"/>
                    <a:pt x="10" y="9"/>
                  </a:cubicBezTo>
                  <a:cubicBezTo>
                    <a:pt x="10" y="9"/>
                    <a:pt x="10" y="9"/>
                    <a:pt x="10" y="9"/>
                  </a:cubicBezTo>
                  <a:cubicBezTo>
                    <a:pt x="10" y="6"/>
                    <a:pt x="10" y="6"/>
                    <a:pt x="10" y="6"/>
                  </a:cubicBezTo>
                  <a:cubicBezTo>
                    <a:pt x="11" y="6"/>
                    <a:pt x="11" y="7"/>
                    <a:pt x="12" y="7"/>
                  </a:cubicBezTo>
                  <a:cubicBezTo>
                    <a:pt x="12" y="7"/>
                    <a:pt x="12" y="8"/>
                    <a:pt x="12" y="9"/>
                  </a:cubicBezTo>
                  <a:moveTo>
                    <a:pt x="14" y="9"/>
                  </a:moveTo>
                  <a:cubicBezTo>
                    <a:pt x="14" y="7"/>
                    <a:pt x="14" y="7"/>
                    <a:pt x="14" y="7"/>
                  </a:cubicBezTo>
                  <a:cubicBezTo>
                    <a:pt x="14" y="7"/>
                    <a:pt x="14" y="7"/>
                    <a:pt x="14" y="7"/>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9"/>
                    <a:pt x="15" y="9"/>
                    <a:pt x="15" y="9"/>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9"/>
                    <a:pt x="18" y="9"/>
                    <a:pt x="18" y="9"/>
                  </a:cubicBezTo>
                  <a:cubicBezTo>
                    <a:pt x="18" y="9"/>
                    <a:pt x="18" y="9"/>
                    <a:pt x="18" y="9"/>
                  </a:cubicBezTo>
                  <a:cubicBezTo>
                    <a:pt x="17" y="9"/>
                    <a:pt x="17" y="9"/>
                    <a:pt x="17" y="9"/>
                  </a:cubicBezTo>
                  <a:moveTo>
                    <a:pt x="8" y="9"/>
                  </a:moveTo>
                  <a:cubicBezTo>
                    <a:pt x="7" y="9"/>
                    <a:pt x="7" y="9"/>
                    <a:pt x="6" y="9"/>
                  </a:cubicBezTo>
                  <a:cubicBezTo>
                    <a:pt x="6" y="8"/>
                    <a:pt x="6" y="7"/>
                    <a:pt x="6" y="6"/>
                  </a:cubicBezTo>
                  <a:cubicBezTo>
                    <a:pt x="7" y="6"/>
                    <a:pt x="7" y="6"/>
                    <a:pt x="8" y="6"/>
                  </a:cubicBezTo>
                  <a:cubicBezTo>
                    <a:pt x="8" y="7"/>
                    <a:pt x="8" y="8"/>
                    <a:pt x="8" y="9"/>
                  </a:cubicBezTo>
                  <a:moveTo>
                    <a:pt x="18" y="9"/>
                  </a:moveTo>
                  <a:cubicBezTo>
                    <a:pt x="18" y="8"/>
                    <a:pt x="18" y="8"/>
                    <a:pt x="18" y="8"/>
                  </a:cubicBezTo>
                  <a:cubicBezTo>
                    <a:pt x="18" y="8"/>
                    <a:pt x="18" y="8"/>
                    <a:pt x="18" y="8"/>
                  </a:cubicBezTo>
                  <a:cubicBezTo>
                    <a:pt x="18" y="6"/>
                    <a:pt x="18" y="6"/>
                    <a:pt x="18" y="6"/>
                  </a:cubicBezTo>
                  <a:cubicBezTo>
                    <a:pt x="18" y="6"/>
                    <a:pt x="18" y="6"/>
                    <a:pt x="18" y="6"/>
                  </a:cubicBezTo>
                  <a:cubicBezTo>
                    <a:pt x="19" y="6"/>
                    <a:pt x="19" y="6"/>
                    <a:pt x="19" y="6"/>
                  </a:cubicBezTo>
                  <a:cubicBezTo>
                    <a:pt x="19" y="7"/>
                    <a:pt x="19" y="8"/>
                    <a:pt x="19" y="8"/>
                  </a:cubicBezTo>
                  <a:cubicBezTo>
                    <a:pt x="18" y="9"/>
                    <a:pt x="18" y="9"/>
                    <a:pt x="18" y="9"/>
                  </a:cubicBezTo>
                  <a:moveTo>
                    <a:pt x="20" y="8"/>
                  </a:moveTo>
                  <a:cubicBezTo>
                    <a:pt x="19" y="7"/>
                    <a:pt x="19" y="7"/>
                    <a:pt x="20" y="6"/>
                  </a:cubicBezTo>
                  <a:cubicBezTo>
                    <a:pt x="21" y="5"/>
                    <a:pt x="21" y="5"/>
                    <a:pt x="21" y="5"/>
                  </a:cubicBezTo>
                  <a:cubicBezTo>
                    <a:pt x="21" y="6"/>
                    <a:pt x="21" y="7"/>
                    <a:pt x="21" y="8"/>
                  </a:cubicBezTo>
                  <a:cubicBezTo>
                    <a:pt x="20" y="8"/>
                    <a:pt x="20" y="8"/>
                    <a:pt x="20" y="8"/>
                  </a:cubicBezTo>
                  <a:moveTo>
                    <a:pt x="6" y="8"/>
                  </a:moveTo>
                  <a:cubicBezTo>
                    <a:pt x="5" y="8"/>
                    <a:pt x="4" y="8"/>
                    <a:pt x="4" y="8"/>
                  </a:cubicBezTo>
                  <a:cubicBezTo>
                    <a:pt x="4" y="5"/>
                    <a:pt x="4" y="5"/>
                    <a:pt x="4" y="5"/>
                  </a:cubicBezTo>
                  <a:cubicBezTo>
                    <a:pt x="4" y="5"/>
                    <a:pt x="5" y="6"/>
                    <a:pt x="6" y="6"/>
                  </a:cubicBezTo>
                  <a:cubicBezTo>
                    <a:pt x="6" y="7"/>
                    <a:pt x="6" y="8"/>
                    <a:pt x="6" y="8"/>
                  </a:cubicBezTo>
                  <a:moveTo>
                    <a:pt x="21" y="8"/>
                  </a:moveTo>
                  <a:cubicBezTo>
                    <a:pt x="21" y="7"/>
                    <a:pt x="21" y="6"/>
                    <a:pt x="21" y="5"/>
                  </a:cubicBezTo>
                  <a:cubicBezTo>
                    <a:pt x="22" y="5"/>
                    <a:pt x="22" y="5"/>
                    <a:pt x="22" y="5"/>
                  </a:cubicBezTo>
                  <a:cubicBezTo>
                    <a:pt x="22" y="7"/>
                    <a:pt x="22" y="7"/>
                    <a:pt x="22" y="7"/>
                  </a:cubicBezTo>
                  <a:cubicBezTo>
                    <a:pt x="21" y="8"/>
                    <a:pt x="21" y="8"/>
                    <a:pt x="21" y="8"/>
                  </a:cubicBezTo>
                  <a:moveTo>
                    <a:pt x="3" y="7"/>
                  </a:moveTo>
                  <a:cubicBezTo>
                    <a:pt x="3" y="7"/>
                    <a:pt x="3" y="7"/>
                    <a:pt x="3" y="7"/>
                  </a:cubicBezTo>
                  <a:cubicBezTo>
                    <a:pt x="3" y="5"/>
                    <a:pt x="3" y="5"/>
                    <a:pt x="3" y="5"/>
                  </a:cubicBezTo>
                  <a:cubicBezTo>
                    <a:pt x="3" y="5"/>
                    <a:pt x="3" y="5"/>
                    <a:pt x="3" y="5"/>
                  </a:cubicBezTo>
                  <a:cubicBezTo>
                    <a:pt x="3" y="7"/>
                    <a:pt x="3" y="7"/>
                    <a:pt x="3" y="7"/>
                  </a:cubicBezTo>
                  <a:moveTo>
                    <a:pt x="2" y="7"/>
                  </a:moveTo>
                  <a:cubicBezTo>
                    <a:pt x="2" y="6"/>
                    <a:pt x="2" y="6"/>
                    <a:pt x="2" y="6"/>
                  </a:cubicBezTo>
                  <a:cubicBezTo>
                    <a:pt x="2" y="6"/>
                    <a:pt x="2" y="6"/>
                    <a:pt x="2" y="6"/>
                  </a:cubicBezTo>
                  <a:cubicBezTo>
                    <a:pt x="2" y="4"/>
                    <a:pt x="2" y="4"/>
                    <a:pt x="2" y="4"/>
                  </a:cubicBezTo>
                  <a:cubicBezTo>
                    <a:pt x="2" y="4"/>
                    <a:pt x="2" y="4"/>
                    <a:pt x="2" y="4"/>
                  </a:cubicBezTo>
                  <a:cubicBezTo>
                    <a:pt x="2" y="7"/>
                    <a:pt x="2" y="7"/>
                    <a:pt x="2" y="7"/>
                  </a:cubicBezTo>
                  <a:moveTo>
                    <a:pt x="22" y="7"/>
                  </a:moveTo>
                  <a:cubicBezTo>
                    <a:pt x="22" y="5"/>
                    <a:pt x="22" y="5"/>
                    <a:pt x="22" y="5"/>
                  </a:cubicBezTo>
                  <a:cubicBezTo>
                    <a:pt x="22" y="5"/>
                    <a:pt x="22" y="5"/>
                    <a:pt x="22" y="5"/>
                  </a:cubicBezTo>
                  <a:cubicBezTo>
                    <a:pt x="23" y="4"/>
                    <a:pt x="23" y="4"/>
                    <a:pt x="24" y="4"/>
                  </a:cubicBezTo>
                  <a:cubicBezTo>
                    <a:pt x="24" y="5"/>
                    <a:pt x="24" y="6"/>
                    <a:pt x="24" y="6"/>
                  </a:cubicBezTo>
                  <a:cubicBezTo>
                    <a:pt x="23" y="7"/>
                    <a:pt x="23" y="7"/>
                    <a:pt x="22" y="7"/>
                  </a:cubicBezTo>
                  <a:moveTo>
                    <a:pt x="2" y="4"/>
                  </a:moveTo>
                  <a:cubicBezTo>
                    <a:pt x="2" y="4"/>
                    <a:pt x="2" y="4"/>
                    <a:pt x="2" y="4"/>
                  </a:cubicBezTo>
                  <a:cubicBezTo>
                    <a:pt x="1" y="4"/>
                    <a:pt x="1" y="4"/>
                    <a:pt x="1" y="4"/>
                  </a:cubicBezTo>
                  <a:cubicBezTo>
                    <a:pt x="2" y="4"/>
                    <a:pt x="2" y="4"/>
                    <a:pt x="2" y="4"/>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6"/>
                    <a:pt x="24" y="6"/>
                  </a:cubicBezTo>
                  <a:moveTo>
                    <a:pt x="26" y="0"/>
                  </a:moveTo>
                  <a:cubicBezTo>
                    <a:pt x="25" y="1"/>
                    <a:pt x="25" y="1"/>
                    <a:pt x="25" y="1"/>
                  </a:cubicBezTo>
                  <a:cubicBezTo>
                    <a:pt x="25" y="2"/>
                    <a:pt x="25" y="2"/>
                    <a:pt x="25" y="2"/>
                  </a:cubicBezTo>
                  <a:cubicBezTo>
                    <a:pt x="25" y="2"/>
                    <a:pt x="25" y="2"/>
                    <a:pt x="25" y="2"/>
                  </a:cubicBezTo>
                  <a:cubicBezTo>
                    <a:pt x="21" y="5"/>
                    <a:pt x="17" y="6"/>
                    <a:pt x="12" y="6"/>
                  </a:cubicBezTo>
                  <a:cubicBezTo>
                    <a:pt x="11" y="6"/>
                    <a:pt x="10" y="6"/>
                    <a:pt x="9" y="5"/>
                  </a:cubicBezTo>
                  <a:cubicBezTo>
                    <a:pt x="7" y="5"/>
                    <a:pt x="4" y="5"/>
                    <a:pt x="2" y="3"/>
                  </a:cubicBezTo>
                  <a:cubicBezTo>
                    <a:pt x="1" y="2"/>
                    <a:pt x="1" y="2"/>
                    <a:pt x="1" y="2"/>
                  </a:cubicBezTo>
                  <a:cubicBezTo>
                    <a:pt x="2" y="2"/>
                    <a:pt x="2" y="2"/>
                    <a:pt x="2" y="2"/>
                  </a:cubicBezTo>
                  <a:cubicBezTo>
                    <a:pt x="1" y="1"/>
                    <a:pt x="1" y="1"/>
                    <a:pt x="1" y="1"/>
                  </a:cubicBezTo>
                  <a:cubicBezTo>
                    <a:pt x="1" y="1"/>
                    <a:pt x="1" y="1"/>
                    <a:pt x="1" y="1"/>
                  </a:cubicBezTo>
                  <a:cubicBezTo>
                    <a:pt x="1" y="1"/>
                    <a:pt x="1" y="1"/>
                    <a:pt x="1" y="1"/>
                  </a:cubicBezTo>
                  <a:cubicBezTo>
                    <a:pt x="0" y="2"/>
                    <a:pt x="0" y="2"/>
                    <a:pt x="1" y="2"/>
                  </a:cubicBezTo>
                  <a:cubicBezTo>
                    <a:pt x="0" y="3"/>
                    <a:pt x="1" y="4"/>
                    <a:pt x="1" y="5"/>
                  </a:cubicBezTo>
                  <a:cubicBezTo>
                    <a:pt x="1" y="6"/>
                    <a:pt x="1" y="6"/>
                    <a:pt x="1" y="6"/>
                  </a:cubicBezTo>
                  <a:cubicBezTo>
                    <a:pt x="1" y="6"/>
                    <a:pt x="1" y="7"/>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8"/>
                    <a:pt x="24" y="7"/>
                  </a:cubicBezTo>
                  <a:cubicBezTo>
                    <a:pt x="24" y="7"/>
                    <a:pt x="24" y="7"/>
                    <a:pt x="24" y="7"/>
                  </a:cubicBezTo>
                  <a:cubicBezTo>
                    <a:pt x="24" y="7"/>
                    <a:pt x="24" y="7"/>
                    <a:pt x="24" y="7"/>
                  </a:cubicBezTo>
                  <a:cubicBezTo>
                    <a:pt x="24" y="7"/>
                    <a:pt x="24" y="7"/>
                    <a:pt x="24" y="7"/>
                  </a:cubicBezTo>
                  <a:cubicBezTo>
                    <a:pt x="25" y="7"/>
                    <a:pt x="26" y="6"/>
                    <a:pt x="26" y="5"/>
                  </a:cubicBezTo>
                  <a:cubicBezTo>
                    <a:pt x="26" y="5"/>
                    <a:pt x="26" y="5"/>
                    <a:pt x="26" y="5"/>
                  </a:cubicBezTo>
                  <a:cubicBezTo>
                    <a:pt x="26" y="4"/>
                    <a:pt x="26" y="4"/>
                    <a:pt x="26" y="4"/>
                  </a:cubicBezTo>
                  <a:cubicBezTo>
                    <a:pt x="26" y="1"/>
                    <a:pt x="26" y="1"/>
                    <a:pt x="26" y="1"/>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83" name="Freeform 69"/>
            <p:cNvSpPr>
              <a:spLocks noEditPoints="1"/>
            </p:cNvSpPr>
            <p:nvPr/>
          </p:nvSpPr>
          <p:spPr bwMode="auto">
            <a:xfrm>
              <a:off x="3515" y="1822"/>
              <a:ext cx="74" cy="65"/>
            </a:xfrm>
            <a:custGeom>
              <a:avLst/>
              <a:gdLst>
                <a:gd name="T0" fmla="*/ 22 w 31"/>
                <a:gd name="T1" fmla="*/ 26 h 27"/>
                <a:gd name="T2" fmla="*/ 20 w 31"/>
                <a:gd name="T3" fmla="*/ 23 h 27"/>
                <a:gd name="T4" fmla="*/ 17 w 31"/>
                <a:gd name="T5" fmla="*/ 21 h 27"/>
                <a:gd name="T6" fmla="*/ 21 w 31"/>
                <a:gd name="T7" fmla="*/ 18 h 27"/>
                <a:gd name="T8" fmla="*/ 22 w 31"/>
                <a:gd name="T9" fmla="*/ 25 h 27"/>
                <a:gd name="T10" fmla="*/ 22 w 31"/>
                <a:gd name="T11" fmla="*/ 26 h 27"/>
                <a:gd name="T12" fmla="*/ 22 w 31"/>
                <a:gd name="T13" fmla="*/ 24 h 27"/>
                <a:gd name="T14" fmla="*/ 21 w 31"/>
                <a:gd name="T15" fmla="*/ 18 h 27"/>
                <a:gd name="T16" fmla="*/ 21 w 31"/>
                <a:gd name="T17" fmla="*/ 18 h 27"/>
                <a:gd name="T18" fmla="*/ 21 w 31"/>
                <a:gd name="T19" fmla="*/ 17 h 27"/>
                <a:gd name="T20" fmla="*/ 15 w 31"/>
                <a:gd name="T21" fmla="*/ 12 h 27"/>
                <a:gd name="T22" fmla="*/ 6 w 31"/>
                <a:gd name="T23" fmla="*/ 4 h 27"/>
                <a:gd name="T24" fmla="*/ 8 w 31"/>
                <a:gd name="T25" fmla="*/ 6 h 27"/>
                <a:gd name="T26" fmla="*/ 16 w 31"/>
                <a:gd name="T27" fmla="*/ 11 h 27"/>
                <a:gd name="T28" fmla="*/ 24 w 31"/>
                <a:gd name="T29" fmla="*/ 16 h 27"/>
                <a:gd name="T30" fmla="*/ 22 w 31"/>
                <a:gd name="T31" fmla="*/ 24 h 27"/>
                <a:gd name="T32" fmla="*/ 13 w 31"/>
                <a:gd name="T33" fmla="*/ 23 h 27"/>
                <a:gd name="T34" fmla="*/ 2 w 31"/>
                <a:gd name="T35" fmla="*/ 2 h 27"/>
                <a:gd name="T36" fmla="*/ 15 w 31"/>
                <a:gd name="T37" fmla="*/ 13 h 27"/>
                <a:gd name="T38" fmla="*/ 20 w 31"/>
                <a:gd name="T39" fmla="*/ 18 h 27"/>
                <a:gd name="T40" fmla="*/ 17 w 31"/>
                <a:gd name="T41" fmla="*/ 20 h 27"/>
                <a:gd name="T42" fmla="*/ 13 w 31"/>
                <a:gd name="T43" fmla="*/ 23 h 27"/>
                <a:gd name="T44" fmla="*/ 24 w 31"/>
                <a:gd name="T45" fmla="*/ 15 h 27"/>
                <a:gd name="T46" fmla="*/ 16 w 31"/>
                <a:gd name="T47" fmla="*/ 10 h 27"/>
                <a:gd name="T48" fmla="*/ 9 w 31"/>
                <a:gd name="T49" fmla="*/ 5 h 27"/>
                <a:gd name="T50" fmla="*/ 3 w 31"/>
                <a:gd name="T51" fmla="*/ 2 h 27"/>
                <a:gd name="T52" fmla="*/ 8 w 31"/>
                <a:gd name="T53" fmla="*/ 3 h 27"/>
                <a:gd name="T54" fmla="*/ 10 w 31"/>
                <a:gd name="T55" fmla="*/ 4 h 27"/>
                <a:gd name="T56" fmla="*/ 30 w 31"/>
                <a:gd name="T57" fmla="*/ 12 h 27"/>
                <a:gd name="T58" fmla="*/ 24 w 31"/>
                <a:gd name="T59" fmla="*/ 15 h 27"/>
                <a:gd name="T60" fmla="*/ 1 w 31"/>
                <a:gd name="T61" fmla="*/ 0 h 27"/>
                <a:gd name="T62" fmla="*/ 1 w 31"/>
                <a:gd name="T63" fmla="*/ 1 h 27"/>
                <a:gd name="T64" fmla="*/ 1 w 31"/>
                <a:gd name="T65" fmla="*/ 1 h 27"/>
                <a:gd name="T66" fmla="*/ 1 w 31"/>
                <a:gd name="T67" fmla="*/ 1 h 27"/>
                <a:gd name="T68" fmla="*/ 5 w 31"/>
                <a:gd name="T69" fmla="*/ 11 h 27"/>
                <a:gd name="T70" fmla="*/ 12 w 31"/>
                <a:gd name="T71" fmla="*/ 24 h 27"/>
                <a:gd name="T72" fmla="*/ 12 w 31"/>
                <a:gd name="T73" fmla="*/ 24 h 27"/>
                <a:gd name="T74" fmla="*/ 17 w 31"/>
                <a:gd name="T75" fmla="*/ 21 h 27"/>
                <a:gd name="T76" fmla="*/ 19 w 31"/>
                <a:gd name="T77" fmla="*/ 24 h 27"/>
                <a:gd name="T78" fmla="*/ 22 w 31"/>
                <a:gd name="T79" fmla="*/ 27 h 27"/>
                <a:gd name="T80" fmla="*/ 22 w 31"/>
                <a:gd name="T81" fmla="*/ 27 h 27"/>
                <a:gd name="T82" fmla="*/ 22 w 31"/>
                <a:gd name="T83" fmla="*/ 27 h 27"/>
                <a:gd name="T84" fmla="*/ 22 w 31"/>
                <a:gd name="T85" fmla="*/ 27 h 27"/>
                <a:gd name="T86" fmla="*/ 23 w 31"/>
                <a:gd name="T87" fmla="*/ 27 h 27"/>
                <a:gd name="T88" fmla="*/ 23 w 31"/>
                <a:gd name="T89" fmla="*/ 26 h 27"/>
                <a:gd name="T90" fmla="*/ 24 w 31"/>
                <a:gd name="T91" fmla="*/ 16 h 27"/>
                <a:gd name="T92" fmla="*/ 30 w 31"/>
                <a:gd name="T93" fmla="*/ 13 h 27"/>
                <a:gd name="T94" fmla="*/ 31 w 31"/>
                <a:gd name="T95" fmla="*/ 13 h 27"/>
                <a:gd name="T96" fmla="*/ 31 w 31"/>
                <a:gd name="T97" fmla="*/ 12 h 27"/>
                <a:gd name="T98" fmla="*/ 31 w 31"/>
                <a:gd name="T99" fmla="*/ 12 h 27"/>
                <a:gd name="T100" fmla="*/ 11 w 31"/>
                <a:gd name="T101" fmla="*/ 4 h 27"/>
                <a:gd name="T102" fmla="*/ 8 w 31"/>
                <a:gd name="T103" fmla="*/ 3 h 27"/>
                <a:gd name="T104" fmla="*/ 1 w 31"/>
                <a:gd name="T10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 h="27">
                  <a:moveTo>
                    <a:pt x="22" y="26"/>
                  </a:moveTo>
                  <a:cubicBezTo>
                    <a:pt x="21" y="25"/>
                    <a:pt x="20" y="24"/>
                    <a:pt x="20" y="23"/>
                  </a:cubicBezTo>
                  <a:cubicBezTo>
                    <a:pt x="19" y="22"/>
                    <a:pt x="18" y="22"/>
                    <a:pt x="17" y="21"/>
                  </a:cubicBezTo>
                  <a:cubicBezTo>
                    <a:pt x="18" y="20"/>
                    <a:pt x="19" y="19"/>
                    <a:pt x="21" y="18"/>
                  </a:cubicBezTo>
                  <a:cubicBezTo>
                    <a:pt x="21" y="20"/>
                    <a:pt x="21" y="22"/>
                    <a:pt x="22" y="25"/>
                  </a:cubicBezTo>
                  <a:cubicBezTo>
                    <a:pt x="22" y="26"/>
                    <a:pt x="22" y="26"/>
                    <a:pt x="22" y="26"/>
                  </a:cubicBezTo>
                  <a:moveTo>
                    <a:pt x="22" y="24"/>
                  </a:moveTo>
                  <a:cubicBezTo>
                    <a:pt x="22" y="21"/>
                    <a:pt x="22" y="20"/>
                    <a:pt x="21" y="18"/>
                  </a:cubicBezTo>
                  <a:cubicBezTo>
                    <a:pt x="21" y="18"/>
                    <a:pt x="21" y="18"/>
                    <a:pt x="21" y="18"/>
                  </a:cubicBezTo>
                  <a:cubicBezTo>
                    <a:pt x="21" y="17"/>
                    <a:pt x="21" y="17"/>
                    <a:pt x="21" y="17"/>
                  </a:cubicBezTo>
                  <a:cubicBezTo>
                    <a:pt x="19" y="15"/>
                    <a:pt x="17" y="14"/>
                    <a:pt x="15" y="12"/>
                  </a:cubicBezTo>
                  <a:cubicBezTo>
                    <a:pt x="12" y="9"/>
                    <a:pt x="9" y="7"/>
                    <a:pt x="6" y="4"/>
                  </a:cubicBezTo>
                  <a:cubicBezTo>
                    <a:pt x="7" y="5"/>
                    <a:pt x="8" y="5"/>
                    <a:pt x="8" y="6"/>
                  </a:cubicBezTo>
                  <a:cubicBezTo>
                    <a:pt x="11" y="7"/>
                    <a:pt x="13" y="9"/>
                    <a:pt x="16" y="11"/>
                  </a:cubicBezTo>
                  <a:cubicBezTo>
                    <a:pt x="19" y="13"/>
                    <a:pt x="22" y="15"/>
                    <a:pt x="24" y="16"/>
                  </a:cubicBezTo>
                  <a:cubicBezTo>
                    <a:pt x="22" y="24"/>
                    <a:pt x="22" y="24"/>
                    <a:pt x="22" y="24"/>
                  </a:cubicBezTo>
                  <a:moveTo>
                    <a:pt x="13" y="23"/>
                  </a:moveTo>
                  <a:cubicBezTo>
                    <a:pt x="10" y="19"/>
                    <a:pt x="3" y="5"/>
                    <a:pt x="2" y="2"/>
                  </a:cubicBezTo>
                  <a:cubicBezTo>
                    <a:pt x="7" y="6"/>
                    <a:pt x="10" y="9"/>
                    <a:pt x="15" y="13"/>
                  </a:cubicBezTo>
                  <a:cubicBezTo>
                    <a:pt x="16" y="14"/>
                    <a:pt x="18" y="16"/>
                    <a:pt x="20" y="18"/>
                  </a:cubicBezTo>
                  <a:cubicBezTo>
                    <a:pt x="19" y="18"/>
                    <a:pt x="18" y="19"/>
                    <a:pt x="17" y="20"/>
                  </a:cubicBezTo>
                  <a:cubicBezTo>
                    <a:pt x="15" y="22"/>
                    <a:pt x="14" y="23"/>
                    <a:pt x="13" y="23"/>
                  </a:cubicBezTo>
                  <a:moveTo>
                    <a:pt x="24" y="15"/>
                  </a:moveTo>
                  <a:cubicBezTo>
                    <a:pt x="22" y="14"/>
                    <a:pt x="20" y="12"/>
                    <a:pt x="16" y="10"/>
                  </a:cubicBezTo>
                  <a:cubicBezTo>
                    <a:pt x="13" y="8"/>
                    <a:pt x="11" y="7"/>
                    <a:pt x="9" y="5"/>
                  </a:cubicBezTo>
                  <a:cubicBezTo>
                    <a:pt x="7" y="4"/>
                    <a:pt x="5" y="3"/>
                    <a:pt x="3" y="2"/>
                  </a:cubicBezTo>
                  <a:cubicBezTo>
                    <a:pt x="5" y="2"/>
                    <a:pt x="6" y="3"/>
                    <a:pt x="8" y="3"/>
                  </a:cubicBezTo>
                  <a:cubicBezTo>
                    <a:pt x="9" y="4"/>
                    <a:pt x="9" y="4"/>
                    <a:pt x="10" y="4"/>
                  </a:cubicBezTo>
                  <a:cubicBezTo>
                    <a:pt x="16" y="7"/>
                    <a:pt x="23" y="9"/>
                    <a:pt x="30" y="12"/>
                  </a:cubicBezTo>
                  <a:cubicBezTo>
                    <a:pt x="28" y="13"/>
                    <a:pt x="26" y="14"/>
                    <a:pt x="24" y="15"/>
                  </a:cubicBezTo>
                  <a:moveTo>
                    <a:pt x="1" y="0"/>
                  </a:moveTo>
                  <a:cubicBezTo>
                    <a:pt x="1" y="1"/>
                    <a:pt x="1" y="1"/>
                    <a:pt x="1" y="1"/>
                  </a:cubicBezTo>
                  <a:cubicBezTo>
                    <a:pt x="1" y="1"/>
                    <a:pt x="1" y="1"/>
                    <a:pt x="1" y="1"/>
                  </a:cubicBezTo>
                  <a:cubicBezTo>
                    <a:pt x="1" y="1"/>
                    <a:pt x="1" y="1"/>
                    <a:pt x="1" y="1"/>
                  </a:cubicBezTo>
                  <a:cubicBezTo>
                    <a:pt x="0" y="1"/>
                    <a:pt x="0" y="1"/>
                    <a:pt x="5" y="11"/>
                  </a:cubicBezTo>
                  <a:cubicBezTo>
                    <a:pt x="7" y="15"/>
                    <a:pt x="11" y="21"/>
                    <a:pt x="12" y="24"/>
                  </a:cubicBezTo>
                  <a:cubicBezTo>
                    <a:pt x="12" y="24"/>
                    <a:pt x="12" y="24"/>
                    <a:pt x="12" y="24"/>
                  </a:cubicBezTo>
                  <a:cubicBezTo>
                    <a:pt x="14" y="24"/>
                    <a:pt x="15" y="23"/>
                    <a:pt x="17" y="21"/>
                  </a:cubicBezTo>
                  <a:cubicBezTo>
                    <a:pt x="17" y="22"/>
                    <a:pt x="18" y="23"/>
                    <a:pt x="19" y="24"/>
                  </a:cubicBezTo>
                  <a:cubicBezTo>
                    <a:pt x="20" y="25"/>
                    <a:pt x="21" y="25"/>
                    <a:pt x="22" y="27"/>
                  </a:cubicBezTo>
                  <a:cubicBezTo>
                    <a:pt x="22" y="27"/>
                    <a:pt x="22" y="27"/>
                    <a:pt x="22" y="27"/>
                  </a:cubicBezTo>
                  <a:cubicBezTo>
                    <a:pt x="22" y="27"/>
                    <a:pt x="22" y="27"/>
                    <a:pt x="22" y="27"/>
                  </a:cubicBezTo>
                  <a:cubicBezTo>
                    <a:pt x="22" y="27"/>
                    <a:pt x="22" y="27"/>
                    <a:pt x="22" y="27"/>
                  </a:cubicBezTo>
                  <a:cubicBezTo>
                    <a:pt x="23" y="27"/>
                    <a:pt x="23" y="27"/>
                    <a:pt x="23" y="27"/>
                  </a:cubicBezTo>
                  <a:cubicBezTo>
                    <a:pt x="23" y="26"/>
                    <a:pt x="23" y="26"/>
                    <a:pt x="23" y="26"/>
                  </a:cubicBezTo>
                  <a:cubicBezTo>
                    <a:pt x="24" y="16"/>
                    <a:pt x="24" y="16"/>
                    <a:pt x="24" y="16"/>
                  </a:cubicBezTo>
                  <a:cubicBezTo>
                    <a:pt x="26" y="15"/>
                    <a:pt x="28" y="14"/>
                    <a:pt x="30" y="13"/>
                  </a:cubicBezTo>
                  <a:cubicBezTo>
                    <a:pt x="31" y="13"/>
                    <a:pt x="31" y="13"/>
                    <a:pt x="31" y="13"/>
                  </a:cubicBezTo>
                  <a:cubicBezTo>
                    <a:pt x="31" y="12"/>
                    <a:pt x="31" y="12"/>
                    <a:pt x="31" y="12"/>
                  </a:cubicBezTo>
                  <a:cubicBezTo>
                    <a:pt x="31" y="12"/>
                    <a:pt x="31" y="12"/>
                    <a:pt x="31" y="12"/>
                  </a:cubicBezTo>
                  <a:cubicBezTo>
                    <a:pt x="24" y="9"/>
                    <a:pt x="17" y="6"/>
                    <a:pt x="11" y="4"/>
                  </a:cubicBezTo>
                  <a:cubicBezTo>
                    <a:pt x="10" y="3"/>
                    <a:pt x="9" y="3"/>
                    <a:pt x="8" y="3"/>
                  </a:cubicBezTo>
                  <a:cubicBezTo>
                    <a:pt x="6" y="2"/>
                    <a:pt x="5" y="1"/>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84" name="Freeform 70"/>
            <p:cNvSpPr>
              <a:spLocks noEditPoints="1"/>
            </p:cNvSpPr>
            <p:nvPr/>
          </p:nvSpPr>
          <p:spPr bwMode="auto">
            <a:xfrm>
              <a:off x="3453" y="1742"/>
              <a:ext cx="74" cy="64"/>
            </a:xfrm>
            <a:custGeom>
              <a:avLst/>
              <a:gdLst>
                <a:gd name="T0" fmla="*/ 22 w 31"/>
                <a:gd name="T1" fmla="*/ 25 h 27"/>
                <a:gd name="T2" fmla="*/ 20 w 31"/>
                <a:gd name="T3" fmla="*/ 23 h 27"/>
                <a:gd name="T4" fmla="*/ 17 w 31"/>
                <a:gd name="T5" fmla="*/ 21 h 27"/>
                <a:gd name="T6" fmla="*/ 21 w 31"/>
                <a:gd name="T7" fmla="*/ 18 h 27"/>
                <a:gd name="T8" fmla="*/ 22 w 31"/>
                <a:gd name="T9" fmla="*/ 25 h 27"/>
                <a:gd name="T10" fmla="*/ 22 w 31"/>
                <a:gd name="T11" fmla="*/ 25 h 27"/>
                <a:gd name="T12" fmla="*/ 23 w 31"/>
                <a:gd name="T13" fmla="*/ 23 h 27"/>
                <a:gd name="T14" fmla="*/ 21 w 31"/>
                <a:gd name="T15" fmla="*/ 18 h 27"/>
                <a:gd name="T16" fmla="*/ 22 w 31"/>
                <a:gd name="T17" fmla="*/ 18 h 27"/>
                <a:gd name="T18" fmla="*/ 21 w 31"/>
                <a:gd name="T19" fmla="*/ 17 h 27"/>
                <a:gd name="T20" fmla="*/ 15 w 31"/>
                <a:gd name="T21" fmla="*/ 12 h 27"/>
                <a:gd name="T22" fmla="*/ 9 w 31"/>
                <a:gd name="T23" fmla="*/ 6 h 27"/>
                <a:gd name="T24" fmla="*/ 16 w 31"/>
                <a:gd name="T25" fmla="*/ 11 h 27"/>
                <a:gd name="T26" fmla="*/ 24 w 31"/>
                <a:gd name="T27" fmla="*/ 16 h 27"/>
                <a:gd name="T28" fmla="*/ 23 w 31"/>
                <a:gd name="T29" fmla="*/ 23 h 27"/>
                <a:gd name="T30" fmla="*/ 13 w 31"/>
                <a:gd name="T31" fmla="*/ 23 h 27"/>
                <a:gd name="T32" fmla="*/ 2 w 31"/>
                <a:gd name="T33" fmla="*/ 2 h 27"/>
                <a:gd name="T34" fmla="*/ 15 w 31"/>
                <a:gd name="T35" fmla="*/ 13 h 27"/>
                <a:gd name="T36" fmla="*/ 20 w 31"/>
                <a:gd name="T37" fmla="*/ 17 h 27"/>
                <a:gd name="T38" fmla="*/ 17 w 31"/>
                <a:gd name="T39" fmla="*/ 20 h 27"/>
                <a:gd name="T40" fmla="*/ 13 w 31"/>
                <a:gd name="T41" fmla="*/ 23 h 27"/>
                <a:gd name="T42" fmla="*/ 24 w 31"/>
                <a:gd name="T43" fmla="*/ 15 h 27"/>
                <a:gd name="T44" fmla="*/ 16 w 31"/>
                <a:gd name="T45" fmla="*/ 10 h 27"/>
                <a:gd name="T46" fmla="*/ 9 w 31"/>
                <a:gd name="T47" fmla="*/ 5 h 27"/>
                <a:gd name="T48" fmla="*/ 4 w 31"/>
                <a:gd name="T49" fmla="*/ 2 h 27"/>
                <a:gd name="T50" fmla="*/ 8 w 31"/>
                <a:gd name="T51" fmla="*/ 4 h 27"/>
                <a:gd name="T52" fmla="*/ 10 w 31"/>
                <a:gd name="T53" fmla="*/ 4 h 27"/>
                <a:gd name="T54" fmla="*/ 29 w 31"/>
                <a:gd name="T55" fmla="*/ 12 h 27"/>
                <a:gd name="T56" fmla="*/ 24 w 31"/>
                <a:gd name="T57" fmla="*/ 15 h 27"/>
                <a:gd name="T58" fmla="*/ 1 w 31"/>
                <a:gd name="T59" fmla="*/ 0 h 27"/>
                <a:gd name="T60" fmla="*/ 1 w 31"/>
                <a:gd name="T61" fmla="*/ 1 h 27"/>
                <a:gd name="T62" fmla="*/ 1 w 31"/>
                <a:gd name="T63" fmla="*/ 1 h 27"/>
                <a:gd name="T64" fmla="*/ 1 w 31"/>
                <a:gd name="T65" fmla="*/ 1 h 27"/>
                <a:gd name="T66" fmla="*/ 5 w 31"/>
                <a:gd name="T67" fmla="*/ 11 h 27"/>
                <a:gd name="T68" fmla="*/ 12 w 31"/>
                <a:gd name="T69" fmla="*/ 24 h 27"/>
                <a:gd name="T70" fmla="*/ 12 w 31"/>
                <a:gd name="T71" fmla="*/ 24 h 27"/>
                <a:gd name="T72" fmla="*/ 17 w 31"/>
                <a:gd name="T73" fmla="*/ 22 h 27"/>
                <a:gd name="T74" fmla="*/ 19 w 31"/>
                <a:gd name="T75" fmla="*/ 24 h 27"/>
                <a:gd name="T76" fmla="*/ 22 w 31"/>
                <a:gd name="T77" fmla="*/ 27 h 27"/>
                <a:gd name="T78" fmla="*/ 22 w 31"/>
                <a:gd name="T79" fmla="*/ 27 h 27"/>
                <a:gd name="T80" fmla="*/ 22 w 31"/>
                <a:gd name="T81" fmla="*/ 27 h 27"/>
                <a:gd name="T82" fmla="*/ 22 w 31"/>
                <a:gd name="T83" fmla="*/ 27 h 27"/>
                <a:gd name="T84" fmla="*/ 23 w 31"/>
                <a:gd name="T85" fmla="*/ 27 h 27"/>
                <a:gd name="T86" fmla="*/ 23 w 31"/>
                <a:gd name="T87" fmla="*/ 26 h 27"/>
                <a:gd name="T88" fmla="*/ 25 w 31"/>
                <a:gd name="T89" fmla="*/ 16 h 27"/>
                <a:gd name="T90" fmla="*/ 30 w 31"/>
                <a:gd name="T91" fmla="*/ 13 h 27"/>
                <a:gd name="T92" fmla="*/ 31 w 31"/>
                <a:gd name="T93" fmla="*/ 13 h 27"/>
                <a:gd name="T94" fmla="*/ 31 w 31"/>
                <a:gd name="T95" fmla="*/ 12 h 27"/>
                <a:gd name="T96" fmla="*/ 31 w 31"/>
                <a:gd name="T97" fmla="*/ 12 h 27"/>
                <a:gd name="T98" fmla="*/ 11 w 31"/>
                <a:gd name="T99" fmla="*/ 3 h 27"/>
                <a:gd name="T100" fmla="*/ 9 w 31"/>
                <a:gd name="T101" fmla="*/ 3 h 27"/>
                <a:gd name="T102" fmla="*/ 1 w 31"/>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27">
                  <a:moveTo>
                    <a:pt x="22" y="25"/>
                  </a:moveTo>
                  <a:cubicBezTo>
                    <a:pt x="21" y="24"/>
                    <a:pt x="20" y="24"/>
                    <a:pt x="20" y="23"/>
                  </a:cubicBezTo>
                  <a:cubicBezTo>
                    <a:pt x="19" y="22"/>
                    <a:pt x="18" y="22"/>
                    <a:pt x="17" y="21"/>
                  </a:cubicBezTo>
                  <a:cubicBezTo>
                    <a:pt x="18" y="20"/>
                    <a:pt x="19" y="19"/>
                    <a:pt x="21" y="18"/>
                  </a:cubicBezTo>
                  <a:cubicBezTo>
                    <a:pt x="21" y="20"/>
                    <a:pt x="21" y="22"/>
                    <a:pt x="22" y="25"/>
                  </a:cubicBezTo>
                  <a:cubicBezTo>
                    <a:pt x="22" y="25"/>
                    <a:pt x="22" y="25"/>
                    <a:pt x="22" y="25"/>
                  </a:cubicBezTo>
                  <a:moveTo>
                    <a:pt x="23" y="23"/>
                  </a:moveTo>
                  <a:cubicBezTo>
                    <a:pt x="22" y="21"/>
                    <a:pt x="22" y="19"/>
                    <a:pt x="21" y="18"/>
                  </a:cubicBezTo>
                  <a:cubicBezTo>
                    <a:pt x="22" y="18"/>
                    <a:pt x="22" y="18"/>
                    <a:pt x="22" y="18"/>
                  </a:cubicBezTo>
                  <a:cubicBezTo>
                    <a:pt x="21" y="17"/>
                    <a:pt x="21" y="17"/>
                    <a:pt x="21" y="17"/>
                  </a:cubicBezTo>
                  <a:cubicBezTo>
                    <a:pt x="19" y="15"/>
                    <a:pt x="17" y="14"/>
                    <a:pt x="15" y="12"/>
                  </a:cubicBezTo>
                  <a:cubicBezTo>
                    <a:pt x="13" y="10"/>
                    <a:pt x="11" y="8"/>
                    <a:pt x="9" y="6"/>
                  </a:cubicBezTo>
                  <a:cubicBezTo>
                    <a:pt x="11" y="8"/>
                    <a:pt x="13" y="9"/>
                    <a:pt x="16" y="11"/>
                  </a:cubicBezTo>
                  <a:cubicBezTo>
                    <a:pt x="19" y="13"/>
                    <a:pt x="22" y="15"/>
                    <a:pt x="24" y="16"/>
                  </a:cubicBezTo>
                  <a:cubicBezTo>
                    <a:pt x="23" y="23"/>
                    <a:pt x="23" y="23"/>
                    <a:pt x="23" y="23"/>
                  </a:cubicBezTo>
                  <a:moveTo>
                    <a:pt x="13" y="23"/>
                  </a:moveTo>
                  <a:cubicBezTo>
                    <a:pt x="10" y="19"/>
                    <a:pt x="4" y="6"/>
                    <a:pt x="2" y="2"/>
                  </a:cubicBezTo>
                  <a:cubicBezTo>
                    <a:pt x="7" y="6"/>
                    <a:pt x="10" y="9"/>
                    <a:pt x="15" y="13"/>
                  </a:cubicBezTo>
                  <a:cubicBezTo>
                    <a:pt x="16" y="14"/>
                    <a:pt x="18" y="16"/>
                    <a:pt x="20" y="17"/>
                  </a:cubicBezTo>
                  <a:cubicBezTo>
                    <a:pt x="19" y="18"/>
                    <a:pt x="18" y="19"/>
                    <a:pt x="17" y="20"/>
                  </a:cubicBezTo>
                  <a:cubicBezTo>
                    <a:pt x="15" y="22"/>
                    <a:pt x="14" y="23"/>
                    <a:pt x="13" y="23"/>
                  </a:cubicBezTo>
                  <a:moveTo>
                    <a:pt x="24" y="15"/>
                  </a:moveTo>
                  <a:cubicBezTo>
                    <a:pt x="22" y="14"/>
                    <a:pt x="20" y="12"/>
                    <a:pt x="16" y="10"/>
                  </a:cubicBezTo>
                  <a:cubicBezTo>
                    <a:pt x="13" y="8"/>
                    <a:pt x="11" y="7"/>
                    <a:pt x="9" y="5"/>
                  </a:cubicBezTo>
                  <a:cubicBezTo>
                    <a:pt x="7" y="4"/>
                    <a:pt x="6" y="3"/>
                    <a:pt x="4" y="2"/>
                  </a:cubicBezTo>
                  <a:cubicBezTo>
                    <a:pt x="6" y="3"/>
                    <a:pt x="7" y="3"/>
                    <a:pt x="8" y="4"/>
                  </a:cubicBezTo>
                  <a:cubicBezTo>
                    <a:pt x="9" y="4"/>
                    <a:pt x="9" y="4"/>
                    <a:pt x="10" y="4"/>
                  </a:cubicBezTo>
                  <a:cubicBezTo>
                    <a:pt x="16" y="7"/>
                    <a:pt x="23" y="10"/>
                    <a:pt x="29" y="12"/>
                  </a:cubicBezTo>
                  <a:cubicBezTo>
                    <a:pt x="28" y="13"/>
                    <a:pt x="26" y="14"/>
                    <a:pt x="24" y="15"/>
                  </a:cubicBezTo>
                  <a:moveTo>
                    <a:pt x="1" y="0"/>
                  </a:moveTo>
                  <a:cubicBezTo>
                    <a:pt x="1" y="1"/>
                    <a:pt x="1" y="1"/>
                    <a:pt x="1" y="1"/>
                  </a:cubicBezTo>
                  <a:cubicBezTo>
                    <a:pt x="1" y="1"/>
                    <a:pt x="1" y="1"/>
                    <a:pt x="1" y="1"/>
                  </a:cubicBezTo>
                  <a:cubicBezTo>
                    <a:pt x="1" y="1"/>
                    <a:pt x="1" y="1"/>
                    <a:pt x="1" y="1"/>
                  </a:cubicBezTo>
                  <a:cubicBezTo>
                    <a:pt x="0" y="1"/>
                    <a:pt x="0" y="1"/>
                    <a:pt x="5" y="11"/>
                  </a:cubicBezTo>
                  <a:cubicBezTo>
                    <a:pt x="7" y="15"/>
                    <a:pt x="10" y="22"/>
                    <a:pt x="12" y="24"/>
                  </a:cubicBezTo>
                  <a:cubicBezTo>
                    <a:pt x="12" y="24"/>
                    <a:pt x="12" y="24"/>
                    <a:pt x="12" y="24"/>
                  </a:cubicBezTo>
                  <a:cubicBezTo>
                    <a:pt x="14" y="24"/>
                    <a:pt x="15" y="23"/>
                    <a:pt x="17" y="22"/>
                  </a:cubicBezTo>
                  <a:cubicBezTo>
                    <a:pt x="17" y="22"/>
                    <a:pt x="18" y="23"/>
                    <a:pt x="19" y="24"/>
                  </a:cubicBezTo>
                  <a:cubicBezTo>
                    <a:pt x="20" y="25"/>
                    <a:pt x="21" y="26"/>
                    <a:pt x="22" y="27"/>
                  </a:cubicBezTo>
                  <a:cubicBezTo>
                    <a:pt x="22" y="27"/>
                    <a:pt x="22" y="27"/>
                    <a:pt x="22" y="27"/>
                  </a:cubicBezTo>
                  <a:cubicBezTo>
                    <a:pt x="22" y="27"/>
                    <a:pt x="22" y="27"/>
                    <a:pt x="22" y="27"/>
                  </a:cubicBezTo>
                  <a:cubicBezTo>
                    <a:pt x="22" y="27"/>
                    <a:pt x="22" y="27"/>
                    <a:pt x="22" y="27"/>
                  </a:cubicBezTo>
                  <a:cubicBezTo>
                    <a:pt x="23" y="27"/>
                    <a:pt x="23" y="27"/>
                    <a:pt x="23" y="27"/>
                  </a:cubicBezTo>
                  <a:cubicBezTo>
                    <a:pt x="23" y="26"/>
                    <a:pt x="23" y="26"/>
                    <a:pt x="23" y="26"/>
                  </a:cubicBezTo>
                  <a:cubicBezTo>
                    <a:pt x="25" y="16"/>
                    <a:pt x="25" y="16"/>
                    <a:pt x="25" y="16"/>
                  </a:cubicBezTo>
                  <a:cubicBezTo>
                    <a:pt x="27" y="15"/>
                    <a:pt x="28" y="14"/>
                    <a:pt x="30" y="13"/>
                  </a:cubicBezTo>
                  <a:cubicBezTo>
                    <a:pt x="31" y="13"/>
                    <a:pt x="31" y="13"/>
                    <a:pt x="31" y="13"/>
                  </a:cubicBezTo>
                  <a:cubicBezTo>
                    <a:pt x="31" y="12"/>
                    <a:pt x="31" y="12"/>
                    <a:pt x="31" y="12"/>
                  </a:cubicBezTo>
                  <a:cubicBezTo>
                    <a:pt x="31" y="12"/>
                    <a:pt x="31" y="12"/>
                    <a:pt x="31" y="12"/>
                  </a:cubicBezTo>
                  <a:cubicBezTo>
                    <a:pt x="24" y="9"/>
                    <a:pt x="17" y="6"/>
                    <a:pt x="11" y="3"/>
                  </a:cubicBezTo>
                  <a:cubicBezTo>
                    <a:pt x="10" y="3"/>
                    <a:pt x="9" y="3"/>
                    <a:pt x="9" y="3"/>
                  </a:cubicBezTo>
                  <a:cubicBezTo>
                    <a:pt x="6" y="2"/>
                    <a:pt x="5" y="1"/>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85" name="Freeform 71"/>
            <p:cNvSpPr>
              <a:spLocks noEditPoints="1"/>
            </p:cNvSpPr>
            <p:nvPr/>
          </p:nvSpPr>
          <p:spPr bwMode="auto">
            <a:xfrm>
              <a:off x="3539" y="2108"/>
              <a:ext cx="119" cy="112"/>
            </a:xfrm>
            <a:custGeom>
              <a:avLst/>
              <a:gdLst>
                <a:gd name="T0" fmla="*/ 14 w 50"/>
                <a:gd name="T1" fmla="*/ 46 h 47"/>
                <a:gd name="T2" fmla="*/ 16 w 50"/>
                <a:gd name="T3" fmla="*/ 46 h 47"/>
                <a:gd name="T4" fmla="*/ 19 w 50"/>
                <a:gd name="T5" fmla="*/ 46 h 47"/>
                <a:gd name="T6" fmla="*/ 20 w 50"/>
                <a:gd name="T7" fmla="*/ 46 h 47"/>
                <a:gd name="T8" fmla="*/ 22 w 50"/>
                <a:gd name="T9" fmla="*/ 46 h 47"/>
                <a:gd name="T10" fmla="*/ 24 w 50"/>
                <a:gd name="T11" fmla="*/ 46 h 47"/>
                <a:gd name="T12" fmla="*/ 27 w 50"/>
                <a:gd name="T13" fmla="*/ 46 h 47"/>
                <a:gd name="T14" fmla="*/ 28 w 50"/>
                <a:gd name="T15" fmla="*/ 46 h 47"/>
                <a:gd name="T16" fmla="*/ 33 w 50"/>
                <a:gd name="T17" fmla="*/ 46 h 47"/>
                <a:gd name="T18" fmla="*/ 34 w 50"/>
                <a:gd name="T19" fmla="*/ 46 h 47"/>
                <a:gd name="T20" fmla="*/ 37 w 50"/>
                <a:gd name="T21" fmla="*/ 45 h 47"/>
                <a:gd name="T22" fmla="*/ 38 w 50"/>
                <a:gd name="T23" fmla="*/ 45 h 47"/>
                <a:gd name="T24" fmla="*/ 13 w 50"/>
                <a:gd name="T25" fmla="*/ 45 h 47"/>
                <a:gd name="T26" fmla="*/ 19 w 50"/>
                <a:gd name="T27" fmla="*/ 42 h 47"/>
                <a:gd name="T28" fmla="*/ 31 w 50"/>
                <a:gd name="T29" fmla="*/ 40 h 47"/>
                <a:gd name="T30" fmla="*/ 38 w 50"/>
                <a:gd name="T31" fmla="*/ 44 h 47"/>
                <a:gd name="T32" fmla="*/ 13 w 50"/>
                <a:gd name="T33" fmla="*/ 43 h 47"/>
                <a:gd name="T34" fmla="*/ 6 w 50"/>
                <a:gd name="T35" fmla="*/ 37 h 47"/>
                <a:gd name="T36" fmla="*/ 4 w 50"/>
                <a:gd name="T37" fmla="*/ 37 h 47"/>
                <a:gd name="T38" fmla="*/ 42 w 50"/>
                <a:gd name="T39" fmla="*/ 36 h 47"/>
                <a:gd name="T40" fmla="*/ 8 w 50"/>
                <a:gd name="T41" fmla="*/ 37 h 47"/>
                <a:gd name="T42" fmla="*/ 39 w 50"/>
                <a:gd name="T43" fmla="*/ 36 h 47"/>
                <a:gd name="T44" fmla="*/ 36 w 50"/>
                <a:gd name="T45" fmla="*/ 37 h 47"/>
                <a:gd name="T46" fmla="*/ 43 w 50"/>
                <a:gd name="T47" fmla="*/ 36 h 47"/>
                <a:gd name="T48" fmla="*/ 35 w 50"/>
                <a:gd name="T49" fmla="*/ 35 h 47"/>
                <a:gd name="T50" fmla="*/ 34 w 50"/>
                <a:gd name="T51" fmla="*/ 35 h 47"/>
                <a:gd name="T52" fmla="*/ 31 w 50"/>
                <a:gd name="T53" fmla="*/ 35 h 47"/>
                <a:gd name="T54" fmla="*/ 30 w 50"/>
                <a:gd name="T55" fmla="*/ 35 h 47"/>
                <a:gd name="T56" fmla="*/ 28 w 50"/>
                <a:gd name="T57" fmla="*/ 35 h 47"/>
                <a:gd name="T58" fmla="*/ 26 w 50"/>
                <a:gd name="T59" fmla="*/ 35 h 47"/>
                <a:gd name="T60" fmla="*/ 25 w 50"/>
                <a:gd name="T61" fmla="*/ 35 h 47"/>
                <a:gd name="T62" fmla="*/ 24 w 50"/>
                <a:gd name="T63" fmla="*/ 35 h 47"/>
                <a:gd name="T64" fmla="*/ 11 w 50"/>
                <a:gd name="T65" fmla="*/ 35 h 47"/>
                <a:gd name="T66" fmla="*/ 20 w 50"/>
                <a:gd name="T67" fmla="*/ 35 h 47"/>
                <a:gd name="T68" fmla="*/ 18 w 50"/>
                <a:gd name="T69" fmla="*/ 35 h 47"/>
                <a:gd name="T70" fmla="*/ 17 w 50"/>
                <a:gd name="T71" fmla="*/ 35 h 47"/>
                <a:gd name="T72" fmla="*/ 15 w 50"/>
                <a:gd name="T73" fmla="*/ 35 h 47"/>
                <a:gd name="T74" fmla="*/ 47 w 50"/>
                <a:gd name="T75" fmla="*/ 35 h 47"/>
                <a:gd name="T76" fmla="*/ 4 w 50"/>
                <a:gd name="T77" fmla="*/ 35 h 47"/>
                <a:gd name="T78" fmla="*/ 47 w 50"/>
                <a:gd name="T79" fmla="*/ 36 h 47"/>
                <a:gd name="T80" fmla="*/ 2 w 50"/>
                <a:gd name="T81" fmla="*/ 31 h 47"/>
                <a:gd name="T82" fmla="*/ 7 w 50"/>
                <a:gd name="T83" fmla="*/ 1 h 47"/>
                <a:gd name="T84" fmla="*/ 49 w 50"/>
                <a:gd name="T85" fmla="*/ 9 h 47"/>
                <a:gd name="T86" fmla="*/ 41 w 50"/>
                <a:gd name="T87" fmla="*/ 35 h 47"/>
                <a:gd name="T88" fmla="*/ 7 w 50"/>
                <a:gd name="T89" fmla="*/ 0 h 47"/>
                <a:gd name="T90" fmla="*/ 1 w 50"/>
                <a:gd name="T91" fmla="*/ 32 h 47"/>
                <a:gd name="T92" fmla="*/ 18 w 50"/>
                <a:gd name="T93" fmla="*/ 41 h 47"/>
                <a:gd name="T94" fmla="*/ 12 w 50"/>
                <a:gd name="T95" fmla="*/ 42 h 47"/>
                <a:gd name="T96" fmla="*/ 14 w 50"/>
                <a:gd name="T97" fmla="*/ 47 h 47"/>
                <a:gd name="T98" fmla="*/ 39 w 50"/>
                <a:gd name="T99" fmla="*/ 46 h 47"/>
                <a:gd name="T100" fmla="*/ 32 w 50"/>
                <a:gd name="T101" fmla="*/ 42 h 47"/>
                <a:gd name="T102" fmla="*/ 49 w 50"/>
                <a:gd name="T103" fmla="*/ 37 h 47"/>
                <a:gd name="T104" fmla="*/ 50 w 50"/>
                <a:gd name="T105" fmla="*/ 9 h 47"/>
                <a:gd name="T106" fmla="*/ 7 w 50"/>
                <a:gd name="T10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47">
                  <a:moveTo>
                    <a:pt x="14" y="46"/>
                  </a:moveTo>
                  <a:cubicBezTo>
                    <a:pt x="13" y="46"/>
                    <a:pt x="13" y="46"/>
                    <a:pt x="13" y="46"/>
                  </a:cubicBezTo>
                  <a:cubicBezTo>
                    <a:pt x="14" y="45"/>
                    <a:pt x="14" y="45"/>
                    <a:pt x="14" y="45"/>
                  </a:cubicBezTo>
                  <a:cubicBezTo>
                    <a:pt x="15" y="45"/>
                    <a:pt x="15" y="45"/>
                    <a:pt x="15" y="45"/>
                  </a:cubicBezTo>
                  <a:cubicBezTo>
                    <a:pt x="14" y="46"/>
                    <a:pt x="14" y="46"/>
                    <a:pt x="14" y="46"/>
                  </a:cubicBezTo>
                  <a:cubicBezTo>
                    <a:pt x="14" y="46"/>
                    <a:pt x="14" y="46"/>
                    <a:pt x="14" y="46"/>
                  </a:cubicBezTo>
                  <a:moveTo>
                    <a:pt x="15" y="46"/>
                  </a:moveTo>
                  <a:cubicBezTo>
                    <a:pt x="16" y="45"/>
                    <a:pt x="16" y="45"/>
                    <a:pt x="16" y="45"/>
                  </a:cubicBezTo>
                  <a:cubicBezTo>
                    <a:pt x="17" y="45"/>
                    <a:pt x="17" y="45"/>
                    <a:pt x="17" y="45"/>
                  </a:cubicBezTo>
                  <a:cubicBezTo>
                    <a:pt x="16" y="46"/>
                    <a:pt x="16" y="46"/>
                    <a:pt x="16" y="46"/>
                  </a:cubicBezTo>
                  <a:cubicBezTo>
                    <a:pt x="16" y="46"/>
                    <a:pt x="16" y="46"/>
                    <a:pt x="16" y="46"/>
                  </a:cubicBezTo>
                  <a:cubicBezTo>
                    <a:pt x="16" y="46"/>
                    <a:pt x="16" y="46"/>
                    <a:pt x="16" y="46"/>
                  </a:cubicBezTo>
                  <a:cubicBezTo>
                    <a:pt x="15" y="46"/>
                    <a:pt x="15" y="46"/>
                    <a:pt x="15" y="46"/>
                  </a:cubicBezTo>
                  <a:cubicBezTo>
                    <a:pt x="15" y="46"/>
                    <a:pt x="15" y="46"/>
                    <a:pt x="15" y="46"/>
                  </a:cubicBezTo>
                  <a:moveTo>
                    <a:pt x="17" y="46"/>
                  </a:moveTo>
                  <a:cubicBezTo>
                    <a:pt x="18" y="45"/>
                    <a:pt x="18" y="45"/>
                    <a:pt x="18" y="45"/>
                  </a:cubicBezTo>
                  <a:cubicBezTo>
                    <a:pt x="19" y="45"/>
                    <a:pt x="19" y="45"/>
                    <a:pt x="19" y="45"/>
                  </a:cubicBezTo>
                  <a:cubicBezTo>
                    <a:pt x="19" y="46"/>
                    <a:pt x="19" y="46"/>
                    <a:pt x="19" y="46"/>
                  </a:cubicBezTo>
                  <a:cubicBezTo>
                    <a:pt x="19" y="46"/>
                    <a:pt x="19" y="46"/>
                    <a:pt x="19" y="46"/>
                  </a:cubicBezTo>
                  <a:cubicBezTo>
                    <a:pt x="18" y="46"/>
                    <a:pt x="18" y="46"/>
                    <a:pt x="17" y="46"/>
                  </a:cubicBezTo>
                  <a:moveTo>
                    <a:pt x="19" y="46"/>
                  </a:moveTo>
                  <a:cubicBezTo>
                    <a:pt x="20" y="45"/>
                    <a:pt x="20" y="45"/>
                    <a:pt x="20" y="45"/>
                  </a:cubicBezTo>
                  <a:cubicBezTo>
                    <a:pt x="21" y="45"/>
                    <a:pt x="21" y="45"/>
                    <a:pt x="21" y="45"/>
                  </a:cubicBezTo>
                  <a:cubicBezTo>
                    <a:pt x="20" y="46"/>
                    <a:pt x="20" y="46"/>
                    <a:pt x="20" y="46"/>
                  </a:cubicBezTo>
                  <a:cubicBezTo>
                    <a:pt x="19" y="46"/>
                    <a:pt x="19" y="46"/>
                    <a:pt x="19" y="46"/>
                  </a:cubicBezTo>
                  <a:moveTo>
                    <a:pt x="21" y="46"/>
                  </a:moveTo>
                  <a:cubicBezTo>
                    <a:pt x="21" y="45"/>
                    <a:pt x="21" y="45"/>
                    <a:pt x="21" y="45"/>
                  </a:cubicBezTo>
                  <a:cubicBezTo>
                    <a:pt x="23" y="45"/>
                    <a:pt x="23" y="45"/>
                    <a:pt x="23" y="45"/>
                  </a:cubicBezTo>
                  <a:cubicBezTo>
                    <a:pt x="22" y="46"/>
                    <a:pt x="22" y="46"/>
                    <a:pt x="22" y="46"/>
                  </a:cubicBezTo>
                  <a:cubicBezTo>
                    <a:pt x="22" y="46"/>
                    <a:pt x="22" y="46"/>
                    <a:pt x="22" y="46"/>
                  </a:cubicBezTo>
                  <a:cubicBezTo>
                    <a:pt x="21" y="46"/>
                    <a:pt x="21" y="46"/>
                    <a:pt x="21" y="46"/>
                  </a:cubicBezTo>
                  <a:moveTo>
                    <a:pt x="23" y="46"/>
                  </a:moveTo>
                  <a:cubicBezTo>
                    <a:pt x="24" y="45"/>
                    <a:pt x="24" y="45"/>
                    <a:pt x="24" y="45"/>
                  </a:cubicBezTo>
                  <a:cubicBezTo>
                    <a:pt x="24" y="45"/>
                    <a:pt x="24" y="45"/>
                    <a:pt x="24" y="45"/>
                  </a:cubicBezTo>
                  <a:cubicBezTo>
                    <a:pt x="24" y="46"/>
                    <a:pt x="24" y="46"/>
                    <a:pt x="24" y="46"/>
                  </a:cubicBezTo>
                  <a:cubicBezTo>
                    <a:pt x="24" y="46"/>
                    <a:pt x="24" y="46"/>
                    <a:pt x="24" y="46"/>
                  </a:cubicBezTo>
                  <a:cubicBezTo>
                    <a:pt x="23" y="46"/>
                    <a:pt x="23" y="46"/>
                    <a:pt x="23" y="46"/>
                  </a:cubicBezTo>
                  <a:moveTo>
                    <a:pt x="25" y="46"/>
                  </a:moveTo>
                  <a:cubicBezTo>
                    <a:pt x="26" y="45"/>
                    <a:pt x="26" y="45"/>
                    <a:pt x="26" y="45"/>
                  </a:cubicBezTo>
                  <a:cubicBezTo>
                    <a:pt x="27" y="45"/>
                    <a:pt x="27" y="45"/>
                    <a:pt x="27" y="45"/>
                  </a:cubicBezTo>
                  <a:cubicBezTo>
                    <a:pt x="27" y="46"/>
                    <a:pt x="27" y="46"/>
                    <a:pt x="27" y="46"/>
                  </a:cubicBezTo>
                  <a:cubicBezTo>
                    <a:pt x="27" y="46"/>
                    <a:pt x="27" y="46"/>
                    <a:pt x="27" y="46"/>
                  </a:cubicBezTo>
                  <a:cubicBezTo>
                    <a:pt x="26" y="46"/>
                    <a:pt x="25" y="46"/>
                    <a:pt x="25" y="46"/>
                  </a:cubicBezTo>
                  <a:moveTo>
                    <a:pt x="28" y="46"/>
                  </a:moveTo>
                  <a:cubicBezTo>
                    <a:pt x="28" y="45"/>
                    <a:pt x="28" y="45"/>
                    <a:pt x="28" y="45"/>
                  </a:cubicBezTo>
                  <a:cubicBezTo>
                    <a:pt x="29" y="45"/>
                    <a:pt x="29" y="45"/>
                    <a:pt x="29" y="45"/>
                  </a:cubicBezTo>
                  <a:cubicBezTo>
                    <a:pt x="29" y="46"/>
                    <a:pt x="29" y="46"/>
                    <a:pt x="29" y="46"/>
                  </a:cubicBezTo>
                  <a:cubicBezTo>
                    <a:pt x="28" y="46"/>
                    <a:pt x="28" y="46"/>
                    <a:pt x="28" y="46"/>
                  </a:cubicBezTo>
                  <a:moveTo>
                    <a:pt x="31" y="46"/>
                  </a:moveTo>
                  <a:cubicBezTo>
                    <a:pt x="31" y="46"/>
                    <a:pt x="30" y="46"/>
                    <a:pt x="30" y="46"/>
                  </a:cubicBezTo>
                  <a:cubicBezTo>
                    <a:pt x="30" y="45"/>
                    <a:pt x="30" y="45"/>
                    <a:pt x="30" y="45"/>
                  </a:cubicBezTo>
                  <a:cubicBezTo>
                    <a:pt x="32" y="45"/>
                    <a:pt x="32" y="45"/>
                    <a:pt x="32" y="45"/>
                  </a:cubicBezTo>
                  <a:cubicBezTo>
                    <a:pt x="31" y="46"/>
                    <a:pt x="31" y="46"/>
                    <a:pt x="31" y="46"/>
                  </a:cubicBezTo>
                  <a:moveTo>
                    <a:pt x="33" y="46"/>
                  </a:moveTo>
                  <a:cubicBezTo>
                    <a:pt x="33" y="46"/>
                    <a:pt x="32" y="46"/>
                    <a:pt x="32" y="46"/>
                  </a:cubicBezTo>
                  <a:cubicBezTo>
                    <a:pt x="33" y="45"/>
                    <a:pt x="33" y="45"/>
                    <a:pt x="33" y="45"/>
                  </a:cubicBezTo>
                  <a:cubicBezTo>
                    <a:pt x="34" y="45"/>
                    <a:pt x="34" y="45"/>
                    <a:pt x="34" y="45"/>
                  </a:cubicBezTo>
                  <a:cubicBezTo>
                    <a:pt x="33" y="46"/>
                    <a:pt x="33" y="46"/>
                    <a:pt x="33" y="46"/>
                  </a:cubicBezTo>
                  <a:moveTo>
                    <a:pt x="35" y="46"/>
                  </a:moveTo>
                  <a:cubicBezTo>
                    <a:pt x="34" y="46"/>
                    <a:pt x="34" y="46"/>
                    <a:pt x="34" y="46"/>
                  </a:cubicBezTo>
                  <a:cubicBezTo>
                    <a:pt x="35" y="45"/>
                    <a:pt x="35" y="45"/>
                    <a:pt x="35" y="45"/>
                  </a:cubicBezTo>
                  <a:cubicBezTo>
                    <a:pt x="36" y="45"/>
                    <a:pt x="36" y="45"/>
                    <a:pt x="36" y="45"/>
                  </a:cubicBezTo>
                  <a:cubicBezTo>
                    <a:pt x="35" y="46"/>
                    <a:pt x="35" y="46"/>
                    <a:pt x="35" y="46"/>
                  </a:cubicBezTo>
                  <a:moveTo>
                    <a:pt x="36" y="46"/>
                  </a:moveTo>
                  <a:cubicBezTo>
                    <a:pt x="36" y="45"/>
                    <a:pt x="36" y="45"/>
                    <a:pt x="36" y="45"/>
                  </a:cubicBezTo>
                  <a:cubicBezTo>
                    <a:pt x="37" y="45"/>
                    <a:pt x="37" y="45"/>
                    <a:pt x="37" y="45"/>
                  </a:cubicBezTo>
                  <a:cubicBezTo>
                    <a:pt x="36" y="46"/>
                    <a:pt x="36" y="46"/>
                    <a:pt x="36" y="46"/>
                  </a:cubicBezTo>
                  <a:cubicBezTo>
                    <a:pt x="36" y="46"/>
                    <a:pt x="36" y="46"/>
                    <a:pt x="36" y="46"/>
                  </a:cubicBezTo>
                  <a:moveTo>
                    <a:pt x="37" y="46"/>
                  </a:moveTo>
                  <a:cubicBezTo>
                    <a:pt x="38" y="45"/>
                    <a:pt x="38" y="45"/>
                    <a:pt x="38" y="45"/>
                  </a:cubicBezTo>
                  <a:cubicBezTo>
                    <a:pt x="38" y="45"/>
                    <a:pt x="38" y="45"/>
                    <a:pt x="38" y="45"/>
                  </a:cubicBezTo>
                  <a:cubicBezTo>
                    <a:pt x="38" y="45"/>
                    <a:pt x="38" y="45"/>
                    <a:pt x="38" y="45"/>
                  </a:cubicBezTo>
                  <a:cubicBezTo>
                    <a:pt x="38" y="46"/>
                    <a:pt x="38" y="46"/>
                    <a:pt x="38" y="46"/>
                  </a:cubicBezTo>
                  <a:cubicBezTo>
                    <a:pt x="37" y="46"/>
                    <a:pt x="37" y="46"/>
                    <a:pt x="37" y="46"/>
                  </a:cubicBezTo>
                  <a:moveTo>
                    <a:pt x="13" y="46"/>
                  </a:moveTo>
                  <a:cubicBezTo>
                    <a:pt x="13" y="45"/>
                    <a:pt x="13" y="45"/>
                    <a:pt x="13" y="45"/>
                  </a:cubicBezTo>
                  <a:cubicBezTo>
                    <a:pt x="13" y="45"/>
                    <a:pt x="13" y="45"/>
                    <a:pt x="13" y="45"/>
                  </a:cubicBezTo>
                  <a:cubicBezTo>
                    <a:pt x="13" y="45"/>
                    <a:pt x="13" y="45"/>
                    <a:pt x="13" y="45"/>
                  </a:cubicBezTo>
                  <a:cubicBezTo>
                    <a:pt x="13" y="45"/>
                    <a:pt x="13" y="45"/>
                    <a:pt x="13" y="45"/>
                  </a:cubicBezTo>
                  <a:cubicBezTo>
                    <a:pt x="13" y="46"/>
                    <a:pt x="13" y="46"/>
                    <a:pt x="13" y="46"/>
                  </a:cubicBezTo>
                  <a:moveTo>
                    <a:pt x="15" y="43"/>
                  </a:moveTo>
                  <a:cubicBezTo>
                    <a:pt x="15" y="43"/>
                    <a:pt x="15" y="43"/>
                    <a:pt x="15" y="43"/>
                  </a:cubicBezTo>
                  <a:cubicBezTo>
                    <a:pt x="16" y="43"/>
                    <a:pt x="16" y="43"/>
                    <a:pt x="17" y="43"/>
                  </a:cubicBezTo>
                  <a:cubicBezTo>
                    <a:pt x="18" y="43"/>
                    <a:pt x="18" y="43"/>
                    <a:pt x="19" y="42"/>
                  </a:cubicBezTo>
                  <a:cubicBezTo>
                    <a:pt x="19" y="42"/>
                    <a:pt x="19" y="42"/>
                    <a:pt x="19" y="41"/>
                  </a:cubicBezTo>
                  <a:cubicBezTo>
                    <a:pt x="19" y="40"/>
                    <a:pt x="19" y="39"/>
                    <a:pt x="19" y="39"/>
                  </a:cubicBezTo>
                  <a:cubicBezTo>
                    <a:pt x="19" y="38"/>
                    <a:pt x="19" y="38"/>
                    <a:pt x="19" y="38"/>
                  </a:cubicBezTo>
                  <a:cubicBezTo>
                    <a:pt x="23" y="38"/>
                    <a:pt x="27" y="38"/>
                    <a:pt x="31" y="38"/>
                  </a:cubicBezTo>
                  <a:cubicBezTo>
                    <a:pt x="31" y="38"/>
                    <a:pt x="31" y="39"/>
                    <a:pt x="31" y="39"/>
                  </a:cubicBezTo>
                  <a:cubicBezTo>
                    <a:pt x="31" y="40"/>
                    <a:pt x="31" y="40"/>
                    <a:pt x="31" y="40"/>
                  </a:cubicBezTo>
                  <a:cubicBezTo>
                    <a:pt x="31" y="40"/>
                    <a:pt x="31" y="40"/>
                    <a:pt x="31" y="40"/>
                  </a:cubicBezTo>
                  <a:cubicBezTo>
                    <a:pt x="31" y="41"/>
                    <a:pt x="31" y="42"/>
                    <a:pt x="31" y="42"/>
                  </a:cubicBezTo>
                  <a:cubicBezTo>
                    <a:pt x="31" y="43"/>
                    <a:pt x="32" y="43"/>
                    <a:pt x="32" y="43"/>
                  </a:cubicBezTo>
                  <a:cubicBezTo>
                    <a:pt x="37" y="43"/>
                    <a:pt x="37" y="43"/>
                    <a:pt x="37" y="43"/>
                  </a:cubicBezTo>
                  <a:cubicBezTo>
                    <a:pt x="37" y="43"/>
                    <a:pt x="37" y="43"/>
                    <a:pt x="38" y="43"/>
                  </a:cubicBezTo>
                  <a:cubicBezTo>
                    <a:pt x="38" y="44"/>
                    <a:pt x="38" y="44"/>
                    <a:pt x="38" y="44"/>
                  </a:cubicBezTo>
                  <a:cubicBezTo>
                    <a:pt x="26" y="44"/>
                    <a:pt x="26" y="44"/>
                    <a:pt x="26" y="44"/>
                  </a:cubicBezTo>
                  <a:cubicBezTo>
                    <a:pt x="26" y="44"/>
                    <a:pt x="26" y="44"/>
                    <a:pt x="26"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3"/>
                  </a:cubicBezTo>
                  <a:cubicBezTo>
                    <a:pt x="14" y="43"/>
                    <a:pt x="14" y="43"/>
                    <a:pt x="14" y="43"/>
                  </a:cubicBezTo>
                  <a:cubicBezTo>
                    <a:pt x="14" y="43"/>
                    <a:pt x="15" y="43"/>
                    <a:pt x="15" y="43"/>
                  </a:cubicBezTo>
                  <a:moveTo>
                    <a:pt x="7" y="37"/>
                  </a:moveTo>
                  <a:cubicBezTo>
                    <a:pt x="7" y="37"/>
                    <a:pt x="7" y="37"/>
                    <a:pt x="7" y="37"/>
                  </a:cubicBezTo>
                  <a:cubicBezTo>
                    <a:pt x="6" y="37"/>
                    <a:pt x="6" y="37"/>
                    <a:pt x="6" y="37"/>
                  </a:cubicBezTo>
                  <a:cubicBezTo>
                    <a:pt x="6" y="36"/>
                    <a:pt x="7" y="36"/>
                    <a:pt x="7" y="36"/>
                  </a:cubicBezTo>
                  <a:cubicBezTo>
                    <a:pt x="7" y="36"/>
                    <a:pt x="7" y="36"/>
                    <a:pt x="7" y="36"/>
                  </a:cubicBezTo>
                  <a:cubicBezTo>
                    <a:pt x="8" y="36"/>
                    <a:pt x="8" y="36"/>
                    <a:pt x="8" y="36"/>
                  </a:cubicBezTo>
                  <a:cubicBezTo>
                    <a:pt x="8" y="36"/>
                    <a:pt x="7" y="36"/>
                    <a:pt x="7" y="37"/>
                  </a:cubicBezTo>
                  <a:moveTo>
                    <a:pt x="5" y="37"/>
                  </a:moveTo>
                  <a:cubicBezTo>
                    <a:pt x="5" y="37"/>
                    <a:pt x="5" y="37"/>
                    <a:pt x="4" y="37"/>
                  </a:cubicBezTo>
                  <a:cubicBezTo>
                    <a:pt x="5" y="36"/>
                    <a:pt x="5" y="36"/>
                    <a:pt x="5" y="36"/>
                  </a:cubicBezTo>
                  <a:cubicBezTo>
                    <a:pt x="6" y="36"/>
                    <a:pt x="6" y="36"/>
                    <a:pt x="6" y="36"/>
                  </a:cubicBezTo>
                  <a:cubicBezTo>
                    <a:pt x="5" y="36"/>
                    <a:pt x="5" y="36"/>
                    <a:pt x="5" y="36"/>
                  </a:cubicBezTo>
                  <a:cubicBezTo>
                    <a:pt x="5" y="37"/>
                    <a:pt x="5" y="37"/>
                    <a:pt x="5" y="37"/>
                  </a:cubicBezTo>
                  <a:moveTo>
                    <a:pt x="41" y="36"/>
                  </a:moveTo>
                  <a:cubicBezTo>
                    <a:pt x="42" y="36"/>
                    <a:pt x="42" y="36"/>
                    <a:pt x="42" y="36"/>
                  </a:cubicBezTo>
                  <a:cubicBezTo>
                    <a:pt x="43" y="36"/>
                    <a:pt x="43" y="36"/>
                    <a:pt x="43" y="36"/>
                  </a:cubicBezTo>
                  <a:cubicBezTo>
                    <a:pt x="42" y="36"/>
                    <a:pt x="42" y="36"/>
                    <a:pt x="42" y="36"/>
                  </a:cubicBezTo>
                  <a:cubicBezTo>
                    <a:pt x="42" y="36"/>
                    <a:pt x="42" y="36"/>
                    <a:pt x="42" y="36"/>
                  </a:cubicBezTo>
                  <a:cubicBezTo>
                    <a:pt x="42" y="36"/>
                    <a:pt x="41" y="36"/>
                    <a:pt x="41" y="36"/>
                  </a:cubicBezTo>
                  <a:moveTo>
                    <a:pt x="9" y="37"/>
                  </a:moveTo>
                  <a:cubicBezTo>
                    <a:pt x="8" y="37"/>
                    <a:pt x="8" y="37"/>
                    <a:pt x="8" y="37"/>
                  </a:cubicBezTo>
                  <a:cubicBezTo>
                    <a:pt x="8" y="36"/>
                    <a:pt x="9" y="36"/>
                    <a:pt x="9" y="36"/>
                  </a:cubicBezTo>
                  <a:cubicBezTo>
                    <a:pt x="10" y="36"/>
                    <a:pt x="10" y="36"/>
                    <a:pt x="10" y="36"/>
                  </a:cubicBezTo>
                  <a:cubicBezTo>
                    <a:pt x="10" y="36"/>
                    <a:pt x="9" y="36"/>
                    <a:pt x="9" y="37"/>
                  </a:cubicBezTo>
                  <a:cubicBezTo>
                    <a:pt x="9" y="37"/>
                    <a:pt x="9" y="37"/>
                    <a:pt x="9" y="37"/>
                  </a:cubicBezTo>
                  <a:moveTo>
                    <a:pt x="39" y="37"/>
                  </a:moveTo>
                  <a:cubicBezTo>
                    <a:pt x="39" y="36"/>
                    <a:pt x="39" y="36"/>
                    <a:pt x="39" y="36"/>
                  </a:cubicBezTo>
                  <a:cubicBezTo>
                    <a:pt x="40" y="36"/>
                    <a:pt x="40" y="36"/>
                    <a:pt x="40" y="36"/>
                  </a:cubicBezTo>
                  <a:cubicBezTo>
                    <a:pt x="41" y="36"/>
                    <a:pt x="41" y="36"/>
                    <a:pt x="41" y="36"/>
                  </a:cubicBezTo>
                  <a:cubicBezTo>
                    <a:pt x="40" y="36"/>
                    <a:pt x="40" y="36"/>
                    <a:pt x="40" y="36"/>
                  </a:cubicBezTo>
                  <a:cubicBezTo>
                    <a:pt x="40" y="37"/>
                    <a:pt x="40" y="37"/>
                    <a:pt x="40" y="37"/>
                  </a:cubicBezTo>
                  <a:cubicBezTo>
                    <a:pt x="40" y="37"/>
                    <a:pt x="39" y="37"/>
                    <a:pt x="39" y="37"/>
                  </a:cubicBezTo>
                  <a:moveTo>
                    <a:pt x="36" y="37"/>
                  </a:moveTo>
                  <a:cubicBezTo>
                    <a:pt x="37" y="36"/>
                    <a:pt x="37" y="36"/>
                    <a:pt x="37" y="36"/>
                  </a:cubicBezTo>
                  <a:cubicBezTo>
                    <a:pt x="38" y="36"/>
                    <a:pt x="38" y="36"/>
                    <a:pt x="39" y="36"/>
                  </a:cubicBezTo>
                  <a:cubicBezTo>
                    <a:pt x="38" y="36"/>
                    <a:pt x="38" y="36"/>
                    <a:pt x="38" y="36"/>
                  </a:cubicBezTo>
                  <a:cubicBezTo>
                    <a:pt x="38" y="37"/>
                    <a:pt x="38" y="37"/>
                    <a:pt x="38" y="37"/>
                  </a:cubicBezTo>
                  <a:cubicBezTo>
                    <a:pt x="37" y="37"/>
                    <a:pt x="37" y="37"/>
                    <a:pt x="36" y="37"/>
                  </a:cubicBezTo>
                  <a:moveTo>
                    <a:pt x="43" y="36"/>
                  </a:moveTo>
                  <a:cubicBezTo>
                    <a:pt x="44" y="36"/>
                    <a:pt x="44" y="36"/>
                    <a:pt x="44" y="36"/>
                  </a:cubicBezTo>
                  <a:cubicBezTo>
                    <a:pt x="44" y="36"/>
                    <a:pt x="44" y="36"/>
                    <a:pt x="45" y="35"/>
                  </a:cubicBezTo>
                  <a:cubicBezTo>
                    <a:pt x="44" y="36"/>
                    <a:pt x="44" y="36"/>
                    <a:pt x="44" y="36"/>
                  </a:cubicBezTo>
                  <a:cubicBezTo>
                    <a:pt x="44" y="36"/>
                    <a:pt x="43" y="36"/>
                    <a:pt x="43" y="36"/>
                  </a:cubicBezTo>
                  <a:moveTo>
                    <a:pt x="35" y="37"/>
                  </a:moveTo>
                  <a:cubicBezTo>
                    <a:pt x="35" y="35"/>
                    <a:pt x="35" y="35"/>
                    <a:pt x="35" y="35"/>
                  </a:cubicBezTo>
                  <a:cubicBezTo>
                    <a:pt x="36" y="35"/>
                    <a:pt x="36" y="35"/>
                    <a:pt x="36" y="35"/>
                  </a:cubicBezTo>
                  <a:cubicBezTo>
                    <a:pt x="36" y="36"/>
                    <a:pt x="36" y="36"/>
                    <a:pt x="35" y="37"/>
                  </a:cubicBezTo>
                  <a:cubicBezTo>
                    <a:pt x="35" y="37"/>
                    <a:pt x="35" y="37"/>
                    <a:pt x="35" y="37"/>
                  </a:cubicBezTo>
                  <a:moveTo>
                    <a:pt x="32" y="37"/>
                  </a:moveTo>
                  <a:cubicBezTo>
                    <a:pt x="32" y="36"/>
                    <a:pt x="32" y="36"/>
                    <a:pt x="33" y="35"/>
                  </a:cubicBezTo>
                  <a:cubicBezTo>
                    <a:pt x="33" y="35"/>
                    <a:pt x="34" y="35"/>
                    <a:pt x="34" y="35"/>
                  </a:cubicBezTo>
                  <a:cubicBezTo>
                    <a:pt x="34" y="37"/>
                    <a:pt x="34" y="37"/>
                    <a:pt x="34" y="37"/>
                  </a:cubicBezTo>
                  <a:cubicBezTo>
                    <a:pt x="34" y="37"/>
                    <a:pt x="34" y="37"/>
                    <a:pt x="34" y="37"/>
                  </a:cubicBezTo>
                  <a:cubicBezTo>
                    <a:pt x="33" y="37"/>
                    <a:pt x="32" y="37"/>
                    <a:pt x="32" y="37"/>
                  </a:cubicBezTo>
                  <a:moveTo>
                    <a:pt x="30" y="37"/>
                  </a:moveTo>
                  <a:cubicBezTo>
                    <a:pt x="31" y="36"/>
                    <a:pt x="31" y="36"/>
                    <a:pt x="31" y="36"/>
                  </a:cubicBezTo>
                  <a:cubicBezTo>
                    <a:pt x="31" y="35"/>
                    <a:pt x="31" y="35"/>
                    <a:pt x="31" y="35"/>
                  </a:cubicBezTo>
                  <a:cubicBezTo>
                    <a:pt x="32" y="35"/>
                    <a:pt x="32" y="35"/>
                    <a:pt x="32" y="35"/>
                  </a:cubicBezTo>
                  <a:cubicBezTo>
                    <a:pt x="31" y="36"/>
                    <a:pt x="31" y="36"/>
                    <a:pt x="31" y="37"/>
                  </a:cubicBezTo>
                  <a:cubicBezTo>
                    <a:pt x="30" y="37"/>
                    <a:pt x="30" y="37"/>
                    <a:pt x="30" y="37"/>
                  </a:cubicBezTo>
                  <a:moveTo>
                    <a:pt x="29" y="37"/>
                  </a:moveTo>
                  <a:cubicBezTo>
                    <a:pt x="29" y="35"/>
                    <a:pt x="29" y="35"/>
                    <a:pt x="29" y="35"/>
                  </a:cubicBezTo>
                  <a:cubicBezTo>
                    <a:pt x="30" y="35"/>
                    <a:pt x="30" y="35"/>
                    <a:pt x="30" y="35"/>
                  </a:cubicBezTo>
                  <a:cubicBezTo>
                    <a:pt x="30" y="35"/>
                    <a:pt x="30" y="35"/>
                    <a:pt x="30" y="35"/>
                  </a:cubicBezTo>
                  <a:cubicBezTo>
                    <a:pt x="30" y="37"/>
                    <a:pt x="30" y="37"/>
                    <a:pt x="30" y="37"/>
                  </a:cubicBezTo>
                  <a:cubicBezTo>
                    <a:pt x="29" y="37"/>
                    <a:pt x="29" y="37"/>
                    <a:pt x="29" y="37"/>
                  </a:cubicBezTo>
                  <a:moveTo>
                    <a:pt x="27" y="37"/>
                  </a:moveTo>
                  <a:cubicBezTo>
                    <a:pt x="27" y="36"/>
                    <a:pt x="28" y="36"/>
                    <a:pt x="28" y="35"/>
                  </a:cubicBezTo>
                  <a:cubicBezTo>
                    <a:pt x="28" y="35"/>
                    <a:pt x="28" y="35"/>
                    <a:pt x="28" y="35"/>
                  </a:cubicBezTo>
                  <a:cubicBezTo>
                    <a:pt x="29" y="35"/>
                    <a:pt x="29" y="35"/>
                    <a:pt x="29" y="35"/>
                  </a:cubicBezTo>
                  <a:cubicBezTo>
                    <a:pt x="28" y="37"/>
                    <a:pt x="28" y="37"/>
                    <a:pt x="28" y="37"/>
                  </a:cubicBezTo>
                  <a:cubicBezTo>
                    <a:pt x="27" y="37"/>
                    <a:pt x="27" y="37"/>
                    <a:pt x="27" y="37"/>
                  </a:cubicBezTo>
                  <a:moveTo>
                    <a:pt x="26" y="37"/>
                  </a:moveTo>
                  <a:cubicBezTo>
                    <a:pt x="26" y="36"/>
                    <a:pt x="26" y="36"/>
                    <a:pt x="26" y="36"/>
                  </a:cubicBezTo>
                  <a:cubicBezTo>
                    <a:pt x="26" y="35"/>
                    <a:pt x="26" y="35"/>
                    <a:pt x="26" y="35"/>
                  </a:cubicBezTo>
                  <a:cubicBezTo>
                    <a:pt x="27" y="35"/>
                    <a:pt x="27" y="35"/>
                    <a:pt x="27" y="35"/>
                  </a:cubicBezTo>
                  <a:cubicBezTo>
                    <a:pt x="27" y="35"/>
                    <a:pt x="27" y="35"/>
                    <a:pt x="27" y="35"/>
                  </a:cubicBezTo>
                  <a:cubicBezTo>
                    <a:pt x="27" y="36"/>
                    <a:pt x="26" y="36"/>
                    <a:pt x="26" y="37"/>
                  </a:cubicBezTo>
                  <a:cubicBezTo>
                    <a:pt x="26" y="37"/>
                    <a:pt x="26" y="37"/>
                    <a:pt x="26" y="37"/>
                  </a:cubicBezTo>
                  <a:moveTo>
                    <a:pt x="24" y="37"/>
                  </a:moveTo>
                  <a:cubicBezTo>
                    <a:pt x="24" y="36"/>
                    <a:pt x="25" y="36"/>
                    <a:pt x="25" y="35"/>
                  </a:cubicBezTo>
                  <a:cubicBezTo>
                    <a:pt x="26" y="35"/>
                    <a:pt x="26" y="35"/>
                    <a:pt x="26" y="35"/>
                  </a:cubicBezTo>
                  <a:cubicBezTo>
                    <a:pt x="25" y="36"/>
                    <a:pt x="25" y="36"/>
                    <a:pt x="25" y="37"/>
                  </a:cubicBezTo>
                  <a:cubicBezTo>
                    <a:pt x="24" y="37"/>
                    <a:pt x="24" y="37"/>
                    <a:pt x="24" y="37"/>
                  </a:cubicBezTo>
                  <a:moveTo>
                    <a:pt x="22" y="37"/>
                  </a:moveTo>
                  <a:cubicBezTo>
                    <a:pt x="22" y="36"/>
                    <a:pt x="23" y="36"/>
                    <a:pt x="23" y="35"/>
                  </a:cubicBezTo>
                  <a:cubicBezTo>
                    <a:pt x="23" y="35"/>
                    <a:pt x="24" y="35"/>
                    <a:pt x="24" y="35"/>
                  </a:cubicBezTo>
                  <a:cubicBezTo>
                    <a:pt x="24" y="36"/>
                    <a:pt x="24" y="36"/>
                    <a:pt x="23" y="37"/>
                  </a:cubicBezTo>
                  <a:cubicBezTo>
                    <a:pt x="23" y="37"/>
                    <a:pt x="23" y="37"/>
                    <a:pt x="23" y="37"/>
                  </a:cubicBezTo>
                  <a:cubicBezTo>
                    <a:pt x="23" y="37"/>
                    <a:pt x="22" y="37"/>
                    <a:pt x="22" y="37"/>
                  </a:cubicBezTo>
                  <a:moveTo>
                    <a:pt x="11" y="37"/>
                  </a:moveTo>
                  <a:cubicBezTo>
                    <a:pt x="11" y="37"/>
                    <a:pt x="10" y="37"/>
                    <a:pt x="10" y="37"/>
                  </a:cubicBezTo>
                  <a:cubicBezTo>
                    <a:pt x="10" y="36"/>
                    <a:pt x="10" y="36"/>
                    <a:pt x="11" y="35"/>
                  </a:cubicBezTo>
                  <a:cubicBezTo>
                    <a:pt x="11" y="35"/>
                    <a:pt x="11" y="35"/>
                    <a:pt x="11" y="35"/>
                  </a:cubicBezTo>
                  <a:cubicBezTo>
                    <a:pt x="12" y="35"/>
                    <a:pt x="12" y="35"/>
                    <a:pt x="12" y="35"/>
                  </a:cubicBezTo>
                  <a:cubicBezTo>
                    <a:pt x="11" y="37"/>
                    <a:pt x="11" y="37"/>
                    <a:pt x="11" y="37"/>
                  </a:cubicBezTo>
                  <a:moveTo>
                    <a:pt x="19" y="37"/>
                  </a:moveTo>
                  <a:cubicBezTo>
                    <a:pt x="20" y="36"/>
                    <a:pt x="20" y="36"/>
                    <a:pt x="20" y="36"/>
                  </a:cubicBezTo>
                  <a:cubicBezTo>
                    <a:pt x="20" y="35"/>
                    <a:pt x="20" y="35"/>
                    <a:pt x="20" y="35"/>
                  </a:cubicBezTo>
                  <a:cubicBezTo>
                    <a:pt x="21" y="35"/>
                    <a:pt x="21" y="35"/>
                    <a:pt x="22" y="35"/>
                  </a:cubicBezTo>
                  <a:cubicBezTo>
                    <a:pt x="22" y="36"/>
                    <a:pt x="22" y="36"/>
                    <a:pt x="21" y="37"/>
                  </a:cubicBezTo>
                  <a:cubicBezTo>
                    <a:pt x="21" y="37"/>
                    <a:pt x="21" y="37"/>
                    <a:pt x="21" y="37"/>
                  </a:cubicBezTo>
                  <a:cubicBezTo>
                    <a:pt x="20" y="37"/>
                    <a:pt x="20" y="37"/>
                    <a:pt x="19" y="37"/>
                  </a:cubicBezTo>
                  <a:moveTo>
                    <a:pt x="17" y="37"/>
                  </a:moveTo>
                  <a:cubicBezTo>
                    <a:pt x="17" y="36"/>
                    <a:pt x="17" y="36"/>
                    <a:pt x="18" y="35"/>
                  </a:cubicBezTo>
                  <a:cubicBezTo>
                    <a:pt x="18" y="35"/>
                    <a:pt x="19" y="35"/>
                    <a:pt x="19" y="35"/>
                  </a:cubicBezTo>
                  <a:cubicBezTo>
                    <a:pt x="18" y="37"/>
                    <a:pt x="18" y="37"/>
                    <a:pt x="18" y="37"/>
                  </a:cubicBezTo>
                  <a:cubicBezTo>
                    <a:pt x="17" y="37"/>
                    <a:pt x="17" y="37"/>
                    <a:pt x="17" y="37"/>
                  </a:cubicBezTo>
                  <a:moveTo>
                    <a:pt x="15" y="37"/>
                  </a:moveTo>
                  <a:cubicBezTo>
                    <a:pt x="15" y="35"/>
                    <a:pt x="15" y="35"/>
                    <a:pt x="15" y="35"/>
                  </a:cubicBezTo>
                  <a:cubicBezTo>
                    <a:pt x="16" y="35"/>
                    <a:pt x="16" y="35"/>
                    <a:pt x="17" y="35"/>
                  </a:cubicBezTo>
                  <a:cubicBezTo>
                    <a:pt x="17" y="36"/>
                    <a:pt x="16" y="36"/>
                    <a:pt x="16" y="37"/>
                  </a:cubicBezTo>
                  <a:cubicBezTo>
                    <a:pt x="16" y="37"/>
                    <a:pt x="15" y="37"/>
                    <a:pt x="15" y="37"/>
                  </a:cubicBezTo>
                  <a:moveTo>
                    <a:pt x="12" y="37"/>
                  </a:moveTo>
                  <a:cubicBezTo>
                    <a:pt x="13" y="35"/>
                    <a:pt x="13" y="35"/>
                    <a:pt x="13" y="35"/>
                  </a:cubicBezTo>
                  <a:cubicBezTo>
                    <a:pt x="14" y="35"/>
                    <a:pt x="14" y="35"/>
                    <a:pt x="14" y="35"/>
                  </a:cubicBezTo>
                  <a:cubicBezTo>
                    <a:pt x="15" y="35"/>
                    <a:pt x="15" y="35"/>
                    <a:pt x="15" y="35"/>
                  </a:cubicBezTo>
                  <a:cubicBezTo>
                    <a:pt x="14" y="37"/>
                    <a:pt x="14" y="37"/>
                    <a:pt x="14" y="37"/>
                  </a:cubicBezTo>
                  <a:cubicBezTo>
                    <a:pt x="14" y="37"/>
                    <a:pt x="14" y="37"/>
                    <a:pt x="14" y="37"/>
                  </a:cubicBezTo>
                  <a:cubicBezTo>
                    <a:pt x="13" y="37"/>
                    <a:pt x="13" y="37"/>
                    <a:pt x="12" y="37"/>
                  </a:cubicBezTo>
                  <a:moveTo>
                    <a:pt x="45" y="36"/>
                  </a:moveTo>
                  <a:cubicBezTo>
                    <a:pt x="46" y="35"/>
                    <a:pt x="46" y="35"/>
                    <a:pt x="46" y="35"/>
                  </a:cubicBezTo>
                  <a:cubicBezTo>
                    <a:pt x="46" y="35"/>
                    <a:pt x="47" y="35"/>
                    <a:pt x="47" y="35"/>
                  </a:cubicBezTo>
                  <a:cubicBezTo>
                    <a:pt x="47" y="36"/>
                    <a:pt x="46" y="36"/>
                    <a:pt x="46" y="36"/>
                  </a:cubicBezTo>
                  <a:cubicBezTo>
                    <a:pt x="46" y="36"/>
                    <a:pt x="46" y="36"/>
                    <a:pt x="45" y="36"/>
                  </a:cubicBezTo>
                  <a:moveTo>
                    <a:pt x="4" y="36"/>
                  </a:moveTo>
                  <a:cubicBezTo>
                    <a:pt x="3" y="36"/>
                    <a:pt x="3" y="36"/>
                    <a:pt x="3" y="36"/>
                  </a:cubicBezTo>
                  <a:cubicBezTo>
                    <a:pt x="3" y="35"/>
                    <a:pt x="3" y="35"/>
                    <a:pt x="3" y="35"/>
                  </a:cubicBezTo>
                  <a:cubicBezTo>
                    <a:pt x="4" y="35"/>
                    <a:pt x="4" y="35"/>
                    <a:pt x="4" y="35"/>
                  </a:cubicBezTo>
                  <a:cubicBezTo>
                    <a:pt x="4" y="36"/>
                    <a:pt x="4" y="36"/>
                    <a:pt x="4" y="36"/>
                  </a:cubicBezTo>
                  <a:moveTo>
                    <a:pt x="47" y="36"/>
                  </a:moveTo>
                  <a:cubicBezTo>
                    <a:pt x="47" y="36"/>
                    <a:pt x="48" y="35"/>
                    <a:pt x="48" y="35"/>
                  </a:cubicBezTo>
                  <a:cubicBezTo>
                    <a:pt x="48" y="35"/>
                    <a:pt x="49" y="35"/>
                    <a:pt x="49" y="34"/>
                  </a:cubicBezTo>
                  <a:cubicBezTo>
                    <a:pt x="49" y="35"/>
                    <a:pt x="49" y="35"/>
                    <a:pt x="48" y="36"/>
                  </a:cubicBezTo>
                  <a:cubicBezTo>
                    <a:pt x="47" y="36"/>
                    <a:pt x="47" y="36"/>
                    <a:pt x="47" y="36"/>
                  </a:cubicBezTo>
                  <a:moveTo>
                    <a:pt x="2" y="36"/>
                  </a:moveTo>
                  <a:cubicBezTo>
                    <a:pt x="2" y="35"/>
                    <a:pt x="2" y="35"/>
                    <a:pt x="2" y="34"/>
                  </a:cubicBezTo>
                  <a:cubicBezTo>
                    <a:pt x="2" y="34"/>
                    <a:pt x="2" y="35"/>
                    <a:pt x="3" y="35"/>
                  </a:cubicBezTo>
                  <a:cubicBezTo>
                    <a:pt x="2" y="36"/>
                    <a:pt x="2" y="36"/>
                    <a:pt x="2" y="36"/>
                  </a:cubicBezTo>
                  <a:moveTo>
                    <a:pt x="7" y="35"/>
                  </a:moveTo>
                  <a:cubicBezTo>
                    <a:pt x="3" y="35"/>
                    <a:pt x="2" y="34"/>
                    <a:pt x="2" y="31"/>
                  </a:cubicBezTo>
                  <a:cubicBezTo>
                    <a:pt x="2" y="14"/>
                    <a:pt x="2" y="14"/>
                    <a:pt x="2" y="14"/>
                  </a:cubicBezTo>
                  <a:cubicBezTo>
                    <a:pt x="2" y="14"/>
                    <a:pt x="1" y="13"/>
                    <a:pt x="1" y="12"/>
                  </a:cubicBezTo>
                  <a:cubicBezTo>
                    <a:pt x="1" y="9"/>
                    <a:pt x="1" y="4"/>
                    <a:pt x="2" y="2"/>
                  </a:cubicBezTo>
                  <a:cubicBezTo>
                    <a:pt x="3" y="2"/>
                    <a:pt x="3" y="1"/>
                    <a:pt x="3" y="1"/>
                  </a:cubicBezTo>
                  <a:cubicBezTo>
                    <a:pt x="4" y="1"/>
                    <a:pt x="4" y="1"/>
                    <a:pt x="4" y="1"/>
                  </a:cubicBezTo>
                  <a:cubicBezTo>
                    <a:pt x="5" y="1"/>
                    <a:pt x="6" y="1"/>
                    <a:pt x="7" y="1"/>
                  </a:cubicBezTo>
                  <a:cubicBezTo>
                    <a:pt x="8" y="1"/>
                    <a:pt x="10" y="1"/>
                    <a:pt x="11" y="1"/>
                  </a:cubicBezTo>
                  <a:cubicBezTo>
                    <a:pt x="12" y="1"/>
                    <a:pt x="14" y="1"/>
                    <a:pt x="15" y="1"/>
                  </a:cubicBezTo>
                  <a:cubicBezTo>
                    <a:pt x="47" y="1"/>
                    <a:pt x="47" y="1"/>
                    <a:pt x="47" y="1"/>
                  </a:cubicBezTo>
                  <a:cubicBezTo>
                    <a:pt x="47" y="1"/>
                    <a:pt x="48" y="2"/>
                    <a:pt x="48" y="2"/>
                  </a:cubicBezTo>
                  <a:cubicBezTo>
                    <a:pt x="49" y="3"/>
                    <a:pt x="49" y="6"/>
                    <a:pt x="49" y="7"/>
                  </a:cubicBezTo>
                  <a:cubicBezTo>
                    <a:pt x="49" y="8"/>
                    <a:pt x="49" y="8"/>
                    <a:pt x="49" y="9"/>
                  </a:cubicBezTo>
                  <a:cubicBezTo>
                    <a:pt x="49" y="23"/>
                    <a:pt x="49" y="23"/>
                    <a:pt x="49" y="23"/>
                  </a:cubicBezTo>
                  <a:cubicBezTo>
                    <a:pt x="49" y="24"/>
                    <a:pt x="49" y="25"/>
                    <a:pt x="49" y="26"/>
                  </a:cubicBezTo>
                  <a:cubicBezTo>
                    <a:pt x="49" y="28"/>
                    <a:pt x="49" y="30"/>
                    <a:pt x="49" y="32"/>
                  </a:cubicBezTo>
                  <a:cubicBezTo>
                    <a:pt x="49" y="33"/>
                    <a:pt x="49" y="33"/>
                    <a:pt x="48" y="33"/>
                  </a:cubicBezTo>
                  <a:cubicBezTo>
                    <a:pt x="47" y="34"/>
                    <a:pt x="45" y="35"/>
                    <a:pt x="43" y="35"/>
                  </a:cubicBezTo>
                  <a:cubicBezTo>
                    <a:pt x="42" y="35"/>
                    <a:pt x="42" y="35"/>
                    <a:pt x="41" y="35"/>
                  </a:cubicBezTo>
                  <a:cubicBezTo>
                    <a:pt x="41" y="35"/>
                    <a:pt x="40" y="35"/>
                    <a:pt x="40" y="35"/>
                  </a:cubicBezTo>
                  <a:cubicBezTo>
                    <a:pt x="36" y="35"/>
                    <a:pt x="31" y="34"/>
                    <a:pt x="27" y="34"/>
                  </a:cubicBezTo>
                  <a:cubicBezTo>
                    <a:pt x="22" y="34"/>
                    <a:pt x="18" y="34"/>
                    <a:pt x="14" y="34"/>
                  </a:cubicBezTo>
                  <a:cubicBezTo>
                    <a:pt x="13" y="34"/>
                    <a:pt x="12" y="34"/>
                    <a:pt x="11" y="34"/>
                  </a:cubicBezTo>
                  <a:cubicBezTo>
                    <a:pt x="10" y="35"/>
                    <a:pt x="9" y="35"/>
                    <a:pt x="7" y="35"/>
                  </a:cubicBezTo>
                  <a:moveTo>
                    <a:pt x="7" y="0"/>
                  </a:moveTo>
                  <a:cubicBezTo>
                    <a:pt x="6" y="0"/>
                    <a:pt x="4" y="0"/>
                    <a:pt x="3" y="0"/>
                  </a:cubicBezTo>
                  <a:cubicBezTo>
                    <a:pt x="3" y="0"/>
                    <a:pt x="2" y="1"/>
                    <a:pt x="2" y="1"/>
                  </a:cubicBezTo>
                  <a:cubicBezTo>
                    <a:pt x="0" y="3"/>
                    <a:pt x="0" y="8"/>
                    <a:pt x="0" y="12"/>
                  </a:cubicBezTo>
                  <a:cubicBezTo>
                    <a:pt x="0" y="13"/>
                    <a:pt x="1" y="14"/>
                    <a:pt x="1" y="14"/>
                  </a:cubicBezTo>
                  <a:cubicBezTo>
                    <a:pt x="1" y="31"/>
                    <a:pt x="1" y="31"/>
                    <a:pt x="1" y="31"/>
                  </a:cubicBezTo>
                  <a:cubicBezTo>
                    <a:pt x="1" y="32"/>
                    <a:pt x="1" y="32"/>
                    <a:pt x="1" y="32"/>
                  </a:cubicBezTo>
                  <a:cubicBezTo>
                    <a:pt x="1" y="34"/>
                    <a:pt x="1" y="35"/>
                    <a:pt x="2" y="36"/>
                  </a:cubicBezTo>
                  <a:cubicBezTo>
                    <a:pt x="3" y="38"/>
                    <a:pt x="4" y="38"/>
                    <a:pt x="6" y="38"/>
                  </a:cubicBezTo>
                  <a:cubicBezTo>
                    <a:pt x="9" y="38"/>
                    <a:pt x="13" y="38"/>
                    <a:pt x="17" y="38"/>
                  </a:cubicBezTo>
                  <a:cubicBezTo>
                    <a:pt x="17" y="38"/>
                    <a:pt x="18" y="38"/>
                    <a:pt x="18" y="38"/>
                  </a:cubicBezTo>
                  <a:cubicBezTo>
                    <a:pt x="18" y="39"/>
                    <a:pt x="18" y="39"/>
                    <a:pt x="18" y="39"/>
                  </a:cubicBezTo>
                  <a:cubicBezTo>
                    <a:pt x="18" y="39"/>
                    <a:pt x="18" y="40"/>
                    <a:pt x="18" y="41"/>
                  </a:cubicBezTo>
                  <a:cubicBezTo>
                    <a:pt x="18" y="42"/>
                    <a:pt x="18" y="42"/>
                    <a:pt x="18" y="42"/>
                  </a:cubicBezTo>
                  <a:cubicBezTo>
                    <a:pt x="18" y="42"/>
                    <a:pt x="17" y="42"/>
                    <a:pt x="17" y="42"/>
                  </a:cubicBezTo>
                  <a:cubicBezTo>
                    <a:pt x="16" y="42"/>
                    <a:pt x="16" y="42"/>
                    <a:pt x="15" y="42"/>
                  </a:cubicBezTo>
                  <a:cubicBezTo>
                    <a:pt x="14" y="42"/>
                    <a:pt x="14" y="42"/>
                    <a:pt x="14" y="42"/>
                  </a:cubicBezTo>
                  <a:cubicBezTo>
                    <a:pt x="14" y="42"/>
                    <a:pt x="14" y="42"/>
                    <a:pt x="13" y="42"/>
                  </a:cubicBezTo>
                  <a:cubicBezTo>
                    <a:pt x="13" y="42"/>
                    <a:pt x="12" y="42"/>
                    <a:pt x="12" y="42"/>
                  </a:cubicBezTo>
                  <a:cubicBezTo>
                    <a:pt x="12" y="43"/>
                    <a:pt x="12" y="43"/>
                    <a:pt x="12" y="44"/>
                  </a:cubicBezTo>
                  <a:cubicBezTo>
                    <a:pt x="12" y="44"/>
                    <a:pt x="12" y="44"/>
                    <a:pt x="12" y="44"/>
                  </a:cubicBezTo>
                  <a:cubicBezTo>
                    <a:pt x="12" y="44"/>
                    <a:pt x="12" y="44"/>
                    <a:pt x="12" y="44"/>
                  </a:cubicBezTo>
                  <a:cubicBezTo>
                    <a:pt x="12" y="44"/>
                    <a:pt x="12" y="46"/>
                    <a:pt x="12" y="46"/>
                  </a:cubicBezTo>
                  <a:cubicBezTo>
                    <a:pt x="12" y="47"/>
                    <a:pt x="12" y="47"/>
                    <a:pt x="12" y="47"/>
                  </a:cubicBezTo>
                  <a:cubicBezTo>
                    <a:pt x="13" y="47"/>
                    <a:pt x="13" y="47"/>
                    <a:pt x="14" y="47"/>
                  </a:cubicBezTo>
                  <a:cubicBezTo>
                    <a:pt x="15" y="47"/>
                    <a:pt x="15" y="47"/>
                    <a:pt x="15" y="47"/>
                  </a:cubicBezTo>
                  <a:cubicBezTo>
                    <a:pt x="16" y="47"/>
                    <a:pt x="16" y="47"/>
                    <a:pt x="16" y="47"/>
                  </a:cubicBezTo>
                  <a:cubicBezTo>
                    <a:pt x="18" y="47"/>
                    <a:pt x="21" y="47"/>
                    <a:pt x="23" y="47"/>
                  </a:cubicBezTo>
                  <a:cubicBezTo>
                    <a:pt x="25" y="47"/>
                    <a:pt x="27" y="47"/>
                    <a:pt x="29" y="47"/>
                  </a:cubicBezTo>
                  <a:cubicBezTo>
                    <a:pt x="31" y="47"/>
                    <a:pt x="33" y="47"/>
                    <a:pt x="35" y="47"/>
                  </a:cubicBezTo>
                  <a:cubicBezTo>
                    <a:pt x="35" y="47"/>
                    <a:pt x="39" y="47"/>
                    <a:pt x="39" y="46"/>
                  </a:cubicBezTo>
                  <a:cubicBezTo>
                    <a:pt x="39" y="44"/>
                    <a:pt x="39" y="44"/>
                    <a:pt x="39" y="44"/>
                  </a:cubicBezTo>
                  <a:cubicBezTo>
                    <a:pt x="39" y="44"/>
                    <a:pt x="39" y="44"/>
                    <a:pt x="39" y="44"/>
                  </a:cubicBezTo>
                  <a:cubicBezTo>
                    <a:pt x="39" y="44"/>
                    <a:pt x="39" y="44"/>
                    <a:pt x="39" y="44"/>
                  </a:cubicBezTo>
                  <a:cubicBezTo>
                    <a:pt x="39" y="43"/>
                    <a:pt x="38" y="42"/>
                    <a:pt x="37" y="42"/>
                  </a:cubicBezTo>
                  <a:cubicBezTo>
                    <a:pt x="32" y="42"/>
                    <a:pt x="32" y="42"/>
                    <a:pt x="32" y="42"/>
                  </a:cubicBezTo>
                  <a:cubicBezTo>
                    <a:pt x="32" y="42"/>
                    <a:pt x="32" y="42"/>
                    <a:pt x="32" y="42"/>
                  </a:cubicBezTo>
                  <a:cubicBezTo>
                    <a:pt x="32" y="42"/>
                    <a:pt x="32" y="41"/>
                    <a:pt x="32" y="41"/>
                  </a:cubicBezTo>
                  <a:cubicBezTo>
                    <a:pt x="32" y="40"/>
                    <a:pt x="32" y="40"/>
                    <a:pt x="32" y="40"/>
                  </a:cubicBezTo>
                  <a:cubicBezTo>
                    <a:pt x="32" y="39"/>
                    <a:pt x="32" y="39"/>
                    <a:pt x="32" y="39"/>
                  </a:cubicBezTo>
                  <a:cubicBezTo>
                    <a:pt x="32" y="39"/>
                    <a:pt x="32" y="38"/>
                    <a:pt x="32" y="38"/>
                  </a:cubicBezTo>
                  <a:cubicBezTo>
                    <a:pt x="39" y="38"/>
                    <a:pt x="45" y="37"/>
                    <a:pt x="47" y="37"/>
                  </a:cubicBezTo>
                  <a:cubicBezTo>
                    <a:pt x="47" y="37"/>
                    <a:pt x="48" y="37"/>
                    <a:pt x="49" y="37"/>
                  </a:cubicBezTo>
                  <a:cubicBezTo>
                    <a:pt x="50" y="36"/>
                    <a:pt x="50" y="34"/>
                    <a:pt x="50" y="33"/>
                  </a:cubicBezTo>
                  <a:cubicBezTo>
                    <a:pt x="50" y="32"/>
                    <a:pt x="50" y="32"/>
                    <a:pt x="50" y="32"/>
                  </a:cubicBezTo>
                  <a:cubicBezTo>
                    <a:pt x="50" y="32"/>
                    <a:pt x="50" y="32"/>
                    <a:pt x="50" y="32"/>
                  </a:cubicBezTo>
                  <a:cubicBezTo>
                    <a:pt x="50" y="30"/>
                    <a:pt x="50" y="28"/>
                    <a:pt x="50" y="26"/>
                  </a:cubicBezTo>
                  <a:cubicBezTo>
                    <a:pt x="50" y="25"/>
                    <a:pt x="50" y="24"/>
                    <a:pt x="50" y="23"/>
                  </a:cubicBezTo>
                  <a:cubicBezTo>
                    <a:pt x="50" y="9"/>
                    <a:pt x="50" y="9"/>
                    <a:pt x="50" y="9"/>
                  </a:cubicBezTo>
                  <a:cubicBezTo>
                    <a:pt x="50" y="8"/>
                    <a:pt x="50" y="8"/>
                    <a:pt x="50" y="8"/>
                  </a:cubicBezTo>
                  <a:cubicBezTo>
                    <a:pt x="50" y="6"/>
                    <a:pt x="50" y="3"/>
                    <a:pt x="49" y="1"/>
                  </a:cubicBezTo>
                  <a:cubicBezTo>
                    <a:pt x="48" y="1"/>
                    <a:pt x="48" y="0"/>
                    <a:pt x="47" y="0"/>
                  </a:cubicBezTo>
                  <a:cubicBezTo>
                    <a:pt x="15" y="0"/>
                    <a:pt x="15" y="0"/>
                    <a:pt x="15" y="0"/>
                  </a:cubicBezTo>
                  <a:cubicBezTo>
                    <a:pt x="14" y="0"/>
                    <a:pt x="12" y="0"/>
                    <a:pt x="11" y="0"/>
                  </a:cubicBezTo>
                  <a:cubicBezTo>
                    <a:pt x="10" y="0"/>
                    <a:pt x="8"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86" name="Freeform 72"/>
            <p:cNvSpPr>
              <a:spLocks noEditPoints="1"/>
            </p:cNvSpPr>
            <p:nvPr/>
          </p:nvSpPr>
          <p:spPr bwMode="auto">
            <a:xfrm>
              <a:off x="3672" y="2213"/>
              <a:ext cx="60" cy="49"/>
            </a:xfrm>
            <a:custGeom>
              <a:avLst/>
              <a:gdLst>
                <a:gd name="T0" fmla="*/ 15 w 25"/>
                <a:gd name="T1" fmla="*/ 18 h 21"/>
                <a:gd name="T2" fmla="*/ 8 w 25"/>
                <a:gd name="T3" fmla="*/ 13 h 21"/>
                <a:gd name="T4" fmla="*/ 2 w 25"/>
                <a:gd name="T5" fmla="*/ 8 h 21"/>
                <a:gd name="T6" fmla="*/ 4 w 25"/>
                <a:gd name="T7" fmla="*/ 9 h 21"/>
                <a:gd name="T8" fmla="*/ 12 w 25"/>
                <a:gd name="T9" fmla="*/ 15 h 21"/>
                <a:gd name="T10" fmla="*/ 19 w 25"/>
                <a:gd name="T11" fmla="*/ 19 h 21"/>
                <a:gd name="T12" fmla="*/ 22 w 25"/>
                <a:gd name="T13" fmla="*/ 18 h 21"/>
                <a:gd name="T14" fmla="*/ 19 w 25"/>
                <a:gd name="T15" fmla="*/ 18 h 21"/>
                <a:gd name="T16" fmla="*/ 13 w 25"/>
                <a:gd name="T17" fmla="*/ 15 h 21"/>
                <a:gd name="T18" fmla="*/ 7 w 25"/>
                <a:gd name="T19" fmla="*/ 10 h 21"/>
                <a:gd name="T20" fmla="*/ 8 w 25"/>
                <a:gd name="T21" fmla="*/ 7 h 21"/>
                <a:gd name="T22" fmla="*/ 13 w 25"/>
                <a:gd name="T23" fmla="*/ 5 h 21"/>
                <a:gd name="T24" fmla="*/ 18 w 25"/>
                <a:gd name="T25" fmla="*/ 3 h 21"/>
                <a:gd name="T26" fmla="*/ 24 w 25"/>
                <a:gd name="T27" fmla="*/ 14 h 21"/>
                <a:gd name="T28" fmla="*/ 24 w 25"/>
                <a:gd name="T29" fmla="*/ 16 h 21"/>
                <a:gd name="T30" fmla="*/ 6 w 25"/>
                <a:gd name="T31" fmla="*/ 9 h 21"/>
                <a:gd name="T32" fmla="*/ 4 w 25"/>
                <a:gd name="T33" fmla="*/ 8 h 21"/>
                <a:gd name="T34" fmla="*/ 2 w 25"/>
                <a:gd name="T35" fmla="*/ 6 h 21"/>
                <a:gd name="T36" fmla="*/ 11 w 25"/>
                <a:gd name="T37" fmla="*/ 5 h 21"/>
                <a:gd name="T38" fmla="*/ 11 w 25"/>
                <a:gd name="T39" fmla="*/ 5 h 21"/>
                <a:gd name="T40" fmla="*/ 6 w 25"/>
                <a:gd name="T41" fmla="*/ 9 h 21"/>
                <a:gd name="T42" fmla="*/ 11 w 25"/>
                <a:gd name="T43" fmla="*/ 4 h 21"/>
                <a:gd name="T44" fmla="*/ 7 w 25"/>
                <a:gd name="T45" fmla="*/ 1 h 21"/>
                <a:gd name="T46" fmla="*/ 16 w 25"/>
                <a:gd name="T47" fmla="*/ 2 h 21"/>
                <a:gd name="T48" fmla="*/ 12 w 25"/>
                <a:gd name="T49" fmla="*/ 4 h 21"/>
                <a:gd name="T50" fmla="*/ 7 w 25"/>
                <a:gd name="T51" fmla="*/ 0 h 21"/>
                <a:gd name="T52" fmla="*/ 5 w 25"/>
                <a:gd name="T53" fmla="*/ 1 h 21"/>
                <a:gd name="T54" fmla="*/ 1 w 25"/>
                <a:gd name="T55" fmla="*/ 4 h 21"/>
                <a:gd name="T56" fmla="*/ 1 w 25"/>
                <a:gd name="T57" fmla="*/ 8 h 21"/>
                <a:gd name="T58" fmla="*/ 8 w 25"/>
                <a:gd name="T59" fmla="*/ 14 h 21"/>
                <a:gd name="T60" fmla="*/ 14 w 25"/>
                <a:gd name="T61" fmla="*/ 19 h 21"/>
                <a:gd name="T62" fmla="*/ 23 w 25"/>
                <a:gd name="T63" fmla="*/ 19 h 21"/>
                <a:gd name="T64" fmla="*/ 19 w 25"/>
                <a:gd name="T65"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21">
                  <a:moveTo>
                    <a:pt x="19" y="20"/>
                  </a:moveTo>
                  <a:cubicBezTo>
                    <a:pt x="18" y="20"/>
                    <a:pt x="16" y="19"/>
                    <a:pt x="15" y="18"/>
                  </a:cubicBezTo>
                  <a:cubicBezTo>
                    <a:pt x="14" y="18"/>
                    <a:pt x="12" y="17"/>
                    <a:pt x="11" y="16"/>
                  </a:cubicBezTo>
                  <a:cubicBezTo>
                    <a:pt x="10" y="15"/>
                    <a:pt x="9" y="14"/>
                    <a:pt x="8" y="13"/>
                  </a:cubicBezTo>
                  <a:cubicBezTo>
                    <a:pt x="8" y="13"/>
                    <a:pt x="7" y="13"/>
                    <a:pt x="6" y="12"/>
                  </a:cubicBezTo>
                  <a:cubicBezTo>
                    <a:pt x="4" y="11"/>
                    <a:pt x="2" y="10"/>
                    <a:pt x="2" y="8"/>
                  </a:cubicBezTo>
                  <a:cubicBezTo>
                    <a:pt x="2" y="8"/>
                    <a:pt x="3" y="9"/>
                    <a:pt x="4" y="9"/>
                  </a:cubicBezTo>
                  <a:cubicBezTo>
                    <a:pt x="4" y="9"/>
                    <a:pt x="4" y="9"/>
                    <a:pt x="4" y="9"/>
                  </a:cubicBezTo>
                  <a:cubicBezTo>
                    <a:pt x="7" y="11"/>
                    <a:pt x="10" y="13"/>
                    <a:pt x="12" y="14"/>
                  </a:cubicBezTo>
                  <a:cubicBezTo>
                    <a:pt x="12" y="15"/>
                    <a:pt x="12" y="15"/>
                    <a:pt x="12" y="15"/>
                  </a:cubicBezTo>
                  <a:cubicBezTo>
                    <a:pt x="13" y="16"/>
                    <a:pt x="14" y="17"/>
                    <a:pt x="15" y="18"/>
                  </a:cubicBezTo>
                  <a:cubicBezTo>
                    <a:pt x="16" y="19"/>
                    <a:pt x="18" y="19"/>
                    <a:pt x="19" y="19"/>
                  </a:cubicBezTo>
                  <a:cubicBezTo>
                    <a:pt x="20" y="19"/>
                    <a:pt x="22" y="18"/>
                    <a:pt x="23" y="18"/>
                  </a:cubicBezTo>
                  <a:cubicBezTo>
                    <a:pt x="22" y="18"/>
                    <a:pt x="22" y="18"/>
                    <a:pt x="22" y="18"/>
                  </a:cubicBezTo>
                  <a:cubicBezTo>
                    <a:pt x="21" y="19"/>
                    <a:pt x="20" y="20"/>
                    <a:pt x="19" y="20"/>
                  </a:cubicBezTo>
                  <a:moveTo>
                    <a:pt x="19" y="18"/>
                  </a:moveTo>
                  <a:cubicBezTo>
                    <a:pt x="18" y="18"/>
                    <a:pt x="17" y="18"/>
                    <a:pt x="16" y="17"/>
                  </a:cubicBezTo>
                  <a:cubicBezTo>
                    <a:pt x="15" y="16"/>
                    <a:pt x="14" y="16"/>
                    <a:pt x="13" y="15"/>
                  </a:cubicBezTo>
                  <a:cubicBezTo>
                    <a:pt x="12" y="14"/>
                    <a:pt x="12" y="14"/>
                    <a:pt x="12" y="14"/>
                  </a:cubicBezTo>
                  <a:cubicBezTo>
                    <a:pt x="11" y="12"/>
                    <a:pt x="9" y="11"/>
                    <a:pt x="7" y="10"/>
                  </a:cubicBezTo>
                  <a:cubicBezTo>
                    <a:pt x="7" y="10"/>
                    <a:pt x="7" y="10"/>
                    <a:pt x="7" y="10"/>
                  </a:cubicBezTo>
                  <a:cubicBezTo>
                    <a:pt x="7" y="9"/>
                    <a:pt x="8" y="8"/>
                    <a:pt x="8" y="7"/>
                  </a:cubicBezTo>
                  <a:cubicBezTo>
                    <a:pt x="9" y="7"/>
                    <a:pt x="10" y="6"/>
                    <a:pt x="11" y="6"/>
                  </a:cubicBezTo>
                  <a:cubicBezTo>
                    <a:pt x="13" y="5"/>
                    <a:pt x="13" y="5"/>
                    <a:pt x="13" y="5"/>
                  </a:cubicBezTo>
                  <a:cubicBezTo>
                    <a:pt x="14" y="4"/>
                    <a:pt x="16" y="3"/>
                    <a:pt x="18" y="3"/>
                  </a:cubicBezTo>
                  <a:cubicBezTo>
                    <a:pt x="18" y="3"/>
                    <a:pt x="18" y="3"/>
                    <a:pt x="18" y="3"/>
                  </a:cubicBezTo>
                  <a:cubicBezTo>
                    <a:pt x="19" y="4"/>
                    <a:pt x="19" y="4"/>
                    <a:pt x="19" y="4"/>
                  </a:cubicBezTo>
                  <a:cubicBezTo>
                    <a:pt x="22" y="6"/>
                    <a:pt x="24" y="10"/>
                    <a:pt x="24" y="14"/>
                  </a:cubicBezTo>
                  <a:cubicBezTo>
                    <a:pt x="24" y="14"/>
                    <a:pt x="24" y="15"/>
                    <a:pt x="24" y="16"/>
                  </a:cubicBezTo>
                  <a:cubicBezTo>
                    <a:pt x="24" y="16"/>
                    <a:pt x="24" y="16"/>
                    <a:pt x="24" y="16"/>
                  </a:cubicBezTo>
                  <a:cubicBezTo>
                    <a:pt x="22" y="17"/>
                    <a:pt x="21" y="18"/>
                    <a:pt x="19" y="18"/>
                  </a:cubicBezTo>
                  <a:moveTo>
                    <a:pt x="6" y="9"/>
                  </a:moveTo>
                  <a:cubicBezTo>
                    <a:pt x="6" y="9"/>
                    <a:pt x="5" y="9"/>
                    <a:pt x="5" y="9"/>
                  </a:cubicBezTo>
                  <a:cubicBezTo>
                    <a:pt x="4" y="8"/>
                    <a:pt x="4" y="8"/>
                    <a:pt x="4" y="8"/>
                  </a:cubicBezTo>
                  <a:cubicBezTo>
                    <a:pt x="3" y="8"/>
                    <a:pt x="3" y="8"/>
                    <a:pt x="2" y="7"/>
                  </a:cubicBezTo>
                  <a:cubicBezTo>
                    <a:pt x="2" y="6"/>
                    <a:pt x="2" y="6"/>
                    <a:pt x="2" y="6"/>
                  </a:cubicBezTo>
                  <a:cubicBezTo>
                    <a:pt x="2" y="4"/>
                    <a:pt x="3" y="3"/>
                    <a:pt x="5" y="2"/>
                  </a:cubicBezTo>
                  <a:cubicBezTo>
                    <a:pt x="7" y="3"/>
                    <a:pt x="9" y="4"/>
                    <a:pt x="11" y="5"/>
                  </a:cubicBezTo>
                  <a:cubicBezTo>
                    <a:pt x="11" y="5"/>
                    <a:pt x="11" y="5"/>
                    <a:pt x="11" y="5"/>
                  </a:cubicBezTo>
                  <a:cubicBezTo>
                    <a:pt x="11" y="5"/>
                    <a:pt x="11" y="5"/>
                    <a:pt x="11" y="5"/>
                  </a:cubicBezTo>
                  <a:cubicBezTo>
                    <a:pt x="10" y="5"/>
                    <a:pt x="9" y="6"/>
                    <a:pt x="8" y="7"/>
                  </a:cubicBezTo>
                  <a:cubicBezTo>
                    <a:pt x="7" y="8"/>
                    <a:pt x="6" y="8"/>
                    <a:pt x="6" y="9"/>
                  </a:cubicBezTo>
                  <a:moveTo>
                    <a:pt x="12" y="4"/>
                  </a:moveTo>
                  <a:cubicBezTo>
                    <a:pt x="11" y="4"/>
                    <a:pt x="11" y="4"/>
                    <a:pt x="11" y="4"/>
                  </a:cubicBezTo>
                  <a:cubicBezTo>
                    <a:pt x="10" y="3"/>
                    <a:pt x="8" y="2"/>
                    <a:pt x="6" y="1"/>
                  </a:cubicBezTo>
                  <a:cubicBezTo>
                    <a:pt x="7" y="1"/>
                    <a:pt x="7" y="1"/>
                    <a:pt x="7" y="1"/>
                  </a:cubicBezTo>
                  <a:cubicBezTo>
                    <a:pt x="8" y="1"/>
                    <a:pt x="9" y="1"/>
                    <a:pt x="10" y="1"/>
                  </a:cubicBezTo>
                  <a:cubicBezTo>
                    <a:pt x="12" y="1"/>
                    <a:pt x="15" y="1"/>
                    <a:pt x="16" y="2"/>
                  </a:cubicBezTo>
                  <a:cubicBezTo>
                    <a:pt x="15" y="3"/>
                    <a:pt x="14" y="3"/>
                    <a:pt x="12" y="4"/>
                  </a:cubicBezTo>
                  <a:cubicBezTo>
                    <a:pt x="12" y="4"/>
                    <a:pt x="12" y="4"/>
                    <a:pt x="12" y="4"/>
                  </a:cubicBezTo>
                  <a:moveTo>
                    <a:pt x="10" y="0"/>
                  </a:moveTo>
                  <a:cubicBezTo>
                    <a:pt x="9" y="0"/>
                    <a:pt x="8" y="0"/>
                    <a:pt x="7" y="0"/>
                  </a:cubicBezTo>
                  <a:cubicBezTo>
                    <a:pt x="6" y="0"/>
                    <a:pt x="6" y="1"/>
                    <a:pt x="5" y="1"/>
                  </a:cubicBezTo>
                  <a:cubicBezTo>
                    <a:pt x="5" y="1"/>
                    <a:pt x="5" y="1"/>
                    <a:pt x="5" y="1"/>
                  </a:cubicBezTo>
                  <a:cubicBezTo>
                    <a:pt x="3" y="2"/>
                    <a:pt x="2" y="3"/>
                    <a:pt x="1" y="4"/>
                  </a:cubicBezTo>
                  <a:cubicBezTo>
                    <a:pt x="1" y="4"/>
                    <a:pt x="1" y="4"/>
                    <a:pt x="1" y="4"/>
                  </a:cubicBezTo>
                  <a:cubicBezTo>
                    <a:pt x="0" y="5"/>
                    <a:pt x="0" y="6"/>
                    <a:pt x="1" y="6"/>
                  </a:cubicBezTo>
                  <a:cubicBezTo>
                    <a:pt x="0" y="7"/>
                    <a:pt x="0" y="7"/>
                    <a:pt x="1" y="8"/>
                  </a:cubicBezTo>
                  <a:cubicBezTo>
                    <a:pt x="1" y="10"/>
                    <a:pt x="4" y="12"/>
                    <a:pt x="6" y="13"/>
                  </a:cubicBezTo>
                  <a:cubicBezTo>
                    <a:pt x="6" y="13"/>
                    <a:pt x="7" y="14"/>
                    <a:pt x="8" y="14"/>
                  </a:cubicBezTo>
                  <a:cubicBezTo>
                    <a:pt x="9" y="15"/>
                    <a:pt x="10" y="16"/>
                    <a:pt x="11" y="16"/>
                  </a:cubicBezTo>
                  <a:cubicBezTo>
                    <a:pt x="12" y="17"/>
                    <a:pt x="13" y="18"/>
                    <a:pt x="14" y="19"/>
                  </a:cubicBezTo>
                  <a:cubicBezTo>
                    <a:pt x="16" y="20"/>
                    <a:pt x="17" y="21"/>
                    <a:pt x="19" y="21"/>
                  </a:cubicBezTo>
                  <a:cubicBezTo>
                    <a:pt x="21" y="21"/>
                    <a:pt x="22" y="20"/>
                    <a:pt x="23" y="19"/>
                  </a:cubicBezTo>
                  <a:cubicBezTo>
                    <a:pt x="24" y="18"/>
                    <a:pt x="25" y="16"/>
                    <a:pt x="25" y="14"/>
                  </a:cubicBezTo>
                  <a:cubicBezTo>
                    <a:pt x="25" y="9"/>
                    <a:pt x="22" y="5"/>
                    <a:pt x="19" y="3"/>
                  </a:cubicBezTo>
                  <a:cubicBezTo>
                    <a:pt x="17" y="1"/>
                    <a:pt x="13"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87" name="Freeform 73"/>
            <p:cNvSpPr>
              <a:spLocks noEditPoints="1"/>
            </p:cNvSpPr>
            <p:nvPr/>
          </p:nvSpPr>
          <p:spPr bwMode="auto">
            <a:xfrm>
              <a:off x="3530" y="2224"/>
              <a:ext cx="133" cy="34"/>
            </a:xfrm>
            <a:custGeom>
              <a:avLst/>
              <a:gdLst>
                <a:gd name="T0" fmla="*/ 10 w 56"/>
                <a:gd name="T1" fmla="*/ 12 h 14"/>
                <a:gd name="T2" fmla="*/ 8 w 56"/>
                <a:gd name="T3" fmla="*/ 12 h 14"/>
                <a:gd name="T4" fmla="*/ 11 w 56"/>
                <a:gd name="T5" fmla="*/ 12 h 14"/>
                <a:gd name="T6" fmla="*/ 11 w 56"/>
                <a:gd name="T7" fmla="*/ 12 h 14"/>
                <a:gd name="T8" fmla="*/ 16 w 56"/>
                <a:gd name="T9" fmla="*/ 12 h 14"/>
                <a:gd name="T10" fmla="*/ 17 w 56"/>
                <a:gd name="T11" fmla="*/ 12 h 14"/>
                <a:gd name="T12" fmla="*/ 19 w 56"/>
                <a:gd name="T13" fmla="*/ 12 h 14"/>
                <a:gd name="T14" fmla="*/ 6 w 56"/>
                <a:gd name="T15" fmla="*/ 12 h 14"/>
                <a:gd name="T16" fmla="*/ 7 w 56"/>
                <a:gd name="T17" fmla="*/ 12 h 14"/>
                <a:gd name="T18" fmla="*/ 20 w 56"/>
                <a:gd name="T19" fmla="*/ 12 h 14"/>
                <a:gd name="T20" fmla="*/ 23 w 56"/>
                <a:gd name="T21" fmla="*/ 12 h 14"/>
                <a:gd name="T22" fmla="*/ 24 w 56"/>
                <a:gd name="T23" fmla="*/ 12 h 14"/>
                <a:gd name="T24" fmla="*/ 24 w 56"/>
                <a:gd name="T25" fmla="*/ 12 h 14"/>
                <a:gd name="T26" fmla="*/ 29 w 56"/>
                <a:gd name="T27" fmla="*/ 11 h 14"/>
                <a:gd name="T28" fmla="*/ 29 w 56"/>
                <a:gd name="T29" fmla="*/ 12 h 14"/>
                <a:gd name="T30" fmla="*/ 29 w 56"/>
                <a:gd name="T31" fmla="*/ 11 h 14"/>
                <a:gd name="T32" fmla="*/ 29 w 56"/>
                <a:gd name="T33" fmla="*/ 12 h 14"/>
                <a:gd name="T34" fmla="*/ 33 w 56"/>
                <a:gd name="T35" fmla="*/ 11 h 14"/>
                <a:gd name="T36" fmla="*/ 34 w 56"/>
                <a:gd name="T37" fmla="*/ 12 h 14"/>
                <a:gd name="T38" fmla="*/ 35 w 56"/>
                <a:gd name="T39" fmla="*/ 12 h 14"/>
                <a:gd name="T40" fmla="*/ 37 w 56"/>
                <a:gd name="T41" fmla="*/ 12 h 14"/>
                <a:gd name="T42" fmla="*/ 38 w 56"/>
                <a:gd name="T43" fmla="*/ 12 h 14"/>
                <a:gd name="T44" fmla="*/ 39 w 56"/>
                <a:gd name="T45" fmla="*/ 12 h 14"/>
                <a:gd name="T46" fmla="*/ 41 w 56"/>
                <a:gd name="T47" fmla="*/ 12 h 14"/>
                <a:gd name="T48" fmla="*/ 42 w 56"/>
                <a:gd name="T49" fmla="*/ 11 h 14"/>
                <a:gd name="T50" fmla="*/ 42 w 56"/>
                <a:gd name="T51" fmla="*/ 12 h 14"/>
                <a:gd name="T52" fmla="*/ 46 w 56"/>
                <a:gd name="T53" fmla="*/ 11 h 14"/>
                <a:gd name="T54" fmla="*/ 46 w 56"/>
                <a:gd name="T55" fmla="*/ 12 h 14"/>
                <a:gd name="T56" fmla="*/ 48 w 56"/>
                <a:gd name="T57" fmla="*/ 12 h 14"/>
                <a:gd name="T58" fmla="*/ 49 w 56"/>
                <a:gd name="T59" fmla="*/ 12 h 14"/>
                <a:gd name="T60" fmla="*/ 50 w 56"/>
                <a:gd name="T61" fmla="*/ 12 h 14"/>
                <a:gd name="T62" fmla="*/ 4 w 56"/>
                <a:gd name="T63" fmla="*/ 11 h 14"/>
                <a:gd name="T64" fmla="*/ 3 w 56"/>
                <a:gd name="T65" fmla="*/ 12 h 14"/>
                <a:gd name="T66" fmla="*/ 53 w 56"/>
                <a:gd name="T67" fmla="*/ 11 h 14"/>
                <a:gd name="T68" fmla="*/ 53 w 56"/>
                <a:gd name="T69" fmla="*/ 12 h 14"/>
                <a:gd name="T70" fmla="*/ 55 w 56"/>
                <a:gd name="T71" fmla="*/ 12 h 14"/>
                <a:gd name="T72" fmla="*/ 1 w 56"/>
                <a:gd name="T73" fmla="*/ 11 h 14"/>
                <a:gd name="T74" fmla="*/ 2 w 56"/>
                <a:gd name="T75" fmla="*/ 12 h 14"/>
                <a:gd name="T76" fmla="*/ 9 w 56"/>
                <a:gd name="T77" fmla="*/ 2 h 14"/>
                <a:gd name="T78" fmla="*/ 51 w 56"/>
                <a:gd name="T79" fmla="*/ 1 h 14"/>
                <a:gd name="T80" fmla="*/ 10 w 56"/>
                <a:gd name="T81" fmla="*/ 11 h 14"/>
                <a:gd name="T82" fmla="*/ 8 w 56"/>
                <a:gd name="T83" fmla="*/ 1 h 14"/>
                <a:gd name="T84" fmla="*/ 1 w 56"/>
                <a:gd name="T85" fmla="*/ 10 h 14"/>
                <a:gd name="T86" fmla="*/ 0 w 56"/>
                <a:gd name="T87" fmla="*/ 13 h 14"/>
                <a:gd name="T88" fmla="*/ 1 w 56"/>
                <a:gd name="T89" fmla="*/ 14 h 14"/>
                <a:gd name="T90" fmla="*/ 13 w 56"/>
                <a:gd name="T91" fmla="*/ 13 h 14"/>
                <a:gd name="T92" fmla="*/ 13 w 56"/>
                <a:gd name="T93" fmla="*/ 13 h 14"/>
                <a:gd name="T94" fmla="*/ 16 w 56"/>
                <a:gd name="T95" fmla="*/ 13 h 14"/>
                <a:gd name="T96" fmla="*/ 19 w 56"/>
                <a:gd name="T97" fmla="*/ 13 h 14"/>
                <a:gd name="T98" fmla="*/ 20 w 56"/>
                <a:gd name="T99" fmla="*/ 13 h 14"/>
                <a:gd name="T100" fmla="*/ 23 w 56"/>
                <a:gd name="T101" fmla="*/ 13 h 14"/>
                <a:gd name="T102" fmla="*/ 28 w 56"/>
                <a:gd name="T103" fmla="*/ 13 h 14"/>
                <a:gd name="T104" fmla="*/ 33 w 56"/>
                <a:gd name="T105" fmla="*/ 13 h 14"/>
                <a:gd name="T106" fmla="*/ 33 w 56"/>
                <a:gd name="T107" fmla="*/ 13 h 14"/>
                <a:gd name="T108" fmla="*/ 55 w 56"/>
                <a:gd name="T109" fmla="*/ 13 h 14"/>
                <a:gd name="T110" fmla="*/ 56 w 56"/>
                <a:gd name="T111" fmla="*/ 13 h 14"/>
                <a:gd name="T112" fmla="*/ 56 w 56"/>
                <a:gd name="T113" fmla="*/ 11 h 14"/>
                <a:gd name="T114" fmla="*/ 50 w 56"/>
                <a:gd name="T11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 h="14">
                  <a:moveTo>
                    <a:pt x="9" y="12"/>
                  </a:moveTo>
                  <a:cubicBezTo>
                    <a:pt x="10" y="12"/>
                    <a:pt x="10" y="12"/>
                    <a:pt x="10" y="12"/>
                  </a:cubicBezTo>
                  <a:cubicBezTo>
                    <a:pt x="10" y="12"/>
                    <a:pt x="10" y="12"/>
                    <a:pt x="10" y="12"/>
                  </a:cubicBezTo>
                  <a:cubicBezTo>
                    <a:pt x="8" y="12"/>
                    <a:pt x="8" y="12"/>
                    <a:pt x="8" y="12"/>
                  </a:cubicBezTo>
                  <a:cubicBezTo>
                    <a:pt x="8" y="12"/>
                    <a:pt x="8" y="12"/>
                    <a:pt x="8" y="12"/>
                  </a:cubicBezTo>
                  <a:cubicBezTo>
                    <a:pt x="8" y="12"/>
                    <a:pt x="8" y="12"/>
                    <a:pt x="8" y="12"/>
                  </a:cubicBezTo>
                  <a:cubicBezTo>
                    <a:pt x="9" y="12"/>
                    <a:pt x="9" y="12"/>
                    <a:pt x="9" y="12"/>
                  </a:cubicBezTo>
                  <a:moveTo>
                    <a:pt x="11" y="12"/>
                  </a:moveTo>
                  <a:cubicBezTo>
                    <a:pt x="11" y="12"/>
                    <a:pt x="11" y="12"/>
                    <a:pt x="11" y="12"/>
                  </a:cubicBezTo>
                  <a:cubicBezTo>
                    <a:pt x="13" y="12"/>
                    <a:pt x="13" y="12"/>
                    <a:pt x="13" y="12"/>
                  </a:cubicBezTo>
                  <a:cubicBezTo>
                    <a:pt x="13" y="12"/>
                    <a:pt x="13" y="12"/>
                    <a:pt x="13" y="12"/>
                  </a:cubicBezTo>
                  <a:cubicBezTo>
                    <a:pt x="11" y="12"/>
                    <a:pt x="11" y="12"/>
                    <a:pt x="11" y="12"/>
                  </a:cubicBezTo>
                  <a:moveTo>
                    <a:pt x="14" y="12"/>
                  </a:moveTo>
                  <a:cubicBezTo>
                    <a:pt x="14" y="12"/>
                    <a:pt x="14" y="12"/>
                    <a:pt x="14" y="12"/>
                  </a:cubicBezTo>
                  <a:cubicBezTo>
                    <a:pt x="16" y="12"/>
                    <a:pt x="16" y="12"/>
                    <a:pt x="16" y="12"/>
                  </a:cubicBezTo>
                  <a:cubicBezTo>
                    <a:pt x="16" y="12"/>
                    <a:pt x="16" y="12"/>
                    <a:pt x="16" y="12"/>
                  </a:cubicBezTo>
                  <a:cubicBezTo>
                    <a:pt x="14" y="12"/>
                    <a:pt x="14" y="12"/>
                    <a:pt x="14" y="12"/>
                  </a:cubicBezTo>
                  <a:moveTo>
                    <a:pt x="17" y="12"/>
                  </a:moveTo>
                  <a:cubicBezTo>
                    <a:pt x="17" y="12"/>
                    <a:pt x="17" y="12"/>
                    <a:pt x="17" y="12"/>
                  </a:cubicBezTo>
                  <a:cubicBezTo>
                    <a:pt x="20" y="12"/>
                    <a:pt x="20" y="12"/>
                    <a:pt x="20" y="12"/>
                  </a:cubicBezTo>
                  <a:cubicBezTo>
                    <a:pt x="19" y="12"/>
                    <a:pt x="19" y="12"/>
                    <a:pt x="19" y="12"/>
                  </a:cubicBezTo>
                  <a:cubicBezTo>
                    <a:pt x="17" y="12"/>
                    <a:pt x="17" y="12"/>
                    <a:pt x="17" y="12"/>
                  </a:cubicBezTo>
                  <a:moveTo>
                    <a:pt x="6" y="12"/>
                  </a:moveTo>
                  <a:cubicBezTo>
                    <a:pt x="6" y="12"/>
                    <a:pt x="6" y="12"/>
                    <a:pt x="6" y="12"/>
                  </a:cubicBezTo>
                  <a:cubicBezTo>
                    <a:pt x="6" y="12"/>
                    <a:pt x="6" y="12"/>
                    <a:pt x="6" y="12"/>
                  </a:cubicBezTo>
                  <a:cubicBezTo>
                    <a:pt x="7" y="12"/>
                    <a:pt x="7" y="12"/>
                    <a:pt x="7" y="12"/>
                  </a:cubicBezTo>
                  <a:cubicBezTo>
                    <a:pt x="7" y="12"/>
                    <a:pt x="7" y="12"/>
                    <a:pt x="7" y="12"/>
                  </a:cubicBezTo>
                  <a:cubicBezTo>
                    <a:pt x="6" y="12"/>
                    <a:pt x="6" y="12"/>
                    <a:pt x="6" y="12"/>
                  </a:cubicBezTo>
                  <a:moveTo>
                    <a:pt x="20" y="12"/>
                  </a:moveTo>
                  <a:cubicBezTo>
                    <a:pt x="20" y="12"/>
                    <a:pt x="20" y="12"/>
                    <a:pt x="20" y="12"/>
                  </a:cubicBezTo>
                  <a:cubicBezTo>
                    <a:pt x="21" y="12"/>
                    <a:pt x="21" y="12"/>
                    <a:pt x="21" y="12"/>
                  </a:cubicBezTo>
                  <a:cubicBezTo>
                    <a:pt x="23" y="12"/>
                    <a:pt x="23" y="12"/>
                    <a:pt x="23" y="12"/>
                  </a:cubicBezTo>
                  <a:cubicBezTo>
                    <a:pt x="23" y="12"/>
                    <a:pt x="23" y="12"/>
                    <a:pt x="23" y="12"/>
                  </a:cubicBezTo>
                  <a:cubicBezTo>
                    <a:pt x="20" y="12"/>
                    <a:pt x="20" y="12"/>
                    <a:pt x="20" y="12"/>
                  </a:cubicBezTo>
                  <a:moveTo>
                    <a:pt x="24" y="12"/>
                  </a:moveTo>
                  <a:cubicBezTo>
                    <a:pt x="24" y="12"/>
                    <a:pt x="24" y="12"/>
                    <a:pt x="24" y="12"/>
                  </a:cubicBezTo>
                  <a:cubicBezTo>
                    <a:pt x="27" y="12"/>
                    <a:pt x="27" y="12"/>
                    <a:pt x="27" y="12"/>
                  </a:cubicBezTo>
                  <a:cubicBezTo>
                    <a:pt x="26" y="12"/>
                    <a:pt x="26" y="12"/>
                    <a:pt x="26" y="12"/>
                  </a:cubicBezTo>
                  <a:cubicBezTo>
                    <a:pt x="24" y="12"/>
                    <a:pt x="24" y="12"/>
                    <a:pt x="24" y="12"/>
                  </a:cubicBezTo>
                  <a:moveTo>
                    <a:pt x="27" y="12"/>
                  </a:moveTo>
                  <a:cubicBezTo>
                    <a:pt x="28" y="11"/>
                    <a:pt x="28" y="11"/>
                    <a:pt x="28" y="11"/>
                  </a:cubicBezTo>
                  <a:cubicBezTo>
                    <a:pt x="29" y="11"/>
                    <a:pt x="29" y="11"/>
                    <a:pt x="29" y="11"/>
                  </a:cubicBezTo>
                  <a:cubicBezTo>
                    <a:pt x="28" y="12"/>
                    <a:pt x="28" y="12"/>
                    <a:pt x="28" y="12"/>
                  </a:cubicBezTo>
                  <a:cubicBezTo>
                    <a:pt x="27" y="12"/>
                    <a:pt x="27" y="12"/>
                    <a:pt x="27" y="12"/>
                  </a:cubicBezTo>
                  <a:moveTo>
                    <a:pt x="29" y="12"/>
                  </a:moveTo>
                  <a:cubicBezTo>
                    <a:pt x="29" y="12"/>
                    <a:pt x="29" y="12"/>
                    <a:pt x="29" y="12"/>
                  </a:cubicBezTo>
                  <a:cubicBezTo>
                    <a:pt x="29" y="12"/>
                    <a:pt x="29" y="12"/>
                    <a:pt x="29" y="12"/>
                  </a:cubicBezTo>
                  <a:cubicBezTo>
                    <a:pt x="29" y="11"/>
                    <a:pt x="29" y="11"/>
                    <a:pt x="29" y="11"/>
                  </a:cubicBezTo>
                  <a:cubicBezTo>
                    <a:pt x="31" y="11"/>
                    <a:pt x="31" y="11"/>
                    <a:pt x="31" y="11"/>
                  </a:cubicBezTo>
                  <a:cubicBezTo>
                    <a:pt x="31" y="12"/>
                    <a:pt x="31" y="12"/>
                    <a:pt x="31" y="12"/>
                  </a:cubicBezTo>
                  <a:cubicBezTo>
                    <a:pt x="29" y="12"/>
                    <a:pt x="29" y="12"/>
                    <a:pt x="29" y="12"/>
                  </a:cubicBezTo>
                  <a:moveTo>
                    <a:pt x="32" y="12"/>
                  </a:moveTo>
                  <a:cubicBezTo>
                    <a:pt x="32" y="11"/>
                    <a:pt x="32" y="11"/>
                    <a:pt x="32" y="11"/>
                  </a:cubicBezTo>
                  <a:cubicBezTo>
                    <a:pt x="33" y="11"/>
                    <a:pt x="33" y="11"/>
                    <a:pt x="33" y="11"/>
                  </a:cubicBezTo>
                  <a:cubicBezTo>
                    <a:pt x="33" y="12"/>
                    <a:pt x="33" y="12"/>
                    <a:pt x="33" y="12"/>
                  </a:cubicBezTo>
                  <a:cubicBezTo>
                    <a:pt x="32" y="12"/>
                    <a:pt x="32" y="12"/>
                    <a:pt x="32" y="12"/>
                  </a:cubicBezTo>
                  <a:moveTo>
                    <a:pt x="34" y="12"/>
                  </a:moveTo>
                  <a:cubicBezTo>
                    <a:pt x="34" y="11"/>
                    <a:pt x="34" y="11"/>
                    <a:pt x="34" y="11"/>
                  </a:cubicBezTo>
                  <a:cubicBezTo>
                    <a:pt x="36" y="11"/>
                    <a:pt x="36" y="11"/>
                    <a:pt x="36" y="11"/>
                  </a:cubicBezTo>
                  <a:cubicBezTo>
                    <a:pt x="35" y="12"/>
                    <a:pt x="35" y="12"/>
                    <a:pt x="35" y="12"/>
                  </a:cubicBezTo>
                  <a:cubicBezTo>
                    <a:pt x="34" y="12"/>
                    <a:pt x="34" y="12"/>
                    <a:pt x="34" y="12"/>
                  </a:cubicBezTo>
                  <a:moveTo>
                    <a:pt x="36" y="12"/>
                  </a:moveTo>
                  <a:cubicBezTo>
                    <a:pt x="37" y="12"/>
                    <a:pt x="37" y="12"/>
                    <a:pt x="37" y="12"/>
                  </a:cubicBezTo>
                  <a:cubicBezTo>
                    <a:pt x="37" y="11"/>
                    <a:pt x="37" y="11"/>
                    <a:pt x="37" y="11"/>
                  </a:cubicBezTo>
                  <a:cubicBezTo>
                    <a:pt x="39" y="11"/>
                    <a:pt x="39" y="11"/>
                    <a:pt x="39" y="11"/>
                  </a:cubicBezTo>
                  <a:cubicBezTo>
                    <a:pt x="38" y="12"/>
                    <a:pt x="38" y="12"/>
                    <a:pt x="38" y="12"/>
                  </a:cubicBezTo>
                  <a:cubicBezTo>
                    <a:pt x="36" y="12"/>
                    <a:pt x="36" y="12"/>
                    <a:pt x="36" y="12"/>
                  </a:cubicBezTo>
                  <a:moveTo>
                    <a:pt x="39" y="12"/>
                  </a:moveTo>
                  <a:cubicBezTo>
                    <a:pt x="39" y="12"/>
                    <a:pt x="39" y="12"/>
                    <a:pt x="39" y="12"/>
                  </a:cubicBezTo>
                  <a:cubicBezTo>
                    <a:pt x="40" y="11"/>
                    <a:pt x="40" y="11"/>
                    <a:pt x="40" y="11"/>
                  </a:cubicBezTo>
                  <a:cubicBezTo>
                    <a:pt x="41" y="11"/>
                    <a:pt x="41" y="11"/>
                    <a:pt x="41" y="11"/>
                  </a:cubicBezTo>
                  <a:cubicBezTo>
                    <a:pt x="41" y="12"/>
                    <a:pt x="41" y="12"/>
                    <a:pt x="41" y="12"/>
                  </a:cubicBezTo>
                  <a:cubicBezTo>
                    <a:pt x="39" y="12"/>
                    <a:pt x="39" y="12"/>
                    <a:pt x="39" y="12"/>
                  </a:cubicBezTo>
                  <a:moveTo>
                    <a:pt x="42" y="12"/>
                  </a:moveTo>
                  <a:cubicBezTo>
                    <a:pt x="42" y="11"/>
                    <a:pt x="42" y="11"/>
                    <a:pt x="42" y="11"/>
                  </a:cubicBezTo>
                  <a:cubicBezTo>
                    <a:pt x="44" y="11"/>
                    <a:pt x="44" y="11"/>
                    <a:pt x="44" y="11"/>
                  </a:cubicBezTo>
                  <a:cubicBezTo>
                    <a:pt x="43" y="12"/>
                    <a:pt x="43" y="12"/>
                    <a:pt x="43" y="12"/>
                  </a:cubicBezTo>
                  <a:cubicBezTo>
                    <a:pt x="42" y="12"/>
                    <a:pt x="42" y="12"/>
                    <a:pt x="42" y="12"/>
                  </a:cubicBezTo>
                  <a:moveTo>
                    <a:pt x="44" y="12"/>
                  </a:moveTo>
                  <a:cubicBezTo>
                    <a:pt x="45" y="11"/>
                    <a:pt x="45" y="11"/>
                    <a:pt x="45" y="11"/>
                  </a:cubicBezTo>
                  <a:cubicBezTo>
                    <a:pt x="46" y="11"/>
                    <a:pt x="46" y="11"/>
                    <a:pt x="46" y="11"/>
                  </a:cubicBezTo>
                  <a:cubicBezTo>
                    <a:pt x="45" y="12"/>
                    <a:pt x="45" y="12"/>
                    <a:pt x="45" y="12"/>
                  </a:cubicBezTo>
                  <a:cubicBezTo>
                    <a:pt x="44" y="12"/>
                    <a:pt x="44" y="12"/>
                    <a:pt x="44" y="12"/>
                  </a:cubicBezTo>
                  <a:moveTo>
                    <a:pt x="46" y="12"/>
                  </a:moveTo>
                  <a:cubicBezTo>
                    <a:pt x="47" y="11"/>
                    <a:pt x="47" y="11"/>
                    <a:pt x="47" y="11"/>
                  </a:cubicBezTo>
                  <a:cubicBezTo>
                    <a:pt x="48" y="11"/>
                    <a:pt x="48" y="11"/>
                    <a:pt x="48" y="11"/>
                  </a:cubicBezTo>
                  <a:cubicBezTo>
                    <a:pt x="48" y="12"/>
                    <a:pt x="48" y="12"/>
                    <a:pt x="48" y="12"/>
                  </a:cubicBezTo>
                  <a:cubicBezTo>
                    <a:pt x="46" y="12"/>
                    <a:pt x="46" y="12"/>
                    <a:pt x="46" y="12"/>
                  </a:cubicBezTo>
                  <a:moveTo>
                    <a:pt x="49" y="12"/>
                  </a:moveTo>
                  <a:cubicBezTo>
                    <a:pt x="49" y="12"/>
                    <a:pt x="49" y="12"/>
                    <a:pt x="49" y="12"/>
                  </a:cubicBezTo>
                  <a:cubicBezTo>
                    <a:pt x="49" y="11"/>
                    <a:pt x="49" y="11"/>
                    <a:pt x="49" y="11"/>
                  </a:cubicBezTo>
                  <a:cubicBezTo>
                    <a:pt x="50" y="11"/>
                    <a:pt x="50" y="11"/>
                    <a:pt x="50" y="11"/>
                  </a:cubicBezTo>
                  <a:cubicBezTo>
                    <a:pt x="50" y="12"/>
                    <a:pt x="50" y="12"/>
                    <a:pt x="50" y="12"/>
                  </a:cubicBezTo>
                  <a:cubicBezTo>
                    <a:pt x="49" y="12"/>
                    <a:pt x="49" y="12"/>
                    <a:pt x="49" y="12"/>
                  </a:cubicBezTo>
                  <a:moveTo>
                    <a:pt x="3" y="12"/>
                  </a:moveTo>
                  <a:cubicBezTo>
                    <a:pt x="4" y="11"/>
                    <a:pt x="4" y="11"/>
                    <a:pt x="4" y="11"/>
                  </a:cubicBezTo>
                  <a:cubicBezTo>
                    <a:pt x="4" y="11"/>
                    <a:pt x="5" y="11"/>
                    <a:pt x="5" y="12"/>
                  </a:cubicBezTo>
                  <a:cubicBezTo>
                    <a:pt x="5" y="12"/>
                    <a:pt x="5" y="12"/>
                    <a:pt x="5" y="12"/>
                  </a:cubicBezTo>
                  <a:cubicBezTo>
                    <a:pt x="3" y="12"/>
                    <a:pt x="3" y="12"/>
                    <a:pt x="3" y="12"/>
                  </a:cubicBezTo>
                  <a:moveTo>
                    <a:pt x="51" y="12"/>
                  </a:moveTo>
                  <a:cubicBezTo>
                    <a:pt x="51" y="11"/>
                    <a:pt x="51" y="11"/>
                    <a:pt x="51" y="11"/>
                  </a:cubicBezTo>
                  <a:cubicBezTo>
                    <a:pt x="53" y="11"/>
                    <a:pt x="53" y="11"/>
                    <a:pt x="53" y="11"/>
                  </a:cubicBezTo>
                  <a:cubicBezTo>
                    <a:pt x="52" y="12"/>
                    <a:pt x="52" y="12"/>
                    <a:pt x="52" y="12"/>
                  </a:cubicBezTo>
                  <a:cubicBezTo>
                    <a:pt x="51" y="12"/>
                    <a:pt x="51" y="12"/>
                    <a:pt x="51" y="12"/>
                  </a:cubicBezTo>
                  <a:moveTo>
                    <a:pt x="53" y="12"/>
                  </a:moveTo>
                  <a:cubicBezTo>
                    <a:pt x="54" y="11"/>
                    <a:pt x="54" y="11"/>
                    <a:pt x="54" y="11"/>
                  </a:cubicBezTo>
                  <a:cubicBezTo>
                    <a:pt x="55" y="11"/>
                    <a:pt x="55" y="11"/>
                    <a:pt x="55" y="11"/>
                  </a:cubicBezTo>
                  <a:cubicBezTo>
                    <a:pt x="55" y="12"/>
                    <a:pt x="55" y="12"/>
                    <a:pt x="55" y="12"/>
                  </a:cubicBezTo>
                  <a:cubicBezTo>
                    <a:pt x="53" y="12"/>
                    <a:pt x="53" y="12"/>
                    <a:pt x="53" y="12"/>
                  </a:cubicBezTo>
                  <a:moveTo>
                    <a:pt x="2" y="12"/>
                  </a:moveTo>
                  <a:cubicBezTo>
                    <a:pt x="1" y="12"/>
                    <a:pt x="1" y="11"/>
                    <a:pt x="1" y="11"/>
                  </a:cubicBezTo>
                  <a:cubicBezTo>
                    <a:pt x="2" y="11"/>
                    <a:pt x="2" y="11"/>
                    <a:pt x="3" y="11"/>
                  </a:cubicBezTo>
                  <a:cubicBezTo>
                    <a:pt x="3" y="12"/>
                    <a:pt x="3" y="12"/>
                    <a:pt x="3" y="12"/>
                  </a:cubicBezTo>
                  <a:cubicBezTo>
                    <a:pt x="2" y="12"/>
                    <a:pt x="2" y="12"/>
                    <a:pt x="2" y="12"/>
                  </a:cubicBezTo>
                  <a:moveTo>
                    <a:pt x="9" y="11"/>
                  </a:moveTo>
                  <a:cubicBezTo>
                    <a:pt x="6" y="11"/>
                    <a:pt x="4" y="11"/>
                    <a:pt x="2" y="10"/>
                  </a:cubicBezTo>
                  <a:cubicBezTo>
                    <a:pt x="9" y="2"/>
                    <a:pt x="9" y="2"/>
                    <a:pt x="9" y="2"/>
                  </a:cubicBezTo>
                  <a:cubicBezTo>
                    <a:pt x="17" y="1"/>
                    <a:pt x="26" y="1"/>
                    <a:pt x="34" y="1"/>
                  </a:cubicBezTo>
                  <a:cubicBezTo>
                    <a:pt x="40" y="1"/>
                    <a:pt x="45" y="1"/>
                    <a:pt x="50" y="1"/>
                  </a:cubicBezTo>
                  <a:cubicBezTo>
                    <a:pt x="50" y="1"/>
                    <a:pt x="51" y="1"/>
                    <a:pt x="51" y="1"/>
                  </a:cubicBezTo>
                  <a:cubicBezTo>
                    <a:pt x="52" y="2"/>
                    <a:pt x="52" y="2"/>
                    <a:pt x="52" y="2"/>
                  </a:cubicBezTo>
                  <a:cubicBezTo>
                    <a:pt x="55" y="10"/>
                    <a:pt x="55" y="10"/>
                    <a:pt x="55" y="10"/>
                  </a:cubicBezTo>
                  <a:cubicBezTo>
                    <a:pt x="10" y="11"/>
                    <a:pt x="10" y="11"/>
                    <a:pt x="10" y="11"/>
                  </a:cubicBezTo>
                  <a:cubicBezTo>
                    <a:pt x="9" y="11"/>
                    <a:pt x="9" y="11"/>
                    <a:pt x="9" y="11"/>
                  </a:cubicBezTo>
                  <a:moveTo>
                    <a:pt x="34" y="0"/>
                  </a:moveTo>
                  <a:cubicBezTo>
                    <a:pt x="26" y="0"/>
                    <a:pt x="17" y="0"/>
                    <a:pt x="8" y="1"/>
                  </a:cubicBezTo>
                  <a:cubicBezTo>
                    <a:pt x="8" y="1"/>
                    <a:pt x="8" y="1"/>
                    <a:pt x="8" y="1"/>
                  </a:cubicBezTo>
                  <a:cubicBezTo>
                    <a:pt x="1" y="10"/>
                    <a:pt x="1" y="10"/>
                    <a:pt x="1" y="10"/>
                  </a:cubicBezTo>
                  <a:cubicBezTo>
                    <a:pt x="1" y="10"/>
                    <a:pt x="1" y="10"/>
                    <a:pt x="1" y="10"/>
                  </a:cubicBezTo>
                  <a:cubicBezTo>
                    <a:pt x="1" y="10"/>
                    <a:pt x="1" y="10"/>
                    <a:pt x="1" y="10"/>
                  </a:cubicBezTo>
                  <a:cubicBezTo>
                    <a:pt x="0" y="11"/>
                    <a:pt x="0" y="12"/>
                    <a:pt x="1" y="13"/>
                  </a:cubicBezTo>
                  <a:cubicBezTo>
                    <a:pt x="0" y="13"/>
                    <a:pt x="0" y="13"/>
                    <a:pt x="0" y="13"/>
                  </a:cubicBezTo>
                  <a:cubicBezTo>
                    <a:pt x="1" y="13"/>
                    <a:pt x="1" y="13"/>
                    <a:pt x="1" y="13"/>
                  </a:cubicBezTo>
                  <a:cubicBezTo>
                    <a:pt x="1" y="13"/>
                    <a:pt x="1" y="13"/>
                    <a:pt x="1" y="13"/>
                  </a:cubicBezTo>
                  <a:cubicBezTo>
                    <a:pt x="1" y="14"/>
                    <a:pt x="1" y="14"/>
                    <a:pt x="1" y="14"/>
                  </a:cubicBezTo>
                  <a:cubicBezTo>
                    <a:pt x="1" y="14"/>
                    <a:pt x="1" y="14"/>
                    <a:pt x="1" y="14"/>
                  </a:cubicBezTo>
                  <a:cubicBezTo>
                    <a:pt x="2" y="13"/>
                    <a:pt x="2" y="13"/>
                    <a:pt x="2" y="13"/>
                  </a:cubicBezTo>
                  <a:cubicBezTo>
                    <a:pt x="3" y="13"/>
                    <a:pt x="7" y="13"/>
                    <a:pt x="13" y="13"/>
                  </a:cubicBezTo>
                  <a:cubicBezTo>
                    <a:pt x="13" y="13"/>
                    <a:pt x="13" y="13"/>
                    <a:pt x="13" y="13"/>
                  </a:cubicBezTo>
                  <a:cubicBezTo>
                    <a:pt x="13" y="13"/>
                    <a:pt x="13" y="13"/>
                    <a:pt x="13" y="13"/>
                  </a:cubicBezTo>
                  <a:cubicBezTo>
                    <a:pt x="13" y="13"/>
                    <a:pt x="13" y="13"/>
                    <a:pt x="13" y="13"/>
                  </a:cubicBezTo>
                  <a:cubicBezTo>
                    <a:pt x="14" y="13"/>
                    <a:pt x="15" y="13"/>
                    <a:pt x="15" y="13"/>
                  </a:cubicBezTo>
                  <a:cubicBezTo>
                    <a:pt x="16" y="13"/>
                    <a:pt x="16" y="13"/>
                    <a:pt x="16" y="13"/>
                  </a:cubicBezTo>
                  <a:cubicBezTo>
                    <a:pt x="16" y="13"/>
                    <a:pt x="16" y="13"/>
                    <a:pt x="16" y="13"/>
                  </a:cubicBezTo>
                  <a:cubicBezTo>
                    <a:pt x="16" y="13"/>
                    <a:pt x="16" y="13"/>
                    <a:pt x="16" y="13"/>
                  </a:cubicBezTo>
                  <a:cubicBezTo>
                    <a:pt x="17" y="13"/>
                    <a:pt x="18" y="13"/>
                    <a:pt x="19" y="13"/>
                  </a:cubicBezTo>
                  <a:cubicBezTo>
                    <a:pt x="19" y="13"/>
                    <a:pt x="19" y="13"/>
                    <a:pt x="19" y="13"/>
                  </a:cubicBezTo>
                  <a:cubicBezTo>
                    <a:pt x="20" y="13"/>
                    <a:pt x="20" y="13"/>
                    <a:pt x="20" y="13"/>
                  </a:cubicBezTo>
                  <a:cubicBezTo>
                    <a:pt x="20" y="13"/>
                    <a:pt x="20" y="13"/>
                    <a:pt x="20" y="13"/>
                  </a:cubicBezTo>
                  <a:cubicBezTo>
                    <a:pt x="20" y="13"/>
                    <a:pt x="20" y="13"/>
                    <a:pt x="20" y="13"/>
                  </a:cubicBezTo>
                  <a:cubicBezTo>
                    <a:pt x="21" y="13"/>
                    <a:pt x="22" y="13"/>
                    <a:pt x="23" y="13"/>
                  </a:cubicBezTo>
                  <a:cubicBezTo>
                    <a:pt x="23" y="13"/>
                    <a:pt x="23" y="13"/>
                    <a:pt x="23" y="13"/>
                  </a:cubicBezTo>
                  <a:cubicBezTo>
                    <a:pt x="23" y="13"/>
                    <a:pt x="23" y="13"/>
                    <a:pt x="23" y="13"/>
                  </a:cubicBezTo>
                  <a:cubicBezTo>
                    <a:pt x="23" y="13"/>
                    <a:pt x="23" y="13"/>
                    <a:pt x="23" y="13"/>
                  </a:cubicBezTo>
                  <a:cubicBezTo>
                    <a:pt x="25" y="13"/>
                    <a:pt x="27" y="13"/>
                    <a:pt x="28" y="13"/>
                  </a:cubicBezTo>
                  <a:cubicBezTo>
                    <a:pt x="28" y="13"/>
                    <a:pt x="28" y="13"/>
                    <a:pt x="28" y="13"/>
                  </a:cubicBezTo>
                  <a:cubicBezTo>
                    <a:pt x="29" y="13"/>
                    <a:pt x="29" y="13"/>
                    <a:pt x="29" y="13"/>
                  </a:cubicBezTo>
                  <a:cubicBezTo>
                    <a:pt x="30" y="13"/>
                    <a:pt x="31" y="13"/>
                    <a:pt x="32" y="13"/>
                  </a:cubicBezTo>
                  <a:cubicBezTo>
                    <a:pt x="33" y="13"/>
                    <a:pt x="33" y="13"/>
                    <a:pt x="33" y="13"/>
                  </a:cubicBezTo>
                  <a:cubicBezTo>
                    <a:pt x="33" y="13"/>
                    <a:pt x="33" y="13"/>
                    <a:pt x="33" y="13"/>
                  </a:cubicBezTo>
                  <a:cubicBezTo>
                    <a:pt x="33" y="13"/>
                    <a:pt x="33" y="13"/>
                    <a:pt x="33" y="13"/>
                  </a:cubicBezTo>
                  <a:cubicBezTo>
                    <a:pt x="33" y="13"/>
                    <a:pt x="33" y="13"/>
                    <a:pt x="33" y="13"/>
                  </a:cubicBezTo>
                  <a:cubicBezTo>
                    <a:pt x="44" y="13"/>
                    <a:pt x="54" y="13"/>
                    <a:pt x="55" y="13"/>
                  </a:cubicBezTo>
                  <a:cubicBezTo>
                    <a:pt x="55" y="13"/>
                    <a:pt x="55" y="13"/>
                    <a:pt x="55" y="13"/>
                  </a:cubicBezTo>
                  <a:cubicBezTo>
                    <a:pt x="55" y="13"/>
                    <a:pt x="55" y="13"/>
                    <a:pt x="55" y="13"/>
                  </a:cubicBezTo>
                  <a:cubicBezTo>
                    <a:pt x="56" y="13"/>
                    <a:pt x="56" y="13"/>
                    <a:pt x="56" y="13"/>
                  </a:cubicBezTo>
                  <a:cubicBezTo>
                    <a:pt x="56" y="13"/>
                    <a:pt x="56" y="13"/>
                    <a:pt x="56" y="13"/>
                  </a:cubicBezTo>
                  <a:cubicBezTo>
                    <a:pt x="56" y="13"/>
                    <a:pt x="56" y="13"/>
                    <a:pt x="56" y="13"/>
                  </a:cubicBezTo>
                  <a:cubicBezTo>
                    <a:pt x="56" y="11"/>
                    <a:pt x="56" y="11"/>
                    <a:pt x="56" y="11"/>
                  </a:cubicBezTo>
                  <a:cubicBezTo>
                    <a:pt x="56" y="11"/>
                    <a:pt x="56" y="11"/>
                    <a:pt x="56" y="11"/>
                  </a:cubicBezTo>
                  <a:cubicBezTo>
                    <a:pt x="56" y="11"/>
                    <a:pt x="56" y="11"/>
                    <a:pt x="56" y="11"/>
                  </a:cubicBezTo>
                  <a:cubicBezTo>
                    <a:pt x="53" y="2"/>
                    <a:pt x="53" y="2"/>
                    <a:pt x="53" y="2"/>
                  </a:cubicBezTo>
                  <a:cubicBezTo>
                    <a:pt x="53" y="2"/>
                    <a:pt x="53" y="1"/>
                    <a:pt x="52" y="1"/>
                  </a:cubicBezTo>
                  <a:cubicBezTo>
                    <a:pt x="51" y="0"/>
                    <a:pt x="51" y="0"/>
                    <a:pt x="50" y="0"/>
                  </a:cubicBezTo>
                  <a:cubicBezTo>
                    <a:pt x="45" y="0"/>
                    <a:pt x="39"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88" name="Freeform 74"/>
            <p:cNvSpPr>
              <a:spLocks noEditPoints="1"/>
            </p:cNvSpPr>
            <p:nvPr/>
          </p:nvSpPr>
          <p:spPr bwMode="auto">
            <a:xfrm>
              <a:off x="3565" y="2239"/>
              <a:ext cx="55" cy="7"/>
            </a:xfrm>
            <a:custGeom>
              <a:avLst/>
              <a:gdLst>
                <a:gd name="T0" fmla="*/ 1 w 23"/>
                <a:gd name="T1" fmla="*/ 2 h 3"/>
                <a:gd name="T2" fmla="*/ 1 w 23"/>
                <a:gd name="T3" fmla="*/ 2 h 3"/>
                <a:gd name="T4" fmla="*/ 1 w 23"/>
                <a:gd name="T5" fmla="*/ 1 h 3"/>
                <a:gd name="T6" fmla="*/ 13 w 23"/>
                <a:gd name="T7" fmla="*/ 1 h 3"/>
                <a:gd name="T8" fmla="*/ 22 w 23"/>
                <a:gd name="T9" fmla="*/ 1 h 3"/>
                <a:gd name="T10" fmla="*/ 22 w 23"/>
                <a:gd name="T11" fmla="*/ 2 h 3"/>
                <a:gd name="T12" fmla="*/ 11 w 23"/>
                <a:gd name="T13" fmla="*/ 2 h 3"/>
                <a:gd name="T14" fmla="*/ 1 w 23"/>
                <a:gd name="T15" fmla="*/ 2 h 3"/>
                <a:gd name="T16" fmla="*/ 13 w 23"/>
                <a:gd name="T17" fmla="*/ 0 h 3"/>
                <a:gd name="T18" fmla="*/ 0 w 23"/>
                <a:gd name="T19" fmla="*/ 0 h 3"/>
                <a:gd name="T20" fmla="*/ 0 w 23"/>
                <a:gd name="T21" fmla="*/ 1 h 3"/>
                <a:gd name="T22" fmla="*/ 0 w 23"/>
                <a:gd name="T23" fmla="*/ 1 h 3"/>
                <a:gd name="T24" fmla="*/ 0 w 23"/>
                <a:gd name="T25" fmla="*/ 2 h 3"/>
                <a:gd name="T26" fmla="*/ 0 w 23"/>
                <a:gd name="T27" fmla="*/ 3 h 3"/>
                <a:gd name="T28" fmla="*/ 0 w 23"/>
                <a:gd name="T29" fmla="*/ 3 h 3"/>
                <a:gd name="T30" fmla="*/ 11 w 23"/>
                <a:gd name="T31" fmla="*/ 3 h 3"/>
                <a:gd name="T32" fmla="*/ 23 w 23"/>
                <a:gd name="T33" fmla="*/ 3 h 3"/>
                <a:gd name="T34" fmla="*/ 23 w 23"/>
                <a:gd name="T35" fmla="*/ 3 h 3"/>
                <a:gd name="T36" fmla="*/ 23 w 23"/>
                <a:gd name="T37" fmla="*/ 3 h 3"/>
                <a:gd name="T38" fmla="*/ 23 w 23"/>
                <a:gd name="T39" fmla="*/ 1 h 3"/>
                <a:gd name="T40" fmla="*/ 23 w 23"/>
                <a:gd name="T41" fmla="*/ 0 h 3"/>
                <a:gd name="T42" fmla="*/ 13 w 23"/>
                <a:gd name="T4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3">
                  <a:moveTo>
                    <a:pt x="1" y="2"/>
                  </a:moveTo>
                  <a:cubicBezTo>
                    <a:pt x="1" y="2"/>
                    <a:pt x="1" y="2"/>
                    <a:pt x="1" y="2"/>
                  </a:cubicBezTo>
                  <a:cubicBezTo>
                    <a:pt x="1" y="1"/>
                    <a:pt x="1" y="1"/>
                    <a:pt x="1" y="1"/>
                  </a:cubicBezTo>
                  <a:cubicBezTo>
                    <a:pt x="5" y="1"/>
                    <a:pt x="9" y="1"/>
                    <a:pt x="13" y="1"/>
                  </a:cubicBezTo>
                  <a:cubicBezTo>
                    <a:pt x="16" y="1"/>
                    <a:pt x="19" y="1"/>
                    <a:pt x="22" y="1"/>
                  </a:cubicBezTo>
                  <a:cubicBezTo>
                    <a:pt x="22" y="2"/>
                    <a:pt x="22" y="2"/>
                    <a:pt x="22" y="2"/>
                  </a:cubicBezTo>
                  <a:cubicBezTo>
                    <a:pt x="18" y="2"/>
                    <a:pt x="14" y="2"/>
                    <a:pt x="11" y="2"/>
                  </a:cubicBezTo>
                  <a:cubicBezTo>
                    <a:pt x="7" y="2"/>
                    <a:pt x="4" y="2"/>
                    <a:pt x="1" y="2"/>
                  </a:cubicBezTo>
                  <a:moveTo>
                    <a:pt x="13" y="0"/>
                  </a:moveTo>
                  <a:cubicBezTo>
                    <a:pt x="9" y="0"/>
                    <a:pt x="5" y="0"/>
                    <a:pt x="0" y="0"/>
                  </a:cubicBezTo>
                  <a:cubicBezTo>
                    <a:pt x="0" y="1"/>
                    <a:pt x="0" y="1"/>
                    <a:pt x="0" y="1"/>
                  </a:cubicBezTo>
                  <a:cubicBezTo>
                    <a:pt x="0" y="1"/>
                    <a:pt x="0" y="1"/>
                    <a:pt x="0" y="1"/>
                  </a:cubicBezTo>
                  <a:cubicBezTo>
                    <a:pt x="0" y="2"/>
                    <a:pt x="0" y="2"/>
                    <a:pt x="0" y="2"/>
                  </a:cubicBezTo>
                  <a:cubicBezTo>
                    <a:pt x="0" y="2"/>
                    <a:pt x="0" y="3"/>
                    <a:pt x="0" y="3"/>
                  </a:cubicBezTo>
                  <a:cubicBezTo>
                    <a:pt x="0" y="3"/>
                    <a:pt x="0" y="3"/>
                    <a:pt x="0" y="3"/>
                  </a:cubicBezTo>
                  <a:cubicBezTo>
                    <a:pt x="4" y="3"/>
                    <a:pt x="7" y="3"/>
                    <a:pt x="11" y="3"/>
                  </a:cubicBezTo>
                  <a:cubicBezTo>
                    <a:pt x="15" y="3"/>
                    <a:pt x="19" y="3"/>
                    <a:pt x="23" y="3"/>
                  </a:cubicBezTo>
                  <a:cubicBezTo>
                    <a:pt x="23" y="3"/>
                    <a:pt x="23" y="3"/>
                    <a:pt x="23" y="3"/>
                  </a:cubicBezTo>
                  <a:cubicBezTo>
                    <a:pt x="23" y="3"/>
                    <a:pt x="23" y="3"/>
                    <a:pt x="23" y="3"/>
                  </a:cubicBezTo>
                  <a:cubicBezTo>
                    <a:pt x="23" y="1"/>
                    <a:pt x="23" y="1"/>
                    <a:pt x="23" y="1"/>
                  </a:cubicBezTo>
                  <a:cubicBezTo>
                    <a:pt x="23" y="0"/>
                    <a:pt x="23" y="0"/>
                    <a:pt x="23" y="0"/>
                  </a:cubicBezTo>
                  <a:cubicBezTo>
                    <a:pt x="19" y="0"/>
                    <a:pt x="16"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89" name="Freeform 75"/>
            <p:cNvSpPr>
              <a:spLocks noEditPoints="1"/>
            </p:cNvSpPr>
            <p:nvPr/>
          </p:nvSpPr>
          <p:spPr bwMode="auto">
            <a:xfrm>
              <a:off x="3551" y="2229"/>
              <a:ext cx="19" cy="7"/>
            </a:xfrm>
            <a:custGeom>
              <a:avLst/>
              <a:gdLst>
                <a:gd name="T0" fmla="*/ 1 w 8"/>
                <a:gd name="T1" fmla="*/ 2 h 3"/>
                <a:gd name="T2" fmla="*/ 2 w 8"/>
                <a:gd name="T3" fmla="*/ 1 h 3"/>
                <a:gd name="T4" fmla="*/ 7 w 8"/>
                <a:gd name="T5" fmla="*/ 1 h 3"/>
                <a:gd name="T6" fmla="*/ 6 w 8"/>
                <a:gd name="T7" fmla="*/ 2 h 3"/>
                <a:gd name="T8" fmla="*/ 6 w 8"/>
                <a:gd name="T9" fmla="*/ 2 h 3"/>
                <a:gd name="T10" fmla="*/ 1 w 8"/>
                <a:gd name="T11" fmla="*/ 2 h 3"/>
                <a:gd name="T12" fmla="*/ 7 w 8"/>
                <a:gd name="T13" fmla="*/ 0 h 3"/>
                <a:gd name="T14" fmla="*/ 2 w 8"/>
                <a:gd name="T15" fmla="*/ 0 h 3"/>
                <a:gd name="T16" fmla="*/ 1 w 8"/>
                <a:gd name="T17" fmla="*/ 1 h 3"/>
                <a:gd name="T18" fmla="*/ 1 w 8"/>
                <a:gd name="T19" fmla="*/ 1 h 3"/>
                <a:gd name="T20" fmla="*/ 1 w 8"/>
                <a:gd name="T21" fmla="*/ 1 h 3"/>
                <a:gd name="T22" fmla="*/ 0 w 8"/>
                <a:gd name="T23" fmla="*/ 2 h 3"/>
                <a:gd name="T24" fmla="*/ 0 w 8"/>
                <a:gd name="T25" fmla="*/ 3 h 3"/>
                <a:gd name="T26" fmla="*/ 7 w 8"/>
                <a:gd name="T27" fmla="*/ 3 h 3"/>
                <a:gd name="T28" fmla="*/ 7 w 8"/>
                <a:gd name="T29" fmla="*/ 2 h 3"/>
                <a:gd name="T30" fmla="*/ 7 w 8"/>
                <a:gd name="T31" fmla="*/ 2 h 3"/>
                <a:gd name="T32" fmla="*/ 8 w 8"/>
                <a:gd name="T33" fmla="*/ 1 h 3"/>
                <a:gd name="T34" fmla="*/ 8 w 8"/>
                <a:gd name="T35" fmla="*/ 0 h 3"/>
                <a:gd name="T36" fmla="*/ 7 w 8"/>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3">
                  <a:moveTo>
                    <a:pt x="1" y="2"/>
                  </a:moveTo>
                  <a:cubicBezTo>
                    <a:pt x="2" y="1"/>
                    <a:pt x="2" y="1"/>
                    <a:pt x="2" y="1"/>
                  </a:cubicBezTo>
                  <a:cubicBezTo>
                    <a:pt x="4" y="1"/>
                    <a:pt x="5" y="1"/>
                    <a:pt x="7" y="1"/>
                  </a:cubicBezTo>
                  <a:cubicBezTo>
                    <a:pt x="6" y="2"/>
                    <a:pt x="6" y="2"/>
                    <a:pt x="6" y="2"/>
                  </a:cubicBezTo>
                  <a:cubicBezTo>
                    <a:pt x="6" y="2"/>
                    <a:pt x="6" y="2"/>
                    <a:pt x="6" y="2"/>
                  </a:cubicBezTo>
                  <a:cubicBezTo>
                    <a:pt x="5" y="2"/>
                    <a:pt x="3" y="2"/>
                    <a:pt x="1" y="2"/>
                  </a:cubicBezTo>
                  <a:moveTo>
                    <a:pt x="7" y="0"/>
                  </a:moveTo>
                  <a:cubicBezTo>
                    <a:pt x="5" y="0"/>
                    <a:pt x="4" y="0"/>
                    <a:pt x="2" y="0"/>
                  </a:cubicBezTo>
                  <a:cubicBezTo>
                    <a:pt x="1" y="1"/>
                    <a:pt x="1" y="1"/>
                    <a:pt x="1" y="1"/>
                  </a:cubicBezTo>
                  <a:cubicBezTo>
                    <a:pt x="1" y="1"/>
                    <a:pt x="1" y="1"/>
                    <a:pt x="1" y="1"/>
                  </a:cubicBezTo>
                  <a:cubicBezTo>
                    <a:pt x="1" y="1"/>
                    <a:pt x="1" y="1"/>
                    <a:pt x="1" y="1"/>
                  </a:cubicBezTo>
                  <a:cubicBezTo>
                    <a:pt x="0" y="2"/>
                    <a:pt x="0" y="2"/>
                    <a:pt x="0" y="2"/>
                  </a:cubicBezTo>
                  <a:cubicBezTo>
                    <a:pt x="0" y="3"/>
                    <a:pt x="0" y="3"/>
                    <a:pt x="0" y="3"/>
                  </a:cubicBezTo>
                  <a:cubicBezTo>
                    <a:pt x="2" y="3"/>
                    <a:pt x="5" y="3"/>
                    <a:pt x="7" y="3"/>
                  </a:cubicBezTo>
                  <a:cubicBezTo>
                    <a:pt x="7" y="2"/>
                    <a:pt x="7" y="2"/>
                    <a:pt x="7" y="2"/>
                  </a:cubicBezTo>
                  <a:cubicBezTo>
                    <a:pt x="7" y="2"/>
                    <a:pt x="7" y="2"/>
                    <a:pt x="7" y="2"/>
                  </a:cubicBezTo>
                  <a:cubicBezTo>
                    <a:pt x="7" y="2"/>
                    <a:pt x="8" y="1"/>
                    <a:pt x="8" y="1"/>
                  </a:cubicBezTo>
                  <a:cubicBezTo>
                    <a:pt x="8" y="0"/>
                    <a:pt x="8" y="0"/>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90" name="Freeform 76"/>
            <p:cNvSpPr>
              <a:spLocks noEditPoints="1"/>
            </p:cNvSpPr>
            <p:nvPr/>
          </p:nvSpPr>
          <p:spPr bwMode="auto">
            <a:xfrm>
              <a:off x="3544" y="2239"/>
              <a:ext cx="19" cy="7"/>
            </a:xfrm>
            <a:custGeom>
              <a:avLst/>
              <a:gdLst>
                <a:gd name="T0" fmla="*/ 2 w 8"/>
                <a:gd name="T1" fmla="*/ 2 h 3"/>
                <a:gd name="T2" fmla="*/ 2 w 8"/>
                <a:gd name="T3" fmla="*/ 2 h 3"/>
                <a:gd name="T4" fmla="*/ 7 w 8"/>
                <a:gd name="T5" fmla="*/ 1 h 3"/>
                <a:gd name="T6" fmla="*/ 7 w 8"/>
                <a:gd name="T7" fmla="*/ 2 h 3"/>
                <a:gd name="T8" fmla="*/ 6 w 8"/>
                <a:gd name="T9" fmla="*/ 2 h 3"/>
                <a:gd name="T10" fmla="*/ 2 w 8"/>
                <a:gd name="T11" fmla="*/ 2 h 3"/>
                <a:gd name="T12" fmla="*/ 8 w 8"/>
                <a:gd name="T13" fmla="*/ 0 h 3"/>
                <a:gd name="T14" fmla="*/ 2 w 8"/>
                <a:gd name="T15" fmla="*/ 1 h 3"/>
                <a:gd name="T16" fmla="*/ 1 w 8"/>
                <a:gd name="T17" fmla="*/ 1 h 3"/>
                <a:gd name="T18" fmla="*/ 1 w 8"/>
                <a:gd name="T19" fmla="*/ 1 h 3"/>
                <a:gd name="T20" fmla="*/ 1 w 8"/>
                <a:gd name="T21" fmla="*/ 1 h 3"/>
                <a:gd name="T22" fmla="*/ 0 w 8"/>
                <a:gd name="T23" fmla="*/ 3 h 3"/>
                <a:gd name="T24" fmla="*/ 0 w 8"/>
                <a:gd name="T25" fmla="*/ 3 h 3"/>
                <a:gd name="T26" fmla="*/ 7 w 8"/>
                <a:gd name="T27" fmla="*/ 3 h 3"/>
                <a:gd name="T28" fmla="*/ 7 w 8"/>
                <a:gd name="T29" fmla="*/ 2 h 3"/>
                <a:gd name="T30" fmla="*/ 7 w 8"/>
                <a:gd name="T31" fmla="*/ 2 h 3"/>
                <a:gd name="T32" fmla="*/ 8 w 8"/>
                <a:gd name="T33" fmla="*/ 1 h 3"/>
                <a:gd name="T34" fmla="*/ 8 w 8"/>
                <a:gd name="T35" fmla="*/ 1 h 3"/>
                <a:gd name="T36" fmla="*/ 8 w 8"/>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3">
                  <a:moveTo>
                    <a:pt x="2" y="2"/>
                  </a:moveTo>
                  <a:cubicBezTo>
                    <a:pt x="2" y="2"/>
                    <a:pt x="2" y="2"/>
                    <a:pt x="2" y="2"/>
                  </a:cubicBezTo>
                  <a:cubicBezTo>
                    <a:pt x="4" y="1"/>
                    <a:pt x="5" y="1"/>
                    <a:pt x="7" y="1"/>
                  </a:cubicBezTo>
                  <a:cubicBezTo>
                    <a:pt x="7" y="2"/>
                    <a:pt x="7" y="2"/>
                    <a:pt x="7" y="2"/>
                  </a:cubicBezTo>
                  <a:cubicBezTo>
                    <a:pt x="6" y="2"/>
                    <a:pt x="6" y="2"/>
                    <a:pt x="6" y="2"/>
                  </a:cubicBezTo>
                  <a:cubicBezTo>
                    <a:pt x="5" y="2"/>
                    <a:pt x="3" y="2"/>
                    <a:pt x="2" y="2"/>
                  </a:cubicBezTo>
                  <a:moveTo>
                    <a:pt x="8" y="0"/>
                  </a:moveTo>
                  <a:cubicBezTo>
                    <a:pt x="6" y="0"/>
                    <a:pt x="4" y="0"/>
                    <a:pt x="2" y="1"/>
                  </a:cubicBezTo>
                  <a:cubicBezTo>
                    <a:pt x="1" y="1"/>
                    <a:pt x="1" y="1"/>
                    <a:pt x="1" y="1"/>
                  </a:cubicBezTo>
                  <a:cubicBezTo>
                    <a:pt x="1" y="1"/>
                    <a:pt x="1" y="1"/>
                    <a:pt x="1" y="1"/>
                  </a:cubicBezTo>
                  <a:cubicBezTo>
                    <a:pt x="1" y="1"/>
                    <a:pt x="1" y="1"/>
                    <a:pt x="1" y="1"/>
                  </a:cubicBezTo>
                  <a:cubicBezTo>
                    <a:pt x="0" y="2"/>
                    <a:pt x="0" y="2"/>
                    <a:pt x="0" y="3"/>
                  </a:cubicBezTo>
                  <a:cubicBezTo>
                    <a:pt x="0" y="3"/>
                    <a:pt x="0" y="3"/>
                    <a:pt x="0" y="3"/>
                  </a:cubicBezTo>
                  <a:cubicBezTo>
                    <a:pt x="3" y="3"/>
                    <a:pt x="5" y="3"/>
                    <a:pt x="7" y="3"/>
                  </a:cubicBezTo>
                  <a:cubicBezTo>
                    <a:pt x="7" y="2"/>
                    <a:pt x="7" y="2"/>
                    <a:pt x="7" y="2"/>
                  </a:cubicBezTo>
                  <a:cubicBezTo>
                    <a:pt x="7" y="2"/>
                    <a:pt x="7" y="2"/>
                    <a:pt x="7" y="2"/>
                  </a:cubicBezTo>
                  <a:cubicBezTo>
                    <a:pt x="8" y="2"/>
                    <a:pt x="8" y="1"/>
                    <a:pt x="8" y="1"/>
                  </a:cubicBezTo>
                  <a:cubicBezTo>
                    <a:pt x="8" y="1"/>
                    <a:pt x="8" y="1"/>
                    <a:pt x="8" y="1"/>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91" name="Freeform 77"/>
            <p:cNvSpPr>
              <a:spLocks noEditPoints="1"/>
            </p:cNvSpPr>
            <p:nvPr/>
          </p:nvSpPr>
          <p:spPr bwMode="auto">
            <a:xfrm>
              <a:off x="3603" y="2229"/>
              <a:ext cx="12" cy="7"/>
            </a:xfrm>
            <a:custGeom>
              <a:avLst/>
              <a:gdLst>
                <a:gd name="T0" fmla="*/ 1 w 5"/>
                <a:gd name="T1" fmla="*/ 2 h 3"/>
                <a:gd name="T2" fmla="*/ 1 w 5"/>
                <a:gd name="T3" fmla="*/ 1 h 3"/>
                <a:gd name="T4" fmla="*/ 4 w 5"/>
                <a:gd name="T5" fmla="*/ 1 h 3"/>
                <a:gd name="T6" fmla="*/ 4 w 5"/>
                <a:gd name="T7" fmla="*/ 2 h 3"/>
                <a:gd name="T8" fmla="*/ 1 w 5"/>
                <a:gd name="T9" fmla="*/ 2 h 3"/>
                <a:gd name="T10" fmla="*/ 1 w 5"/>
                <a:gd name="T11" fmla="*/ 0 h 3"/>
                <a:gd name="T12" fmla="*/ 0 w 5"/>
                <a:gd name="T13" fmla="*/ 0 h 3"/>
                <a:gd name="T14" fmla="*/ 0 w 5"/>
                <a:gd name="T15" fmla="*/ 2 h 3"/>
                <a:gd name="T16" fmla="*/ 0 w 5"/>
                <a:gd name="T17" fmla="*/ 2 h 3"/>
                <a:gd name="T18" fmla="*/ 0 w 5"/>
                <a:gd name="T19" fmla="*/ 3 h 3"/>
                <a:gd name="T20" fmla="*/ 5 w 5"/>
                <a:gd name="T21" fmla="*/ 3 h 3"/>
                <a:gd name="T22" fmla="*/ 5 w 5"/>
                <a:gd name="T23" fmla="*/ 2 h 3"/>
                <a:gd name="T24" fmla="*/ 5 w 5"/>
                <a:gd name="T25" fmla="*/ 2 h 3"/>
                <a:gd name="T26" fmla="*/ 5 w 5"/>
                <a:gd name="T27" fmla="*/ 0 h 3"/>
                <a:gd name="T28" fmla="*/ 5 w 5"/>
                <a:gd name="T29" fmla="*/ 0 h 3"/>
                <a:gd name="T30" fmla="*/ 1 w 5"/>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3">
                  <a:moveTo>
                    <a:pt x="1" y="2"/>
                  </a:moveTo>
                  <a:cubicBezTo>
                    <a:pt x="1" y="1"/>
                    <a:pt x="1" y="1"/>
                    <a:pt x="1" y="1"/>
                  </a:cubicBezTo>
                  <a:cubicBezTo>
                    <a:pt x="2" y="1"/>
                    <a:pt x="3" y="1"/>
                    <a:pt x="4" y="1"/>
                  </a:cubicBezTo>
                  <a:cubicBezTo>
                    <a:pt x="4" y="2"/>
                    <a:pt x="4" y="2"/>
                    <a:pt x="4" y="2"/>
                  </a:cubicBezTo>
                  <a:cubicBezTo>
                    <a:pt x="1" y="2"/>
                    <a:pt x="1" y="2"/>
                    <a:pt x="1" y="2"/>
                  </a:cubicBezTo>
                  <a:moveTo>
                    <a:pt x="1" y="0"/>
                  </a:moveTo>
                  <a:cubicBezTo>
                    <a:pt x="0" y="0"/>
                    <a:pt x="0" y="0"/>
                    <a:pt x="0" y="0"/>
                  </a:cubicBezTo>
                  <a:cubicBezTo>
                    <a:pt x="0" y="2"/>
                    <a:pt x="0" y="2"/>
                    <a:pt x="0" y="2"/>
                  </a:cubicBezTo>
                  <a:cubicBezTo>
                    <a:pt x="0" y="2"/>
                    <a:pt x="0" y="2"/>
                    <a:pt x="0" y="2"/>
                  </a:cubicBezTo>
                  <a:cubicBezTo>
                    <a:pt x="0" y="3"/>
                    <a:pt x="0" y="3"/>
                    <a:pt x="0" y="3"/>
                  </a:cubicBezTo>
                  <a:cubicBezTo>
                    <a:pt x="5" y="3"/>
                    <a:pt x="5" y="3"/>
                    <a:pt x="5" y="3"/>
                  </a:cubicBezTo>
                  <a:cubicBezTo>
                    <a:pt x="5" y="2"/>
                    <a:pt x="5" y="2"/>
                    <a:pt x="5" y="2"/>
                  </a:cubicBezTo>
                  <a:cubicBezTo>
                    <a:pt x="5" y="2"/>
                    <a:pt x="5" y="2"/>
                    <a:pt x="5" y="2"/>
                  </a:cubicBezTo>
                  <a:cubicBezTo>
                    <a:pt x="5" y="1"/>
                    <a:pt x="5" y="1"/>
                    <a:pt x="5" y="0"/>
                  </a:cubicBezTo>
                  <a:cubicBezTo>
                    <a:pt x="5" y="0"/>
                    <a:pt x="5" y="0"/>
                    <a:pt x="5" y="0"/>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92" name="Freeform 78"/>
            <p:cNvSpPr>
              <a:spLocks noEditPoints="1"/>
            </p:cNvSpPr>
            <p:nvPr/>
          </p:nvSpPr>
          <p:spPr bwMode="auto">
            <a:xfrm>
              <a:off x="3634" y="2229"/>
              <a:ext cx="17" cy="5"/>
            </a:xfrm>
            <a:custGeom>
              <a:avLst/>
              <a:gdLst>
                <a:gd name="T0" fmla="*/ 1 w 7"/>
                <a:gd name="T1" fmla="*/ 1 h 2"/>
                <a:gd name="T2" fmla="*/ 1 w 7"/>
                <a:gd name="T3" fmla="*/ 1 h 2"/>
                <a:gd name="T4" fmla="*/ 5 w 7"/>
                <a:gd name="T5" fmla="*/ 1 h 2"/>
                <a:gd name="T6" fmla="*/ 6 w 7"/>
                <a:gd name="T7" fmla="*/ 1 h 2"/>
                <a:gd name="T8" fmla="*/ 6 w 7"/>
                <a:gd name="T9" fmla="*/ 1 h 2"/>
                <a:gd name="T10" fmla="*/ 1 w 7"/>
                <a:gd name="T11" fmla="*/ 1 h 2"/>
                <a:gd name="T12" fmla="*/ 0 w 7"/>
                <a:gd name="T13" fmla="*/ 0 h 2"/>
                <a:gd name="T14" fmla="*/ 0 w 7"/>
                <a:gd name="T15" fmla="*/ 0 h 2"/>
                <a:gd name="T16" fmla="*/ 0 w 7"/>
                <a:gd name="T17" fmla="*/ 1 h 2"/>
                <a:gd name="T18" fmla="*/ 0 w 7"/>
                <a:gd name="T19" fmla="*/ 2 h 2"/>
                <a:gd name="T20" fmla="*/ 1 w 7"/>
                <a:gd name="T21" fmla="*/ 2 h 2"/>
                <a:gd name="T22" fmla="*/ 7 w 7"/>
                <a:gd name="T23" fmla="*/ 2 h 2"/>
                <a:gd name="T24" fmla="*/ 7 w 7"/>
                <a:gd name="T25" fmla="*/ 2 h 2"/>
                <a:gd name="T26" fmla="*/ 7 w 7"/>
                <a:gd name="T27" fmla="*/ 2 h 2"/>
                <a:gd name="T28" fmla="*/ 7 w 7"/>
                <a:gd name="T29" fmla="*/ 1 h 2"/>
                <a:gd name="T30" fmla="*/ 5 w 7"/>
                <a:gd name="T31" fmla="*/ 0 h 2"/>
                <a:gd name="T32" fmla="*/ 0 w 7"/>
                <a:gd name="T3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2">
                  <a:moveTo>
                    <a:pt x="1" y="1"/>
                  </a:moveTo>
                  <a:cubicBezTo>
                    <a:pt x="1" y="1"/>
                    <a:pt x="1" y="1"/>
                    <a:pt x="1" y="1"/>
                  </a:cubicBezTo>
                  <a:cubicBezTo>
                    <a:pt x="2" y="1"/>
                    <a:pt x="4" y="1"/>
                    <a:pt x="5" y="1"/>
                  </a:cubicBezTo>
                  <a:cubicBezTo>
                    <a:pt x="6" y="1"/>
                    <a:pt x="6" y="1"/>
                    <a:pt x="6" y="1"/>
                  </a:cubicBezTo>
                  <a:cubicBezTo>
                    <a:pt x="6" y="1"/>
                    <a:pt x="6" y="1"/>
                    <a:pt x="6" y="1"/>
                  </a:cubicBezTo>
                  <a:cubicBezTo>
                    <a:pt x="4" y="1"/>
                    <a:pt x="3" y="1"/>
                    <a:pt x="1" y="1"/>
                  </a:cubicBezTo>
                  <a:moveTo>
                    <a:pt x="0" y="0"/>
                  </a:moveTo>
                  <a:cubicBezTo>
                    <a:pt x="0" y="0"/>
                    <a:pt x="0" y="0"/>
                    <a:pt x="0" y="0"/>
                  </a:cubicBezTo>
                  <a:cubicBezTo>
                    <a:pt x="0" y="1"/>
                    <a:pt x="0" y="1"/>
                    <a:pt x="0" y="1"/>
                  </a:cubicBezTo>
                  <a:cubicBezTo>
                    <a:pt x="0" y="2"/>
                    <a:pt x="0" y="2"/>
                    <a:pt x="0" y="2"/>
                  </a:cubicBezTo>
                  <a:cubicBezTo>
                    <a:pt x="1" y="2"/>
                    <a:pt x="1" y="2"/>
                    <a:pt x="1" y="2"/>
                  </a:cubicBezTo>
                  <a:cubicBezTo>
                    <a:pt x="3" y="2"/>
                    <a:pt x="5" y="2"/>
                    <a:pt x="7" y="2"/>
                  </a:cubicBezTo>
                  <a:cubicBezTo>
                    <a:pt x="7" y="2"/>
                    <a:pt x="7" y="2"/>
                    <a:pt x="7" y="2"/>
                  </a:cubicBezTo>
                  <a:cubicBezTo>
                    <a:pt x="7" y="2"/>
                    <a:pt x="7" y="2"/>
                    <a:pt x="7" y="2"/>
                  </a:cubicBezTo>
                  <a:cubicBezTo>
                    <a:pt x="7" y="1"/>
                    <a:pt x="7" y="1"/>
                    <a:pt x="7" y="1"/>
                  </a:cubicBezTo>
                  <a:cubicBezTo>
                    <a:pt x="7" y="0"/>
                    <a:pt x="7" y="0"/>
                    <a:pt x="5" y="0"/>
                  </a:cubicBezTo>
                  <a:cubicBezTo>
                    <a:pt x="4" y="0"/>
                    <a:pt x="2"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93" name="Freeform 79"/>
            <p:cNvSpPr>
              <a:spLocks noEditPoints="1"/>
            </p:cNvSpPr>
            <p:nvPr/>
          </p:nvSpPr>
          <p:spPr bwMode="auto">
            <a:xfrm>
              <a:off x="3637" y="2239"/>
              <a:ext cx="19" cy="7"/>
            </a:xfrm>
            <a:custGeom>
              <a:avLst/>
              <a:gdLst>
                <a:gd name="T0" fmla="*/ 2 w 8"/>
                <a:gd name="T1" fmla="*/ 2 h 3"/>
                <a:gd name="T2" fmla="*/ 2 w 8"/>
                <a:gd name="T3" fmla="*/ 1 h 3"/>
                <a:gd name="T4" fmla="*/ 6 w 8"/>
                <a:gd name="T5" fmla="*/ 1 h 3"/>
                <a:gd name="T6" fmla="*/ 7 w 8"/>
                <a:gd name="T7" fmla="*/ 2 h 3"/>
                <a:gd name="T8" fmla="*/ 7 w 8"/>
                <a:gd name="T9" fmla="*/ 2 h 3"/>
                <a:gd name="T10" fmla="*/ 2 w 8"/>
                <a:gd name="T11" fmla="*/ 2 h 3"/>
                <a:gd name="T12" fmla="*/ 1 w 8"/>
                <a:gd name="T13" fmla="*/ 0 h 3"/>
                <a:gd name="T14" fmla="*/ 0 w 8"/>
                <a:gd name="T15" fmla="*/ 1 h 3"/>
                <a:gd name="T16" fmla="*/ 0 w 8"/>
                <a:gd name="T17" fmla="*/ 1 h 3"/>
                <a:gd name="T18" fmla="*/ 1 w 8"/>
                <a:gd name="T19" fmla="*/ 3 h 3"/>
                <a:gd name="T20" fmla="*/ 1 w 8"/>
                <a:gd name="T21" fmla="*/ 3 h 3"/>
                <a:gd name="T22" fmla="*/ 7 w 8"/>
                <a:gd name="T23" fmla="*/ 3 h 3"/>
                <a:gd name="T24" fmla="*/ 8 w 8"/>
                <a:gd name="T25" fmla="*/ 2 h 3"/>
                <a:gd name="T26" fmla="*/ 8 w 8"/>
                <a:gd name="T27" fmla="*/ 2 h 3"/>
                <a:gd name="T28" fmla="*/ 8 w 8"/>
                <a:gd name="T29" fmla="*/ 1 h 3"/>
                <a:gd name="T30" fmla="*/ 6 w 8"/>
                <a:gd name="T31" fmla="*/ 0 h 3"/>
                <a:gd name="T32" fmla="*/ 1 w 8"/>
                <a:gd name="T3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3">
                  <a:moveTo>
                    <a:pt x="2" y="2"/>
                  </a:moveTo>
                  <a:cubicBezTo>
                    <a:pt x="2" y="1"/>
                    <a:pt x="2" y="1"/>
                    <a:pt x="2" y="1"/>
                  </a:cubicBezTo>
                  <a:cubicBezTo>
                    <a:pt x="3" y="1"/>
                    <a:pt x="4" y="1"/>
                    <a:pt x="6" y="1"/>
                  </a:cubicBezTo>
                  <a:cubicBezTo>
                    <a:pt x="6" y="1"/>
                    <a:pt x="7" y="2"/>
                    <a:pt x="7" y="2"/>
                  </a:cubicBezTo>
                  <a:cubicBezTo>
                    <a:pt x="7" y="2"/>
                    <a:pt x="7" y="2"/>
                    <a:pt x="7" y="2"/>
                  </a:cubicBezTo>
                  <a:cubicBezTo>
                    <a:pt x="5" y="2"/>
                    <a:pt x="3" y="2"/>
                    <a:pt x="2" y="2"/>
                  </a:cubicBezTo>
                  <a:moveTo>
                    <a:pt x="1" y="0"/>
                  </a:moveTo>
                  <a:cubicBezTo>
                    <a:pt x="0" y="1"/>
                    <a:pt x="0" y="1"/>
                    <a:pt x="0" y="1"/>
                  </a:cubicBezTo>
                  <a:cubicBezTo>
                    <a:pt x="0" y="1"/>
                    <a:pt x="0" y="1"/>
                    <a:pt x="0" y="1"/>
                  </a:cubicBezTo>
                  <a:cubicBezTo>
                    <a:pt x="1" y="3"/>
                    <a:pt x="1" y="3"/>
                    <a:pt x="1" y="3"/>
                  </a:cubicBezTo>
                  <a:cubicBezTo>
                    <a:pt x="1" y="3"/>
                    <a:pt x="1" y="3"/>
                    <a:pt x="1" y="3"/>
                  </a:cubicBezTo>
                  <a:cubicBezTo>
                    <a:pt x="3" y="3"/>
                    <a:pt x="5" y="3"/>
                    <a:pt x="7" y="3"/>
                  </a:cubicBezTo>
                  <a:cubicBezTo>
                    <a:pt x="8" y="2"/>
                    <a:pt x="8" y="2"/>
                    <a:pt x="8" y="2"/>
                  </a:cubicBezTo>
                  <a:cubicBezTo>
                    <a:pt x="8" y="2"/>
                    <a:pt x="8" y="2"/>
                    <a:pt x="8" y="2"/>
                  </a:cubicBezTo>
                  <a:cubicBezTo>
                    <a:pt x="8" y="1"/>
                    <a:pt x="8" y="1"/>
                    <a:pt x="8" y="1"/>
                  </a:cubicBezTo>
                  <a:cubicBezTo>
                    <a:pt x="7" y="1"/>
                    <a:pt x="7" y="0"/>
                    <a:pt x="6" y="0"/>
                  </a:cubicBezTo>
                  <a:cubicBezTo>
                    <a:pt x="4"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94" name="Freeform 80"/>
            <p:cNvSpPr>
              <a:spLocks noEditPoints="1"/>
            </p:cNvSpPr>
            <p:nvPr/>
          </p:nvSpPr>
          <p:spPr bwMode="auto">
            <a:xfrm>
              <a:off x="3618" y="2229"/>
              <a:ext cx="14" cy="7"/>
            </a:xfrm>
            <a:custGeom>
              <a:avLst/>
              <a:gdLst>
                <a:gd name="T0" fmla="*/ 1 w 6"/>
                <a:gd name="T1" fmla="*/ 2 h 3"/>
                <a:gd name="T2" fmla="*/ 1 w 6"/>
                <a:gd name="T3" fmla="*/ 1 h 3"/>
                <a:gd name="T4" fmla="*/ 5 w 6"/>
                <a:gd name="T5" fmla="*/ 1 h 3"/>
                <a:gd name="T6" fmla="*/ 5 w 6"/>
                <a:gd name="T7" fmla="*/ 1 h 3"/>
                <a:gd name="T8" fmla="*/ 5 w 6"/>
                <a:gd name="T9" fmla="*/ 1 h 3"/>
                <a:gd name="T10" fmla="*/ 5 w 6"/>
                <a:gd name="T11" fmla="*/ 2 h 3"/>
                <a:gd name="T12" fmla="*/ 1 w 6"/>
                <a:gd name="T13" fmla="*/ 2 h 3"/>
                <a:gd name="T14" fmla="*/ 1 w 6"/>
                <a:gd name="T15" fmla="*/ 0 h 3"/>
                <a:gd name="T16" fmla="*/ 0 w 6"/>
                <a:gd name="T17" fmla="*/ 0 h 3"/>
                <a:gd name="T18" fmla="*/ 0 w 6"/>
                <a:gd name="T19" fmla="*/ 1 h 3"/>
                <a:gd name="T20" fmla="*/ 0 w 6"/>
                <a:gd name="T21" fmla="*/ 2 h 3"/>
                <a:gd name="T22" fmla="*/ 1 w 6"/>
                <a:gd name="T23" fmla="*/ 3 h 3"/>
                <a:gd name="T24" fmla="*/ 6 w 6"/>
                <a:gd name="T25" fmla="*/ 3 h 3"/>
                <a:gd name="T26" fmla="*/ 6 w 6"/>
                <a:gd name="T27" fmla="*/ 2 h 3"/>
                <a:gd name="T28" fmla="*/ 6 w 6"/>
                <a:gd name="T29" fmla="*/ 2 h 3"/>
                <a:gd name="T30" fmla="*/ 6 w 6"/>
                <a:gd name="T31" fmla="*/ 1 h 3"/>
                <a:gd name="T32" fmla="*/ 6 w 6"/>
                <a:gd name="T33" fmla="*/ 1 h 3"/>
                <a:gd name="T34" fmla="*/ 6 w 6"/>
                <a:gd name="T35" fmla="*/ 0 h 3"/>
                <a:gd name="T36" fmla="*/ 5 w 6"/>
                <a:gd name="T37" fmla="*/ 0 h 3"/>
                <a:gd name="T38" fmla="*/ 1 w 6"/>
                <a:gd name="T3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3">
                  <a:moveTo>
                    <a:pt x="1" y="2"/>
                  </a:moveTo>
                  <a:cubicBezTo>
                    <a:pt x="1" y="1"/>
                    <a:pt x="1" y="1"/>
                    <a:pt x="1" y="1"/>
                  </a:cubicBezTo>
                  <a:cubicBezTo>
                    <a:pt x="5" y="1"/>
                    <a:pt x="5" y="1"/>
                    <a:pt x="5" y="1"/>
                  </a:cubicBezTo>
                  <a:cubicBezTo>
                    <a:pt x="5" y="1"/>
                    <a:pt x="5" y="1"/>
                    <a:pt x="5" y="1"/>
                  </a:cubicBezTo>
                  <a:cubicBezTo>
                    <a:pt x="5" y="1"/>
                    <a:pt x="5" y="1"/>
                    <a:pt x="5" y="1"/>
                  </a:cubicBezTo>
                  <a:cubicBezTo>
                    <a:pt x="5" y="2"/>
                    <a:pt x="5" y="2"/>
                    <a:pt x="5" y="2"/>
                  </a:cubicBezTo>
                  <a:cubicBezTo>
                    <a:pt x="1" y="2"/>
                    <a:pt x="1" y="2"/>
                    <a:pt x="1" y="2"/>
                  </a:cubicBezTo>
                  <a:moveTo>
                    <a:pt x="1" y="0"/>
                  </a:moveTo>
                  <a:cubicBezTo>
                    <a:pt x="0" y="0"/>
                    <a:pt x="0" y="0"/>
                    <a:pt x="0" y="0"/>
                  </a:cubicBezTo>
                  <a:cubicBezTo>
                    <a:pt x="0" y="1"/>
                    <a:pt x="0" y="1"/>
                    <a:pt x="0" y="1"/>
                  </a:cubicBezTo>
                  <a:cubicBezTo>
                    <a:pt x="0" y="1"/>
                    <a:pt x="0" y="2"/>
                    <a:pt x="0" y="2"/>
                  </a:cubicBezTo>
                  <a:cubicBezTo>
                    <a:pt x="1" y="3"/>
                    <a:pt x="1" y="3"/>
                    <a:pt x="1" y="3"/>
                  </a:cubicBezTo>
                  <a:cubicBezTo>
                    <a:pt x="6" y="3"/>
                    <a:pt x="6" y="3"/>
                    <a:pt x="6" y="3"/>
                  </a:cubicBezTo>
                  <a:cubicBezTo>
                    <a:pt x="6" y="2"/>
                    <a:pt x="6" y="2"/>
                    <a:pt x="6" y="2"/>
                  </a:cubicBezTo>
                  <a:cubicBezTo>
                    <a:pt x="6" y="2"/>
                    <a:pt x="6" y="2"/>
                    <a:pt x="6" y="2"/>
                  </a:cubicBezTo>
                  <a:cubicBezTo>
                    <a:pt x="6" y="1"/>
                    <a:pt x="6" y="1"/>
                    <a:pt x="6" y="1"/>
                  </a:cubicBezTo>
                  <a:cubicBezTo>
                    <a:pt x="6" y="1"/>
                    <a:pt x="6" y="1"/>
                    <a:pt x="6" y="1"/>
                  </a:cubicBezTo>
                  <a:cubicBezTo>
                    <a:pt x="6" y="0"/>
                    <a:pt x="6" y="0"/>
                    <a:pt x="6" y="0"/>
                  </a:cubicBezTo>
                  <a:cubicBezTo>
                    <a:pt x="5" y="0"/>
                    <a:pt x="5" y="0"/>
                    <a:pt x="5"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95" name="Freeform 81"/>
            <p:cNvSpPr>
              <a:spLocks noEditPoints="1"/>
            </p:cNvSpPr>
            <p:nvPr/>
          </p:nvSpPr>
          <p:spPr bwMode="auto">
            <a:xfrm>
              <a:off x="3622" y="2239"/>
              <a:ext cx="15" cy="7"/>
            </a:xfrm>
            <a:custGeom>
              <a:avLst/>
              <a:gdLst>
                <a:gd name="T0" fmla="*/ 1 w 6"/>
                <a:gd name="T1" fmla="*/ 2 h 3"/>
                <a:gd name="T2" fmla="*/ 1 w 6"/>
                <a:gd name="T3" fmla="*/ 1 h 3"/>
                <a:gd name="T4" fmla="*/ 4 w 6"/>
                <a:gd name="T5" fmla="*/ 1 h 3"/>
                <a:gd name="T6" fmla="*/ 4 w 6"/>
                <a:gd name="T7" fmla="*/ 2 h 3"/>
                <a:gd name="T8" fmla="*/ 5 w 6"/>
                <a:gd name="T9" fmla="*/ 2 h 3"/>
                <a:gd name="T10" fmla="*/ 5 w 6"/>
                <a:gd name="T11" fmla="*/ 2 h 3"/>
                <a:gd name="T12" fmla="*/ 1 w 6"/>
                <a:gd name="T13" fmla="*/ 2 h 3"/>
                <a:gd name="T14" fmla="*/ 0 w 6"/>
                <a:gd name="T15" fmla="*/ 0 h 3"/>
                <a:gd name="T16" fmla="*/ 0 w 6"/>
                <a:gd name="T17" fmla="*/ 0 h 3"/>
                <a:gd name="T18" fmla="*/ 0 w 6"/>
                <a:gd name="T19" fmla="*/ 1 h 3"/>
                <a:gd name="T20" fmla="*/ 0 w 6"/>
                <a:gd name="T21" fmla="*/ 2 h 3"/>
                <a:gd name="T22" fmla="*/ 0 w 6"/>
                <a:gd name="T23" fmla="*/ 3 h 3"/>
                <a:gd name="T24" fmla="*/ 5 w 6"/>
                <a:gd name="T25" fmla="*/ 3 h 3"/>
                <a:gd name="T26" fmla="*/ 6 w 6"/>
                <a:gd name="T27" fmla="*/ 2 h 3"/>
                <a:gd name="T28" fmla="*/ 6 w 6"/>
                <a:gd name="T29" fmla="*/ 2 h 3"/>
                <a:gd name="T30" fmla="*/ 5 w 6"/>
                <a:gd name="T31" fmla="*/ 1 h 3"/>
                <a:gd name="T32" fmla="*/ 5 w 6"/>
                <a:gd name="T33" fmla="*/ 1 h 3"/>
                <a:gd name="T34" fmla="*/ 5 w 6"/>
                <a:gd name="T35" fmla="*/ 1 h 3"/>
                <a:gd name="T36" fmla="*/ 5 w 6"/>
                <a:gd name="T37" fmla="*/ 0 h 3"/>
                <a:gd name="T38" fmla="*/ 0 w 6"/>
                <a:gd name="T3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3">
                  <a:moveTo>
                    <a:pt x="1" y="2"/>
                  </a:moveTo>
                  <a:cubicBezTo>
                    <a:pt x="1" y="1"/>
                    <a:pt x="1" y="1"/>
                    <a:pt x="1" y="1"/>
                  </a:cubicBezTo>
                  <a:cubicBezTo>
                    <a:pt x="4" y="1"/>
                    <a:pt x="4" y="1"/>
                    <a:pt x="4" y="1"/>
                  </a:cubicBezTo>
                  <a:cubicBezTo>
                    <a:pt x="4" y="2"/>
                    <a:pt x="4" y="2"/>
                    <a:pt x="4" y="2"/>
                  </a:cubicBezTo>
                  <a:cubicBezTo>
                    <a:pt x="5" y="2"/>
                    <a:pt x="5" y="2"/>
                    <a:pt x="5" y="2"/>
                  </a:cubicBezTo>
                  <a:cubicBezTo>
                    <a:pt x="5" y="2"/>
                    <a:pt x="5" y="2"/>
                    <a:pt x="5" y="2"/>
                  </a:cubicBezTo>
                  <a:cubicBezTo>
                    <a:pt x="1" y="2"/>
                    <a:pt x="1" y="2"/>
                    <a:pt x="1" y="2"/>
                  </a:cubicBezTo>
                  <a:moveTo>
                    <a:pt x="0" y="0"/>
                  </a:moveTo>
                  <a:cubicBezTo>
                    <a:pt x="0" y="0"/>
                    <a:pt x="0" y="0"/>
                    <a:pt x="0" y="0"/>
                  </a:cubicBezTo>
                  <a:cubicBezTo>
                    <a:pt x="0" y="1"/>
                    <a:pt x="0" y="1"/>
                    <a:pt x="0" y="1"/>
                  </a:cubicBezTo>
                  <a:cubicBezTo>
                    <a:pt x="0" y="1"/>
                    <a:pt x="0" y="2"/>
                    <a:pt x="0" y="2"/>
                  </a:cubicBezTo>
                  <a:cubicBezTo>
                    <a:pt x="0" y="3"/>
                    <a:pt x="0" y="3"/>
                    <a:pt x="0" y="3"/>
                  </a:cubicBezTo>
                  <a:cubicBezTo>
                    <a:pt x="5" y="3"/>
                    <a:pt x="5" y="3"/>
                    <a:pt x="5" y="3"/>
                  </a:cubicBezTo>
                  <a:cubicBezTo>
                    <a:pt x="6" y="2"/>
                    <a:pt x="6" y="2"/>
                    <a:pt x="6" y="2"/>
                  </a:cubicBezTo>
                  <a:cubicBezTo>
                    <a:pt x="6" y="2"/>
                    <a:pt x="6" y="2"/>
                    <a:pt x="6" y="2"/>
                  </a:cubicBezTo>
                  <a:cubicBezTo>
                    <a:pt x="5" y="1"/>
                    <a:pt x="5" y="1"/>
                    <a:pt x="5" y="1"/>
                  </a:cubicBezTo>
                  <a:cubicBezTo>
                    <a:pt x="5" y="1"/>
                    <a:pt x="5" y="1"/>
                    <a:pt x="5" y="1"/>
                  </a:cubicBezTo>
                  <a:cubicBezTo>
                    <a:pt x="5" y="1"/>
                    <a:pt x="5" y="1"/>
                    <a:pt x="5" y="1"/>
                  </a:cubicBezTo>
                  <a:cubicBezTo>
                    <a:pt x="5" y="0"/>
                    <a:pt x="5" y="0"/>
                    <a:pt x="5"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96" name="Freeform 82"/>
            <p:cNvSpPr>
              <a:spLocks noEditPoints="1"/>
            </p:cNvSpPr>
            <p:nvPr/>
          </p:nvSpPr>
          <p:spPr bwMode="auto">
            <a:xfrm>
              <a:off x="3587" y="2229"/>
              <a:ext cx="14" cy="7"/>
            </a:xfrm>
            <a:custGeom>
              <a:avLst/>
              <a:gdLst>
                <a:gd name="T0" fmla="*/ 1 w 6"/>
                <a:gd name="T1" fmla="*/ 2 h 3"/>
                <a:gd name="T2" fmla="*/ 2 w 6"/>
                <a:gd name="T3" fmla="*/ 1 h 3"/>
                <a:gd name="T4" fmla="*/ 5 w 6"/>
                <a:gd name="T5" fmla="*/ 1 h 3"/>
                <a:gd name="T6" fmla="*/ 5 w 6"/>
                <a:gd name="T7" fmla="*/ 2 h 3"/>
                <a:gd name="T8" fmla="*/ 1 w 6"/>
                <a:gd name="T9" fmla="*/ 2 h 3"/>
                <a:gd name="T10" fmla="*/ 6 w 6"/>
                <a:gd name="T11" fmla="*/ 0 h 3"/>
                <a:gd name="T12" fmla="*/ 1 w 6"/>
                <a:gd name="T13" fmla="*/ 0 h 3"/>
                <a:gd name="T14" fmla="*/ 1 w 6"/>
                <a:gd name="T15" fmla="*/ 0 h 3"/>
                <a:gd name="T16" fmla="*/ 0 w 6"/>
                <a:gd name="T17" fmla="*/ 2 h 3"/>
                <a:gd name="T18" fmla="*/ 0 w 6"/>
                <a:gd name="T19" fmla="*/ 2 h 3"/>
                <a:gd name="T20" fmla="*/ 1 w 6"/>
                <a:gd name="T21" fmla="*/ 3 h 3"/>
                <a:gd name="T22" fmla="*/ 5 w 6"/>
                <a:gd name="T23" fmla="*/ 3 h 3"/>
                <a:gd name="T24" fmla="*/ 6 w 6"/>
                <a:gd name="T25" fmla="*/ 2 h 3"/>
                <a:gd name="T26" fmla="*/ 6 w 6"/>
                <a:gd name="T27" fmla="*/ 2 h 3"/>
                <a:gd name="T28" fmla="*/ 6 w 6"/>
                <a:gd name="T29" fmla="*/ 2 h 3"/>
                <a:gd name="T30" fmla="*/ 6 w 6"/>
                <a:gd name="T31" fmla="*/ 1 h 3"/>
                <a:gd name="T32" fmla="*/ 6 w 6"/>
                <a:gd name="T33" fmla="*/ 0 h 3"/>
                <a:gd name="T34" fmla="*/ 6 w 6"/>
                <a:gd name="T3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3">
                  <a:moveTo>
                    <a:pt x="1" y="2"/>
                  </a:moveTo>
                  <a:cubicBezTo>
                    <a:pt x="2" y="1"/>
                    <a:pt x="2" y="1"/>
                    <a:pt x="2" y="1"/>
                  </a:cubicBezTo>
                  <a:cubicBezTo>
                    <a:pt x="3" y="1"/>
                    <a:pt x="4" y="1"/>
                    <a:pt x="5" y="1"/>
                  </a:cubicBezTo>
                  <a:cubicBezTo>
                    <a:pt x="5" y="2"/>
                    <a:pt x="5" y="2"/>
                    <a:pt x="5" y="2"/>
                  </a:cubicBezTo>
                  <a:cubicBezTo>
                    <a:pt x="1" y="2"/>
                    <a:pt x="1" y="2"/>
                    <a:pt x="1" y="2"/>
                  </a:cubicBezTo>
                  <a:moveTo>
                    <a:pt x="6" y="0"/>
                  </a:moveTo>
                  <a:cubicBezTo>
                    <a:pt x="4" y="0"/>
                    <a:pt x="3" y="0"/>
                    <a:pt x="1" y="0"/>
                  </a:cubicBezTo>
                  <a:cubicBezTo>
                    <a:pt x="1" y="0"/>
                    <a:pt x="1" y="0"/>
                    <a:pt x="1" y="0"/>
                  </a:cubicBezTo>
                  <a:cubicBezTo>
                    <a:pt x="1" y="1"/>
                    <a:pt x="0" y="1"/>
                    <a:pt x="0" y="2"/>
                  </a:cubicBezTo>
                  <a:cubicBezTo>
                    <a:pt x="0" y="2"/>
                    <a:pt x="0" y="2"/>
                    <a:pt x="0" y="2"/>
                  </a:cubicBezTo>
                  <a:cubicBezTo>
                    <a:pt x="1" y="3"/>
                    <a:pt x="1" y="3"/>
                    <a:pt x="1" y="3"/>
                  </a:cubicBezTo>
                  <a:cubicBezTo>
                    <a:pt x="5" y="3"/>
                    <a:pt x="5" y="3"/>
                    <a:pt x="5" y="3"/>
                  </a:cubicBezTo>
                  <a:cubicBezTo>
                    <a:pt x="6" y="2"/>
                    <a:pt x="6" y="2"/>
                    <a:pt x="6" y="2"/>
                  </a:cubicBezTo>
                  <a:cubicBezTo>
                    <a:pt x="6" y="2"/>
                    <a:pt x="6" y="2"/>
                    <a:pt x="6" y="2"/>
                  </a:cubicBezTo>
                  <a:cubicBezTo>
                    <a:pt x="6" y="2"/>
                    <a:pt x="6" y="2"/>
                    <a:pt x="6" y="2"/>
                  </a:cubicBezTo>
                  <a:cubicBezTo>
                    <a:pt x="6" y="1"/>
                    <a:pt x="6" y="1"/>
                    <a:pt x="6" y="1"/>
                  </a:cubicBezTo>
                  <a:cubicBezTo>
                    <a:pt x="6" y="0"/>
                    <a:pt x="6" y="0"/>
                    <a:pt x="6"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97" name="Freeform 83"/>
            <p:cNvSpPr>
              <a:spLocks noEditPoints="1"/>
            </p:cNvSpPr>
            <p:nvPr/>
          </p:nvSpPr>
          <p:spPr bwMode="auto">
            <a:xfrm>
              <a:off x="3570" y="2229"/>
              <a:ext cx="17" cy="7"/>
            </a:xfrm>
            <a:custGeom>
              <a:avLst/>
              <a:gdLst>
                <a:gd name="T0" fmla="*/ 2 w 7"/>
                <a:gd name="T1" fmla="*/ 2 h 3"/>
                <a:gd name="T2" fmla="*/ 2 w 7"/>
                <a:gd name="T3" fmla="*/ 1 h 3"/>
                <a:gd name="T4" fmla="*/ 5 w 7"/>
                <a:gd name="T5" fmla="*/ 1 h 3"/>
                <a:gd name="T6" fmla="*/ 5 w 7"/>
                <a:gd name="T7" fmla="*/ 1 h 3"/>
                <a:gd name="T8" fmla="*/ 5 w 7"/>
                <a:gd name="T9" fmla="*/ 2 h 3"/>
                <a:gd name="T10" fmla="*/ 2 w 7"/>
                <a:gd name="T11" fmla="*/ 2 h 3"/>
                <a:gd name="T12" fmla="*/ 6 w 7"/>
                <a:gd name="T13" fmla="*/ 0 h 3"/>
                <a:gd name="T14" fmla="*/ 1 w 7"/>
                <a:gd name="T15" fmla="*/ 0 h 3"/>
                <a:gd name="T16" fmla="*/ 1 w 7"/>
                <a:gd name="T17" fmla="*/ 0 h 3"/>
                <a:gd name="T18" fmla="*/ 0 w 7"/>
                <a:gd name="T19" fmla="*/ 2 h 3"/>
                <a:gd name="T20" fmla="*/ 0 w 7"/>
                <a:gd name="T21" fmla="*/ 3 h 3"/>
                <a:gd name="T22" fmla="*/ 1 w 7"/>
                <a:gd name="T23" fmla="*/ 3 h 3"/>
                <a:gd name="T24" fmla="*/ 6 w 7"/>
                <a:gd name="T25" fmla="*/ 3 h 3"/>
                <a:gd name="T26" fmla="*/ 6 w 7"/>
                <a:gd name="T27" fmla="*/ 2 h 3"/>
                <a:gd name="T28" fmla="*/ 6 w 7"/>
                <a:gd name="T29" fmla="*/ 2 h 3"/>
                <a:gd name="T30" fmla="*/ 6 w 7"/>
                <a:gd name="T31" fmla="*/ 2 h 3"/>
                <a:gd name="T32" fmla="*/ 7 w 7"/>
                <a:gd name="T33" fmla="*/ 1 h 3"/>
                <a:gd name="T34" fmla="*/ 7 w 7"/>
                <a:gd name="T35" fmla="*/ 0 h 3"/>
                <a:gd name="T36" fmla="*/ 6 w 7"/>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3">
                  <a:moveTo>
                    <a:pt x="2" y="2"/>
                  </a:moveTo>
                  <a:cubicBezTo>
                    <a:pt x="2" y="1"/>
                    <a:pt x="2" y="1"/>
                    <a:pt x="2" y="1"/>
                  </a:cubicBezTo>
                  <a:cubicBezTo>
                    <a:pt x="3" y="1"/>
                    <a:pt x="4" y="1"/>
                    <a:pt x="5" y="1"/>
                  </a:cubicBezTo>
                  <a:cubicBezTo>
                    <a:pt x="5" y="1"/>
                    <a:pt x="5" y="1"/>
                    <a:pt x="5" y="1"/>
                  </a:cubicBezTo>
                  <a:cubicBezTo>
                    <a:pt x="5" y="2"/>
                    <a:pt x="5" y="2"/>
                    <a:pt x="5" y="2"/>
                  </a:cubicBezTo>
                  <a:cubicBezTo>
                    <a:pt x="2" y="2"/>
                    <a:pt x="2" y="2"/>
                    <a:pt x="2" y="2"/>
                  </a:cubicBezTo>
                  <a:moveTo>
                    <a:pt x="6" y="0"/>
                  </a:moveTo>
                  <a:cubicBezTo>
                    <a:pt x="5" y="0"/>
                    <a:pt x="3" y="0"/>
                    <a:pt x="1" y="0"/>
                  </a:cubicBezTo>
                  <a:cubicBezTo>
                    <a:pt x="1" y="0"/>
                    <a:pt x="1" y="0"/>
                    <a:pt x="1" y="0"/>
                  </a:cubicBezTo>
                  <a:cubicBezTo>
                    <a:pt x="1" y="1"/>
                    <a:pt x="1" y="2"/>
                    <a:pt x="0" y="2"/>
                  </a:cubicBezTo>
                  <a:cubicBezTo>
                    <a:pt x="0" y="3"/>
                    <a:pt x="0" y="3"/>
                    <a:pt x="0" y="3"/>
                  </a:cubicBezTo>
                  <a:cubicBezTo>
                    <a:pt x="1" y="3"/>
                    <a:pt x="1" y="3"/>
                    <a:pt x="1" y="3"/>
                  </a:cubicBezTo>
                  <a:cubicBezTo>
                    <a:pt x="6" y="3"/>
                    <a:pt x="6" y="3"/>
                    <a:pt x="6" y="3"/>
                  </a:cubicBezTo>
                  <a:cubicBezTo>
                    <a:pt x="6" y="2"/>
                    <a:pt x="6" y="2"/>
                    <a:pt x="6" y="2"/>
                  </a:cubicBezTo>
                  <a:cubicBezTo>
                    <a:pt x="6" y="2"/>
                    <a:pt x="6" y="2"/>
                    <a:pt x="6" y="2"/>
                  </a:cubicBezTo>
                  <a:cubicBezTo>
                    <a:pt x="6" y="2"/>
                    <a:pt x="6" y="2"/>
                    <a:pt x="6" y="2"/>
                  </a:cubicBezTo>
                  <a:cubicBezTo>
                    <a:pt x="7" y="1"/>
                    <a:pt x="7" y="1"/>
                    <a:pt x="7" y="1"/>
                  </a:cubicBezTo>
                  <a:cubicBezTo>
                    <a:pt x="7" y="0"/>
                    <a:pt x="7" y="0"/>
                    <a:pt x="7"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98" name="Freeform 84"/>
            <p:cNvSpPr>
              <a:spLocks/>
            </p:cNvSpPr>
            <p:nvPr/>
          </p:nvSpPr>
          <p:spPr bwMode="auto">
            <a:xfrm>
              <a:off x="3558" y="2298"/>
              <a:ext cx="10" cy="12"/>
            </a:xfrm>
            <a:custGeom>
              <a:avLst/>
              <a:gdLst>
                <a:gd name="T0" fmla="*/ 10 w 10"/>
                <a:gd name="T1" fmla="*/ 0 h 12"/>
                <a:gd name="T2" fmla="*/ 7 w 10"/>
                <a:gd name="T3" fmla="*/ 0 h 12"/>
                <a:gd name="T4" fmla="*/ 0 w 10"/>
                <a:gd name="T5" fmla="*/ 12 h 12"/>
                <a:gd name="T6" fmla="*/ 0 w 10"/>
                <a:gd name="T7" fmla="*/ 12 h 12"/>
                <a:gd name="T8" fmla="*/ 0 w 10"/>
                <a:gd name="T9" fmla="*/ 12 h 12"/>
                <a:gd name="T10" fmla="*/ 0 w 10"/>
                <a:gd name="T11" fmla="*/ 12 h 12"/>
                <a:gd name="T12" fmla="*/ 10 w 10"/>
                <a:gd name="T13" fmla="*/ 0 h 12"/>
                <a:gd name="T14" fmla="*/ 10 w 10"/>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0"/>
                  </a:moveTo>
                  <a:lnTo>
                    <a:pt x="7" y="0"/>
                  </a:lnTo>
                  <a:lnTo>
                    <a:pt x="0" y="12"/>
                  </a:lnTo>
                  <a:lnTo>
                    <a:pt x="0" y="12"/>
                  </a:lnTo>
                  <a:lnTo>
                    <a:pt x="0" y="12"/>
                  </a:lnTo>
                  <a:lnTo>
                    <a:pt x="0" y="12"/>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99" name="Freeform 85"/>
            <p:cNvSpPr>
              <a:spLocks/>
            </p:cNvSpPr>
            <p:nvPr/>
          </p:nvSpPr>
          <p:spPr bwMode="auto">
            <a:xfrm>
              <a:off x="3558" y="2298"/>
              <a:ext cx="10" cy="12"/>
            </a:xfrm>
            <a:custGeom>
              <a:avLst/>
              <a:gdLst>
                <a:gd name="T0" fmla="*/ 10 w 10"/>
                <a:gd name="T1" fmla="*/ 0 h 12"/>
                <a:gd name="T2" fmla="*/ 7 w 10"/>
                <a:gd name="T3" fmla="*/ 0 h 12"/>
                <a:gd name="T4" fmla="*/ 0 w 10"/>
                <a:gd name="T5" fmla="*/ 12 h 12"/>
                <a:gd name="T6" fmla="*/ 0 w 10"/>
                <a:gd name="T7" fmla="*/ 12 h 12"/>
                <a:gd name="T8" fmla="*/ 0 w 10"/>
                <a:gd name="T9" fmla="*/ 12 h 12"/>
                <a:gd name="T10" fmla="*/ 0 w 10"/>
                <a:gd name="T11" fmla="*/ 12 h 12"/>
                <a:gd name="T12" fmla="*/ 10 w 10"/>
                <a:gd name="T13" fmla="*/ 0 h 12"/>
                <a:gd name="T14" fmla="*/ 10 w 10"/>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0"/>
                  </a:moveTo>
                  <a:lnTo>
                    <a:pt x="7" y="0"/>
                  </a:lnTo>
                  <a:lnTo>
                    <a:pt x="0" y="12"/>
                  </a:lnTo>
                  <a:lnTo>
                    <a:pt x="0" y="12"/>
                  </a:lnTo>
                  <a:lnTo>
                    <a:pt x="0" y="12"/>
                  </a:lnTo>
                  <a:lnTo>
                    <a:pt x="0" y="12"/>
                  </a:lnTo>
                  <a:lnTo>
                    <a:pt x="10" y="0"/>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00" name="Freeform 86"/>
            <p:cNvSpPr>
              <a:spLocks/>
            </p:cNvSpPr>
            <p:nvPr/>
          </p:nvSpPr>
          <p:spPr bwMode="auto">
            <a:xfrm>
              <a:off x="3558" y="2327"/>
              <a:ext cx="7" cy="9"/>
            </a:xfrm>
            <a:custGeom>
              <a:avLst/>
              <a:gdLst>
                <a:gd name="T0" fmla="*/ 7 w 7"/>
                <a:gd name="T1" fmla="*/ 0 h 9"/>
                <a:gd name="T2" fmla="*/ 7 w 7"/>
                <a:gd name="T3" fmla="*/ 0 h 9"/>
                <a:gd name="T4" fmla="*/ 0 w 7"/>
                <a:gd name="T5" fmla="*/ 9 h 9"/>
                <a:gd name="T6" fmla="*/ 0 w 7"/>
                <a:gd name="T7" fmla="*/ 9 h 9"/>
                <a:gd name="T8" fmla="*/ 0 w 7"/>
                <a:gd name="T9" fmla="*/ 9 h 9"/>
                <a:gd name="T10" fmla="*/ 0 w 7"/>
                <a:gd name="T11" fmla="*/ 9 h 9"/>
                <a:gd name="T12" fmla="*/ 7 w 7"/>
                <a:gd name="T13" fmla="*/ 0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0"/>
                  </a:lnTo>
                  <a:lnTo>
                    <a:pt x="0" y="9"/>
                  </a:lnTo>
                  <a:lnTo>
                    <a:pt x="0" y="9"/>
                  </a:lnTo>
                  <a:lnTo>
                    <a:pt x="0" y="9"/>
                  </a:lnTo>
                  <a:lnTo>
                    <a:pt x="0" y="9"/>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01" name="Freeform 87"/>
            <p:cNvSpPr>
              <a:spLocks/>
            </p:cNvSpPr>
            <p:nvPr/>
          </p:nvSpPr>
          <p:spPr bwMode="auto">
            <a:xfrm>
              <a:off x="3558" y="2327"/>
              <a:ext cx="7" cy="9"/>
            </a:xfrm>
            <a:custGeom>
              <a:avLst/>
              <a:gdLst>
                <a:gd name="T0" fmla="*/ 7 w 7"/>
                <a:gd name="T1" fmla="*/ 0 h 9"/>
                <a:gd name="T2" fmla="*/ 7 w 7"/>
                <a:gd name="T3" fmla="*/ 0 h 9"/>
                <a:gd name="T4" fmla="*/ 0 w 7"/>
                <a:gd name="T5" fmla="*/ 9 h 9"/>
                <a:gd name="T6" fmla="*/ 0 w 7"/>
                <a:gd name="T7" fmla="*/ 9 h 9"/>
                <a:gd name="T8" fmla="*/ 0 w 7"/>
                <a:gd name="T9" fmla="*/ 9 h 9"/>
                <a:gd name="T10" fmla="*/ 0 w 7"/>
                <a:gd name="T11" fmla="*/ 9 h 9"/>
                <a:gd name="T12" fmla="*/ 7 w 7"/>
                <a:gd name="T13" fmla="*/ 0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0"/>
                  </a:lnTo>
                  <a:lnTo>
                    <a:pt x="0" y="9"/>
                  </a:lnTo>
                  <a:lnTo>
                    <a:pt x="0" y="9"/>
                  </a:lnTo>
                  <a:lnTo>
                    <a:pt x="0" y="9"/>
                  </a:lnTo>
                  <a:lnTo>
                    <a:pt x="0" y="9"/>
                  </a:lnTo>
                  <a:lnTo>
                    <a:pt x="7" y="0"/>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02" name="Freeform 88"/>
            <p:cNvSpPr>
              <a:spLocks/>
            </p:cNvSpPr>
            <p:nvPr/>
          </p:nvSpPr>
          <p:spPr bwMode="auto">
            <a:xfrm>
              <a:off x="3556" y="2334"/>
              <a:ext cx="9" cy="12"/>
            </a:xfrm>
            <a:custGeom>
              <a:avLst/>
              <a:gdLst>
                <a:gd name="T0" fmla="*/ 9 w 9"/>
                <a:gd name="T1" fmla="*/ 0 h 12"/>
                <a:gd name="T2" fmla="*/ 9 w 9"/>
                <a:gd name="T3" fmla="*/ 0 h 12"/>
                <a:gd name="T4" fmla="*/ 0 w 9"/>
                <a:gd name="T5" fmla="*/ 12 h 12"/>
                <a:gd name="T6" fmla="*/ 0 w 9"/>
                <a:gd name="T7" fmla="*/ 12 h 12"/>
                <a:gd name="T8" fmla="*/ 0 w 9"/>
                <a:gd name="T9" fmla="*/ 12 h 12"/>
                <a:gd name="T10" fmla="*/ 0 w 9"/>
                <a:gd name="T11" fmla="*/ 12 h 12"/>
                <a:gd name="T12" fmla="*/ 9 w 9"/>
                <a:gd name="T13" fmla="*/ 2 h 12"/>
                <a:gd name="T14" fmla="*/ 9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9" y="0"/>
                  </a:moveTo>
                  <a:lnTo>
                    <a:pt x="9" y="0"/>
                  </a:lnTo>
                  <a:lnTo>
                    <a:pt x="0" y="12"/>
                  </a:lnTo>
                  <a:lnTo>
                    <a:pt x="0" y="12"/>
                  </a:lnTo>
                  <a:lnTo>
                    <a:pt x="0" y="12"/>
                  </a:lnTo>
                  <a:lnTo>
                    <a:pt x="0" y="12"/>
                  </a:lnTo>
                  <a:lnTo>
                    <a:pt x="9" y="2"/>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03" name="Freeform 89"/>
            <p:cNvSpPr>
              <a:spLocks/>
            </p:cNvSpPr>
            <p:nvPr/>
          </p:nvSpPr>
          <p:spPr bwMode="auto">
            <a:xfrm>
              <a:off x="3556" y="2334"/>
              <a:ext cx="9" cy="12"/>
            </a:xfrm>
            <a:custGeom>
              <a:avLst/>
              <a:gdLst>
                <a:gd name="T0" fmla="*/ 9 w 9"/>
                <a:gd name="T1" fmla="*/ 0 h 12"/>
                <a:gd name="T2" fmla="*/ 9 w 9"/>
                <a:gd name="T3" fmla="*/ 0 h 12"/>
                <a:gd name="T4" fmla="*/ 0 w 9"/>
                <a:gd name="T5" fmla="*/ 12 h 12"/>
                <a:gd name="T6" fmla="*/ 0 w 9"/>
                <a:gd name="T7" fmla="*/ 12 h 12"/>
                <a:gd name="T8" fmla="*/ 0 w 9"/>
                <a:gd name="T9" fmla="*/ 12 h 12"/>
                <a:gd name="T10" fmla="*/ 0 w 9"/>
                <a:gd name="T11" fmla="*/ 12 h 12"/>
                <a:gd name="T12" fmla="*/ 9 w 9"/>
                <a:gd name="T13" fmla="*/ 2 h 12"/>
                <a:gd name="T14" fmla="*/ 9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9" y="0"/>
                  </a:moveTo>
                  <a:lnTo>
                    <a:pt x="9" y="0"/>
                  </a:lnTo>
                  <a:lnTo>
                    <a:pt x="0" y="12"/>
                  </a:lnTo>
                  <a:lnTo>
                    <a:pt x="0" y="12"/>
                  </a:lnTo>
                  <a:lnTo>
                    <a:pt x="0" y="12"/>
                  </a:lnTo>
                  <a:lnTo>
                    <a:pt x="0" y="12"/>
                  </a:lnTo>
                  <a:lnTo>
                    <a:pt x="9" y="2"/>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04" name="Freeform 90"/>
            <p:cNvSpPr>
              <a:spLocks noEditPoints="1"/>
            </p:cNvSpPr>
            <p:nvPr/>
          </p:nvSpPr>
          <p:spPr bwMode="auto">
            <a:xfrm>
              <a:off x="3660" y="2477"/>
              <a:ext cx="17" cy="9"/>
            </a:xfrm>
            <a:custGeom>
              <a:avLst/>
              <a:gdLst>
                <a:gd name="T0" fmla="*/ 3 w 7"/>
                <a:gd name="T1" fmla="*/ 3 h 4"/>
                <a:gd name="T2" fmla="*/ 2 w 7"/>
                <a:gd name="T3" fmla="*/ 3 h 4"/>
                <a:gd name="T4" fmla="*/ 2 w 7"/>
                <a:gd name="T5" fmla="*/ 3 h 4"/>
                <a:gd name="T6" fmla="*/ 2 w 7"/>
                <a:gd name="T7" fmla="*/ 2 h 4"/>
                <a:gd name="T8" fmla="*/ 2 w 7"/>
                <a:gd name="T9" fmla="*/ 1 h 4"/>
                <a:gd name="T10" fmla="*/ 2 w 7"/>
                <a:gd name="T11" fmla="*/ 1 h 4"/>
                <a:gd name="T12" fmla="*/ 2 w 7"/>
                <a:gd name="T13" fmla="*/ 3 h 4"/>
                <a:gd name="T14" fmla="*/ 2 w 7"/>
                <a:gd name="T15" fmla="*/ 3 h 4"/>
                <a:gd name="T16" fmla="*/ 2 w 7"/>
                <a:gd name="T17" fmla="*/ 3 h 4"/>
                <a:gd name="T18" fmla="*/ 5 w 7"/>
                <a:gd name="T19" fmla="*/ 3 h 4"/>
                <a:gd name="T20" fmla="*/ 5 w 7"/>
                <a:gd name="T21" fmla="*/ 2 h 4"/>
                <a:gd name="T22" fmla="*/ 5 w 7"/>
                <a:gd name="T23" fmla="*/ 3 h 4"/>
                <a:gd name="T24" fmla="*/ 3 w 7"/>
                <a:gd name="T25" fmla="*/ 3 h 4"/>
                <a:gd name="T26" fmla="*/ 2 w 7"/>
                <a:gd name="T27" fmla="*/ 2 h 4"/>
                <a:gd name="T28" fmla="*/ 2 w 7"/>
                <a:gd name="T29" fmla="*/ 1 h 4"/>
                <a:gd name="T30" fmla="*/ 2 w 7"/>
                <a:gd name="T31" fmla="*/ 1 h 4"/>
                <a:gd name="T32" fmla="*/ 3 w 7"/>
                <a:gd name="T33" fmla="*/ 1 h 4"/>
                <a:gd name="T34" fmla="*/ 5 w 7"/>
                <a:gd name="T35" fmla="*/ 1 h 4"/>
                <a:gd name="T36" fmla="*/ 5 w 7"/>
                <a:gd name="T37" fmla="*/ 1 h 4"/>
                <a:gd name="T38" fmla="*/ 5 w 7"/>
                <a:gd name="T39" fmla="*/ 2 h 4"/>
                <a:gd name="T40" fmla="*/ 5 w 7"/>
                <a:gd name="T41" fmla="*/ 2 h 4"/>
                <a:gd name="T42" fmla="*/ 5 w 7"/>
                <a:gd name="T43" fmla="*/ 2 h 4"/>
                <a:gd name="T44" fmla="*/ 2 w 7"/>
                <a:gd name="T45" fmla="*/ 2 h 4"/>
                <a:gd name="T46" fmla="*/ 3 w 7"/>
                <a:gd name="T47" fmla="*/ 0 h 4"/>
                <a:gd name="T48" fmla="*/ 1 w 7"/>
                <a:gd name="T49" fmla="*/ 1 h 4"/>
                <a:gd name="T50" fmla="*/ 1 w 7"/>
                <a:gd name="T51" fmla="*/ 2 h 4"/>
                <a:gd name="T52" fmla="*/ 1 w 7"/>
                <a:gd name="T53" fmla="*/ 4 h 4"/>
                <a:gd name="T54" fmla="*/ 2 w 7"/>
                <a:gd name="T55" fmla="*/ 4 h 4"/>
                <a:gd name="T56" fmla="*/ 3 w 7"/>
                <a:gd name="T57" fmla="*/ 4 h 4"/>
                <a:gd name="T58" fmla="*/ 6 w 7"/>
                <a:gd name="T59" fmla="*/ 4 h 4"/>
                <a:gd name="T60" fmla="*/ 6 w 7"/>
                <a:gd name="T61" fmla="*/ 4 h 4"/>
                <a:gd name="T62" fmla="*/ 6 w 7"/>
                <a:gd name="T63" fmla="*/ 0 h 4"/>
                <a:gd name="T64" fmla="*/ 5 w 7"/>
                <a:gd name="T65" fmla="*/ 0 h 4"/>
                <a:gd name="T66" fmla="*/ 5 w 7"/>
                <a:gd name="T67" fmla="*/ 0 h 4"/>
                <a:gd name="T68" fmla="*/ 3 w 7"/>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4">
                  <a:moveTo>
                    <a:pt x="3" y="3"/>
                  </a:moveTo>
                  <a:cubicBezTo>
                    <a:pt x="3" y="3"/>
                    <a:pt x="2" y="3"/>
                    <a:pt x="2" y="3"/>
                  </a:cubicBezTo>
                  <a:cubicBezTo>
                    <a:pt x="2" y="3"/>
                    <a:pt x="2" y="3"/>
                    <a:pt x="2" y="3"/>
                  </a:cubicBezTo>
                  <a:cubicBezTo>
                    <a:pt x="2" y="3"/>
                    <a:pt x="2" y="2"/>
                    <a:pt x="2" y="2"/>
                  </a:cubicBezTo>
                  <a:cubicBezTo>
                    <a:pt x="2" y="1"/>
                    <a:pt x="2" y="1"/>
                    <a:pt x="2" y="1"/>
                  </a:cubicBezTo>
                  <a:cubicBezTo>
                    <a:pt x="2" y="1"/>
                    <a:pt x="2" y="1"/>
                    <a:pt x="2" y="1"/>
                  </a:cubicBezTo>
                  <a:cubicBezTo>
                    <a:pt x="2" y="2"/>
                    <a:pt x="2" y="2"/>
                    <a:pt x="2" y="3"/>
                  </a:cubicBezTo>
                  <a:cubicBezTo>
                    <a:pt x="2" y="3"/>
                    <a:pt x="2" y="3"/>
                    <a:pt x="2" y="3"/>
                  </a:cubicBezTo>
                  <a:cubicBezTo>
                    <a:pt x="2" y="3"/>
                    <a:pt x="2" y="3"/>
                    <a:pt x="2" y="3"/>
                  </a:cubicBezTo>
                  <a:cubicBezTo>
                    <a:pt x="5" y="3"/>
                    <a:pt x="5" y="3"/>
                    <a:pt x="5" y="3"/>
                  </a:cubicBezTo>
                  <a:cubicBezTo>
                    <a:pt x="5" y="2"/>
                    <a:pt x="5" y="2"/>
                    <a:pt x="5" y="2"/>
                  </a:cubicBezTo>
                  <a:cubicBezTo>
                    <a:pt x="5" y="3"/>
                    <a:pt x="5" y="3"/>
                    <a:pt x="5" y="3"/>
                  </a:cubicBezTo>
                  <a:cubicBezTo>
                    <a:pt x="5" y="3"/>
                    <a:pt x="4" y="3"/>
                    <a:pt x="3" y="3"/>
                  </a:cubicBezTo>
                  <a:moveTo>
                    <a:pt x="2" y="2"/>
                  </a:moveTo>
                  <a:cubicBezTo>
                    <a:pt x="2" y="2"/>
                    <a:pt x="2" y="2"/>
                    <a:pt x="2" y="1"/>
                  </a:cubicBezTo>
                  <a:cubicBezTo>
                    <a:pt x="2" y="1"/>
                    <a:pt x="2" y="1"/>
                    <a:pt x="2" y="1"/>
                  </a:cubicBezTo>
                  <a:cubicBezTo>
                    <a:pt x="3" y="1"/>
                    <a:pt x="3" y="1"/>
                    <a:pt x="3" y="1"/>
                  </a:cubicBezTo>
                  <a:cubicBezTo>
                    <a:pt x="4" y="1"/>
                    <a:pt x="4" y="1"/>
                    <a:pt x="5" y="1"/>
                  </a:cubicBezTo>
                  <a:cubicBezTo>
                    <a:pt x="5" y="1"/>
                    <a:pt x="5" y="1"/>
                    <a:pt x="5" y="1"/>
                  </a:cubicBezTo>
                  <a:cubicBezTo>
                    <a:pt x="5" y="1"/>
                    <a:pt x="5" y="2"/>
                    <a:pt x="5" y="2"/>
                  </a:cubicBezTo>
                  <a:cubicBezTo>
                    <a:pt x="5" y="2"/>
                    <a:pt x="5" y="2"/>
                    <a:pt x="5" y="2"/>
                  </a:cubicBezTo>
                  <a:cubicBezTo>
                    <a:pt x="5" y="2"/>
                    <a:pt x="5" y="2"/>
                    <a:pt x="5" y="2"/>
                  </a:cubicBezTo>
                  <a:cubicBezTo>
                    <a:pt x="2" y="2"/>
                    <a:pt x="2" y="2"/>
                    <a:pt x="2" y="2"/>
                  </a:cubicBezTo>
                  <a:moveTo>
                    <a:pt x="3" y="0"/>
                  </a:moveTo>
                  <a:cubicBezTo>
                    <a:pt x="2" y="0"/>
                    <a:pt x="1" y="0"/>
                    <a:pt x="1" y="1"/>
                  </a:cubicBezTo>
                  <a:cubicBezTo>
                    <a:pt x="1" y="2"/>
                    <a:pt x="1" y="2"/>
                    <a:pt x="1" y="2"/>
                  </a:cubicBezTo>
                  <a:cubicBezTo>
                    <a:pt x="1" y="2"/>
                    <a:pt x="0" y="3"/>
                    <a:pt x="1" y="4"/>
                  </a:cubicBezTo>
                  <a:cubicBezTo>
                    <a:pt x="2" y="4"/>
                    <a:pt x="2" y="4"/>
                    <a:pt x="2"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05" name="Freeform 91"/>
            <p:cNvSpPr>
              <a:spLocks noEditPoints="1"/>
            </p:cNvSpPr>
            <p:nvPr/>
          </p:nvSpPr>
          <p:spPr bwMode="auto">
            <a:xfrm>
              <a:off x="3660" y="2465"/>
              <a:ext cx="17" cy="9"/>
            </a:xfrm>
            <a:custGeom>
              <a:avLst/>
              <a:gdLst>
                <a:gd name="T0" fmla="*/ 3 w 7"/>
                <a:gd name="T1" fmla="*/ 2 h 4"/>
                <a:gd name="T2" fmla="*/ 2 w 7"/>
                <a:gd name="T3" fmla="*/ 2 h 4"/>
                <a:gd name="T4" fmla="*/ 2 w 7"/>
                <a:gd name="T5" fmla="*/ 1 h 4"/>
                <a:gd name="T6" fmla="*/ 3 w 7"/>
                <a:gd name="T7" fmla="*/ 1 h 4"/>
                <a:gd name="T8" fmla="*/ 5 w 7"/>
                <a:gd name="T9" fmla="*/ 1 h 4"/>
                <a:gd name="T10" fmla="*/ 5 w 7"/>
                <a:gd name="T11" fmla="*/ 1 h 4"/>
                <a:gd name="T12" fmla="*/ 5 w 7"/>
                <a:gd name="T13" fmla="*/ 3 h 4"/>
                <a:gd name="T14" fmla="*/ 3 w 7"/>
                <a:gd name="T15" fmla="*/ 3 h 4"/>
                <a:gd name="T16" fmla="*/ 2 w 7"/>
                <a:gd name="T17" fmla="*/ 3 h 4"/>
                <a:gd name="T18" fmla="*/ 2 w 7"/>
                <a:gd name="T19" fmla="*/ 3 h 4"/>
                <a:gd name="T20" fmla="*/ 2 w 7"/>
                <a:gd name="T21" fmla="*/ 1 h 4"/>
                <a:gd name="T22" fmla="*/ 2 w 7"/>
                <a:gd name="T23" fmla="*/ 1 h 4"/>
                <a:gd name="T24" fmla="*/ 2 w 7"/>
                <a:gd name="T25" fmla="*/ 1 h 4"/>
                <a:gd name="T26" fmla="*/ 2 w 7"/>
                <a:gd name="T27" fmla="*/ 2 h 4"/>
                <a:gd name="T28" fmla="*/ 2 w 7"/>
                <a:gd name="T29" fmla="*/ 3 h 4"/>
                <a:gd name="T30" fmla="*/ 3 w 7"/>
                <a:gd name="T31" fmla="*/ 3 h 4"/>
                <a:gd name="T32" fmla="*/ 5 w 7"/>
                <a:gd name="T33" fmla="*/ 2 h 4"/>
                <a:gd name="T34" fmla="*/ 5 w 7"/>
                <a:gd name="T35" fmla="*/ 2 h 4"/>
                <a:gd name="T36" fmla="*/ 5 w 7"/>
                <a:gd name="T37" fmla="*/ 2 h 4"/>
                <a:gd name="T38" fmla="*/ 3 w 7"/>
                <a:gd name="T39" fmla="*/ 2 h 4"/>
                <a:gd name="T40" fmla="*/ 3 w 7"/>
                <a:gd name="T41" fmla="*/ 0 h 4"/>
                <a:gd name="T42" fmla="*/ 1 w 7"/>
                <a:gd name="T43" fmla="*/ 1 h 4"/>
                <a:gd name="T44" fmla="*/ 1 w 7"/>
                <a:gd name="T45" fmla="*/ 1 h 4"/>
                <a:gd name="T46" fmla="*/ 1 w 7"/>
                <a:gd name="T47" fmla="*/ 4 h 4"/>
                <a:gd name="T48" fmla="*/ 2 w 7"/>
                <a:gd name="T49" fmla="*/ 4 h 4"/>
                <a:gd name="T50" fmla="*/ 3 w 7"/>
                <a:gd name="T51" fmla="*/ 4 h 4"/>
                <a:gd name="T52" fmla="*/ 6 w 7"/>
                <a:gd name="T53" fmla="*/ 4 h 4"/>
                <a:gd name="T54" fmla="*/ 6 w 7"/>
                <a:gd name="T55" fmla="*/ 4 h 4"/>
                <a:gd name="T56" fmla="*/ 6 w 7"/>
                <a:gd name="T57" fmla="*/ 0 h 4"/>
                <a:gd name="T58" fmla="*/ 5 w 7"/>
                <a:gd name="T59" fmla="*/ 0 h 4"/>
                <a:gd name="T60" fmla="*/ 5 w 7"/>
                <a:gd name="T61" fmla="*/ 0 h 4"/>
                <a:gd name="T62" fmla="*/ 3 w 7"/>
                <a:gd name="T6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4">
                  <a:moveTo>
                    <a:pt x="3" y="2"/>
                  </a:moveTo>
                  <a:cubicBezTo>
                    <a:pt x="3" y="2"/>
                    <a:pt x="3" y="2"/>
                    <a:pt x="2" y="2"/>
                  </a:cubicBezTo>
                  <a:cubicBezTo>
                    <a:pt x="2" y="2"/>
                    <a:pt x="2" y="1"/>
                    <a:pt x="2" y="1"/>
                  </a:cubicBezTo>
                  <a:cubicBezTo>
                    <a:pt x="3" y="1"/>
                    <a:pt x="3" y="1"/>
                    <a:pt x="3" y="1"/>
                  </a:cubicBezTo>
                  <a:cubicBezTo>
                    <a:pt x="4" y="1"/>
                    <a:pt x="4" y="1"/>
                    <a:pt x="5" y="1"/>
                  </a:cubicBezTo>
                  <a:cubicBezTo>
                    <a:pt x="5" y="1"/>
                    <a:pt x="5" y="1"/>
                    <a:pt x="5" y="1"/>
                  </a:cubicBezTo>
                  <a:cubicBezTo>
                    <a:pt x="5" y="1"/>
                    <a:pt x="5" y="2"/>
                    <a:pt x="5" y="3"/>
                  </a:cubicBezTo>
                  <a:cubicBezTo>
                    <a:pt x="5" y="3"/>
                    <a:pt x="4" y="3"/>
                    <a:pt x="3" y="3"/>
                  </a:cubicBezTo>
                  <a:cubicBezTo>
                    <a:pt x="3" y="3"/>
                    <a:pt x="2" y="3"/>
                    <a:pt x="2" y="3"/>
                  </a:cubicBezTo>
                  <a:cubicBezTo>
                    <a:pt x="2" y="3"/>
                    <a:pt x="2" y="3"/>
                    <a:pt x="2" y="3"/>
                  </a:cubicBezTo>
                  <a:cubicBezTo>
                    <a:pt x="2" y="3"/>
                    <a:pt x="2" y="2"/>
                    <a:pt x="2" y="1"/>
                  </a:cubicBezTo>
                  <a:cubicBezTo>
                    <a:pt x="2" y="1"/>
                    <a:pt x="2" y="1"/>
                    <a:pt x="2" y="1"/>
                  </a:cubicBezTo>
                  <a:cubicBezTo>
                    <a:pt x="2" y="1"/>
                    <a:pt x="2" y="1"/>
                    <a:pt x="2" y="1"/>
                  </a:cubicBezTo>
                  <a:cubicBezTo>
                    <a:pt x="2" y="1"/>
                    <a:pt x="2" y="2"/>
                    <a:pt x="2" y="2"/>
                  </a:cubicBezTo>
                  <a:cubicBezTo>
                    <a:pt x="2" y="3"/>
                    <a:pt x="2" y="3"/>
                    <a:pt x="2" y="3"/>
                  </a:cubicBezTo>
                  <a:cubicBezTo>
                    <a:pt x="3" y="3"/>
                    <a:pt x="3" y="3"/>
                    <a:pt x="3" y="3"/>
                  </a:cubicBezTo>
                  <a:cubicBezTo>
                    <a:pt x="4" y="3"/>
                    <a:pt x="4" y="3"/>
                    <a:pt x="5" y="2"/>
                  </a:cubicBezTo>
                  <a:cubicBezTo>
                    <a:pt x="5" y="2"/>
                    <a:pt x="5" y="2"/>
                    <a:pt x="5" y="2"/>
                  </a:cubicBezTo>
                  <a:cubicBezTo>
                    <a:pt x="5" y="2"/>
                    <a:pt x="5" y="2"/>
                    <a:pt x="5" y="2"/>
                  </a:cubicBezTo>
                  <a:cubicBezTo>
                    <a:pt x="4" y="2"/>
                    <a:pt x="4" y="2"/>
                    <a:pt x="3" y="2"/>
                  </a:cubicBezTo>
                  <a:moveTo>
                    <a:pt x="3" y="0"/>
                  </a:moveTo>
                  <a:cubicBezTo>
                    <a:pt x="2" y="0"/>
                    <a:pt x="1" y="0"/>
                    <a:pt x="1" y="1"/>
                  </a:cubicBezTo>
                  <a:cubicBezTo>
                    <a:pt x="1" y="1"/>
                    <a:pt x="1" y="1"/>
                    <a:pt x="1" y="1"/>
                  </a:cubicBezTo>
                  <a:cubicBezTo>
                    <a:pt x="1" y="2"/>
                    <a:pt x="0" y="3"/>
                    <a:pt x="1" y="4"/>
                  </a:cubicBezTo>
                  <a:cubicBezTo>
                    <a:pt x="2" y="4"/>
                    <a:pt x="2" y="4"/>
                    <a:pt x="2"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06" name="Freeform 92"/>
            <p:cNvSpPr>
              <a:spLocks noEditPoints="1"/>
            </p:cNvSpPr>
            <p:nvPr/>
          </p:nvSpPr>
          <p:spPr bwMode="auto">
            <a:xfrm>
              <a:off x="3660" y="2503"/>
              <a:ext cx="38" cy="12"/>
            </a:xfrm>
            <a:custGeom>
              <a:avLst/>
              <a:gdLst>
                <a:gd name="T0" fmla="*/ 9 w 16"/>
                <a:gd name="T1" fmla="*/ 4 h 5"/>
                <a:gd name="T2" fmla="*/ 2 w 16"/>
                <a:gd name="T3" fmla="*/ 4 h 5"/>
                <a:gd name="T4" fmla="*/ 1 w 16"/>
                <a:gd name="T5" fmla="*/ 4 h 5"/>
                <a:gd name="T6" fmla="*/ 1 w 16"/>
                <a:gd name="T7" fmla="*/ 1 h 5"/>
                <a:gd name="T8" fmla="*/ 2 w 16"/>
                <a:gd name="T9" fmla="*/ 1 h 5"/>
                <a:gd name="T10" fmla="*/ 2 w 16"/>
                <a:gd name="T11" fmla="*/ 3 h 5"/>
                <a:gd name="T12" fmla="*/ 3 w 16"/>
                <a:gd name="T13" fmla="*/ 4 h 5"/>
                <a:gd name="T14" fmla="*/ 4 w 16"/>
                <a:gd name="T15" fmla="*/ 4 h 5"/>
                <a:gd name="T16" fmla="*/ 7 w 16"/>
                <a:gd name="T17" fmla="*/ 3 h 5"/>
                <a:gd name="T18" fmla="*/ 14 w 16"/>
                <a:gd name="T19" fmla="*/ 3 h 5"/>
                <a:gd name="T20" fmla="*/ 14 w 16"/>
                <a:gd name="T21" fmla="*/ 3 h 5"/>
                <a:gd name="T22" fmla="*/ 14 w 16"/>
                <a:gd name="T23" fmla="*/ 4 h 5"/>
                <a:gd name="T24" fmla="*/ 9 w 16"/>
                <a:gd name="T25" fmla="*/ 4 h 5"/>
                <a:gd name="T26" fmla="*/ 3 w 16"/>
                <a:gd name="T27" fmla="*/ 3 h 5"/>
                <a:gd name="T28" fmla="*/ 2 w 16"/>
                <a:gd name="T29" fmla="*/ 3 h 5"/>
                <a:gd name="T30" fmla="*/ 2 w 16"/>
                <a:gd name="T31" fmla="*/ 1 h 5"/>
                <a:gd name="T32" fmla="*/ 2 w 16"/>
                <a:gd name="T33" fmla="*/ 1 h 5"/>
                <a:gd name="T34" fmla="*/ 8 w 16"/>
                <a:gd name="T35" fmla="*/ 1 h 5"/>
                <a:gd name="T36" fmla="*/ 14 w 16"/>
                <a:gd name="T37" fmla="*/ 1 h 5"/>
                <a:gd name="T38" fmla="*/ 14 w 16"/>
                <a:gd name="T39" fmla="*/ 1 h 5"/>
                <a:gd name="T40" fmla="*/ 14 w 16"/>
                <a:gd name="T41" fmla="*/ 3 h 5"/>
                <a:gd name="T42" fmla="*/ 14 w 16"/>
                <a:gd name="T43" fmla="*/ 3 h 5"/>
                <a:gd name="T44" fmla="*/ 7 w 16"/>
                <a:gd name="T45" fmla="*/ 3 h 5"/>
                <a:gd name="T46" fmla="*/ 4 w 16"/>
                <a:gd name="T47" fmla="*/ 3 h 5"/>
                <a:gd name="T48" fmla="*/ 3 w 16"/>
                <a:gd name="T49" fmla="*/ 3 h 5"/>
                <a:gd name="T50" fmla="*/ 8 w 16"/>
                <a:gd name="T51" fmla="*/ 0 h 5"/>
                <a:gd name="T52" fmla="*/ 0 w 16"/>
                <a:gd name="T53" fmla="*/ 1 h 5"/>
                <a:gd name="T54" fmla="*/ 1 w 16"/>
                <a:gd name="T55" fmla="*/ 4 h 5"/>
                <a:gd name="T56" fmla="*/ 1 w 16"/>
                <a:gd name="T57" fmla="*/ 5 h 5"/>
                <a:gd name="T58" fmla="*/ 9 w 16"/>
                <a:gd name="T59" fmla="*/ 5 h 5"/>
                <a:gd name="T60" fmla="*/ 15 w 16"/>
                <a:gd name="T61" fmla="*/ 4 h 5"/>
                <a:gd name="T62" fmla="*/ 15 w 16"/>
                <a:gd name="T63" fmla="*/ 0 h 5"/>
                <a:gd name="T64" fmla="*/ 14 w 16"/>
                <a:gd name="T65" fmla="*/ 0 h 5"/>
                <a:gd name="T66" fmla="*/ 8 w 16"/>
                <a:gd name="T6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5">
                  <a:moveTo>
                    <a:pt x="9" y="4"/>
                  </a:moveTo>
                  <a:cubicBezTo>
                    <a:pt x="5" y="4"/>
                    <a:pt x="2" y="4"/>
                    <a:pt x="2" y="4"/>
                  </a:cubicBezTo>
                  <a:cubicBezTo>
                    <a:pt x="1" y="4"/>
                    <a:pt x="1" y="4"/>
                    <a:pt x="1" y="4"/>
                  </a:cubicBezTo>
                  <a:cubicBezTo>
                    <a:pt x="1" y="4"/>
                    <a:pt x="1" y="3"/>
                    <a:pt x="1" y="1"/>
                  </a:cubicBezTo>
                  <a:cubicBezTo>
                    <a:pt x="2" y="1"/>
                    <a:pt x="2" y="1"/>
                    <a:pt x="2" y="1"/>
                  </a:cubicBezTo>
                  <a:cubicBezTo>
                    <a:pt x="2" y="2"/>
                    <a:pt x="1" y="3"/>
                    <a:pt x="2" y="3"/>
                  </a:cubicBezTo>
                  <a:cubicBezTo>
                    <a:pt x="2" y="3"/>
                    <a:pt x="3" y="4"/>
                    <a:pt x="3" y="4"/>
                  </a:cubicBezTo>
                  <a:cubicBezTo>
                    <a:pt x="4" y="4"/>
                    <a:pt x="4" y="4"/>
                    <a:pt x="4" y="4"/>
                  </a:cubicBezTo>
                  <a:cubicBezTo>
                    <a:pt x="7" y="3"/>
                    <a:pt x="7" y="3"/>
                    <a:pt x="7" y="3"/>
                  </a:cubicBezTo>
                  <a:cubicBezTo>
                    <a:pt x="9" y="3"/>
                    <a:pt x="12" y="3"/>
                    <a:pt x="14" y="3"/>
                  </a:cubicBezTo>
                  <a:cubicBezTo>
                    <a:pt x="14" y="3"/>
                    <a:pt x="14" y="3"/>
                    <a:pt x="14" y="3"/>
                  </a:cubicBezTo>
                  <a:cubicBezTo>
                    <a:pt x="14" y="3"/>
                    <a:pt x="14" y="4"/>
                    <a:pt x="14" y="4"/>
                  </a:cubicBezTo>
                  <a:cubicBezTo>
                    <a:pt x="14" y="4"/>
                    <a:pt x="13" y="4"/>
                    <a:pt x="9" y="4"/>
                  </a:cubicBezTo>
                  <a:moveTo>
                    <a:pt x="3" y="3"/>
                  </a:moveTo>
                  <a:cubicBezTo>
                    <a:pt x="3" y="3"/>
                    <a:pt x="3" y="3"/>
                    <a:pt x="2" y="3"/>
                  </a:cubicBezTo>
                  <a:cubicBezTo>
                    <a:pt x="2" y="3"/>
                    <a:pt x="2" y="2"/>
                    <a:pt x="2" y="1"/>
                  </a:cubicBezTo>
                  <a:cubicBezTo>
                    <a:pt x="2" y="1"/>
                    <a:pt x="2" y="1"/>
                    <a:pt x="2" y="1"/>
                  </a:cubicBezTo>
                  <a:cubicBezTo>
                    <a:pt x="3" y="1"/>
                    <a:pt x="5" y="1"/>
                    <a:pt x="8" y="1"/>
                  </a:cubicBezTo>
                  <a:cubicBezTo>
                    <a:pt x="11" y="1"/>
                    <a:pt x="14" y="1"/>
                    <a:pt x="14" y="1"/>
                  </a:cubicBezTo>
                  <a:cubicBezTo>
                    <a:pt x="14" y="1"/>
                    <a:pt x="14" y="1"/>
                    <a:pt x="14" y="1"/>
                  </a:cubicBezTo>
                  <a:cubicBezTo>
                    <a:pt x="14" y="1"/>
                    <a:pt x="14" y="2"/>
                    <a:pt x="14" y="3"/>
                  </a:cubicBezTo>
                  <a:cubicBezTo>
                    <a:pt x="14" y="3"/>
                    <a:pt x="14" y="3"/>
                    <a:pt x="14" y="3"/>
                  </a:cubicBezTo>
                  <a:cubicBezTo>
                    <a:pt x="12" y="3"/>
                    <a:pt x="9" y="3"/>
                    <a:pt x="7" y="3"/>
                  </a:cubicBezTo>
                  <a:cubicBezTo>
                    <a:pt x="4" y="3"/>
                    <a:pt x="4" y="3"/>
                    <a:pt x="4" y="3"/>
                  </a:cubicBezTo>
                  <a:cubicBezTo>
                    <a:pt x="3" y="3"/>
                    <a:pt x="3" y="3"/>
                    <a:pt x="3" y="3"/>
                  </a:cubicBezTo>
                  <a:moveTo>
                    <a:pt x="8" y="0"/>
                  </a:moveTo>
                  <a:cubicBezTo>
                    <a:pt x="1" y="0"/>
                    <a:pt x="1" y="1"/>
                    <a:pt x="0" y="1"/>
                  </a:cubicBezTo>
                  <a:cubicBezTo>
                    <a:pt x="0" y="2"/>
                    <a:pt x="0" y="4"/>
                    <a:pt x="1" y="4"/>
                  </a:cubicBezTo>
                  <a:cubicBezTo>
                    <a:pt x="1" y="5"/>
                    <a:pt x="1" y="5"/>
                    <a:pt x="1" y="5"/>
                  </a:cubicBezTo>
                  <a:cubicBezTo>
                    <a:pt x="2" y="5"/>
                    <a:pt x="6" y="5"/>
                    <a:pt x="9" y="5"/>
                  </a:cubicBezTo>
                  <a:cubicBezTo>
                    <a:pt x="15" y="5"/>
                    <a:pt x="15" y="5"/>
                    <a:pt x="15" y="4"/>
                  </a:cubicBezTo>
                  <a:cubicBezTo>
                    <a:pt x="15" y="4"/>
                    <a:pt x="16" y="1"/>
                    <a:pt x="15" y="0"/>
                  </a:cubicBezTo>
                  <a:cubicBezTo>
                    <a:pt x="14" y="0"/>
                    <a:pt x="14" y="0"/>
                    <a:pt x="14" y="0"/>
                  </a:cubicBezTo>
                  <a:cubicBezTo>
                    <a:pt x="13" y="0"/>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07" name="Freeform 93"/>
            <p:cNvSpPr>
              <a:spLocks noEditPoints="1"/>
            </p:cNvSpPr>
            <p:nvPr/>
          </p:nvSpPr>
          <p:spPr bwMode="auto">
            <a:xfrm>
              <a:off x="3660" y="2488"/>
              <a:ext cx="17" cy="12"/>
            </a:xfrm>
            <a:custGeom>
              <a:avLst/>
              <a:gdLst>
                <a:gd name="T0" fmla="*/ 3 w 7"/>
                <a:gd name="T1" fmla="*/ 4 h 5"/>
                <a:gd name="T2" fmla="*/ 2 w 7"/>
                <a:gd name="T3" fmla="*/ 4 h 5"/>
                <a:gd name="T4" fmla="*/ 2 w 7"/>
                <a:gd name="T5" fmla="*/ 4 h 5"/>
                <a:gd name="T6" fmla="*/ 2 w 7"/>
                <a:gd name="T7" fmla="*/ 2 h 5"/>
                <a:gd name="T8" fmla="*/ 2 w 7"/>
                <a:gd name="T9" fmla="*/ 2 h 5"/>
                <a:gd name="T10" fmla="*/ 2 w 7"/>
                <a:gd name="T11" fmla="*/ 1 h 5"/>
                <a:gd name="T12" fmla="*/ 2 w 7"/>
                <a:gd name="T13" fmla="*/ 3 h 5"/>
                <a:gd name="T14" fmla="*/ 2 w 7"/>
                <a:gd name="T15" fmla="*/ 3 h 5"/>
                <a:gd name="T16" fmla="*/ 3 w 7"/>
                <a:gd name="T17" fmla="*/ 3 h 5"/>
                <a:gd name="T18" fmla="*/ 5 w 7"/>
                <a:gd name="T19" fmla="*/ 3 h 5"/>
                <a:gd name="T20" fmla="*/ 5 w 7"/>
                <a:gd name="T21" fmla="*/ 4 h 5"/>
                <a:gd name="T22" fmla="*/ 3 w 7"/>
                <a:gd name="T23" fmla="*/ 4 h 5"/>
                <a:gd name="T24" fmla="*/ 3 w 7"/>
                <a:gd name="T25" fmla="*/ 3 h 5"/>
                <a:gd name="T26" fmla="*/ 3 w 7"/>
                <a:gd name="T27" fmla="*/ 1 h 5"/>
                <a:gd name="T28" fmla="*/ 3 w 7"/>
                <a:gd name="T29" fmla="*/ 1 h 5"/>
                <a:gd name="T30" fmla="*/ 5 w 7"/>
                <a:gd name="T31" fmla="*/ 1 h 5"/>
                <a:gd name="T32" fmla="*/ 5 w 7"/>
                <a:gd name="T33" fmla="*/ 1 h 5"/>
                <a:gd name="T34" fmla="*/ 5 w 7"/>
                <a:gd name="T35" fmla="*/ 3 h 5"/>
                <a:gd name="T36" fmla="*/ 3 w 7"/>
                <a:gd name="T37" fmla="*/ 3 h 5"/>
                <a:gd name="T38" fmla="*/ 3 w 7"/>
                <a:gd name="T39" fmla="*/ 0 h 5"/>
                <a:gd name="T40" fmla="*/ 1 w 7"/>
                <a:gd name="T41" fmla="*/ 2 h 5"/>
                <a:gd name="T42" fmla="*/ 1 w 7"/>
                <a:gd name="T43" fmla="*/ 2 h 5"/>
                <a:gd name="T44" fmla="*/ 1 w 7"/>
                <a:gd name="T45" fmla="*/ 4 h 5"/>
                <a:gd name="T46" fmla="*/ 2 w 7"/>
                <a:gd name="T47" fmla="*/ 5 h 5"/>
                <a:gd name="T48" fmla="*/ 3 w 7"/>
                <a:gd name="T49" fmla="*/ 5 h 5"/>
                <a:gd name="T50" fmla="*/ 6 w 7"/>
                <a:gd name="T51" fmla="*/ 4 h 5"/>
                <a:gd name="T52" fmla="*/ 6 w 7"/>
                <a:gd name="T53" fmla="*/ 4 h 5"/>
                <a:gd name="T54" fmla="*/ 6 w 7"/>
                <a:gd name="T55" fmla="*/ 1 h 5"/>
                <a:gd name="T56" fmla="*/ 5 w 7"/>
                <a:gd name="T57" fmla="*/ 1 h 5"/>
                <a:gd name="T58" fmla="*/ 5 w 7"/>
                <a:gd name="T59" fmla="*/ 0 h 5"/>
                <a:gd name="T60" fmla="*/ 3 w 7"/>
                <a:gd name="T6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 h="5">
                  <a:moveTo>
                    <a:pt x="3" y="4"/>
                  </a:moveTo>
                  <a:cubicBezTo>
                    <a:pt x="3" y="4"/>
                    <a:pt x="2" y="4"/>
                    <a:pt x="2" y="4"/>
                  </a:cubicBezTo>
                  <a:cubicBezTo>
                    <a:pt x="2" y="4"/>
                    <a:pt x="2" y="4"/>
                    <a:pt x="2" y="4"/>
                  </a:cubicBezTo>
                  <a:cubicBezTo>
                    <a:pt x="2" y="3"/>
                    <a:pt x="2" y="2"/>
                    <a:pt x="2" y="2"/>
                  </a:cubicBezTo>
                  <a:cubicBezTo>
                    <a:pt x="2" y="2"/>
                    <a:pt x="2" y="2"/>
                    <a:pt x="2" y="2"/>
                  </a:cubicBezTo>
                  <a:cubicBezTo>
                    <a:pt x="2" y="1"/>
                    <a:pt x="2" y="1"/>
                    <a:pt x="2" y="1"/>
                  </a:cubicBezTo>
                  <a:cubicBezTo>
                    <a:pt x="2" y="3"/>
                    <a:pt x="2" y="3"/>
                    <a:pt x="2" y="3"/>
                  </a:cubicBezTo>
                  <a:cubicBezTo>
                    <a:pt x="2" y="3"/>
                    <a:pt x="2" y="3"/>
                    <a:pt x="2" y="3"/>
                  </a:cubicBezTo>
                  <a:cubicBezTo>
                    <a:pt x="3" y="3"/>
                    <a:pt x="3" y="3"/>
                    <a:pt x="3" y="3"/>
                  </a:cubicBezTo>
                  <a:cubicBezTo>
                    <a:pt x="3" y="3"/>
                    <a:pt x="5" y="3"/>
                    <a:pt x="5" y="3"/>
                  </a:cubicBezTo>
                  <a:cubicBezTo>
                    <a:pt x="5" y="4"/>
                    <a:pt x="5" y="4"/>
                    <a:pt x="5" y="4"/>
                  </a:cubicBezTo>
                  <a:cubicBezTo>
                    <a:pt x="5" y="4"/>
                    <a:pt x="4" y="4"/>
                    <a:pt x="3" y="4"/>
                  </a:cubicBezTo>
                  <a:moveTo>
                    <a:pt x="3" y="3"/>
                  </a:moveTo>
                  <a:cubicBezTo>
                    <a:pt x="3" y="1"/>
                    <a:pt x="3" y="1"/>
                    <a:pt x="3" y="1"/>
                  </a:cubicBezTo>
                  <a:cubicBezTo>
                    <a:pt x="3" y="1"/>
                    <a:pt x="3" y="1"/>
                    <a:pt x="3" y="1"/>
                  </a:cubicBezTo>
                  <a:cubicBezTo>
                    <a:pt x="4" y="1"/>
                    <a:pt x="4" y="1"/>
                    <a:pt x="5" y="1"/>
                  </a:cubicBezTo>
                  <a:cubicBezTo>
                    <a:pt x="5" y="1"/>
                    <a:pt x="5" y="1"/>
                    <a:pt x="5" y="1"/>
                  </a:cubicBezTo>
                  <a:cubicBezTo>
                    <a:pt x="5" y="2"/>
                    <a:pt x="5" y="2"/>
                    <a:pt x="5" y="3"/>
                  </a:cubicBezTo>
                  <a:cubicBezTo>
                    <a:pt x="3" y="3"/>
                    <a:pt x="3" y="3"/>
                    <a:pt x="3" y="3"/>
                  </a:cubicBezTo>
                  <a:moveTo>
                    <a:pt x="3" y="0"/>
                  </a:moveTo>
                  <a:cubicBezTo>
                    <a:pt x="2" y="0"/>
                    <a:pt x="1" y="0"/>
                    <a:pt x="1" y="2"/>
                  </a:cubicBezTo>
                  <a:cubicBezTo>
                    <a:pt x="1" y="2"/>
                    <a:pt x="1" y="2"/>
                    <a:pt x="1" y="2"/>
                  </a:cubicBezTo>
                  <a:cubicBezTo>
                    <a:pt x="1" y="3"/>
                    <a:pt x="0" y="4"/>
                    <a:pt x="1" y="4"/>
                  </a:cubicBezTo>
                  <a:cubicBezTo>
                    <a:pt x="2" y="5"/>
                    <a:pt x="2" y="5"/>
                    <a:pt x="2" y="5"/>
                  </a:cubicBezTo>
                  <a:cubicBezTo>
                    <a:pt x="2" y="5"/>
                    <a:pt x="2" y="5"/>
                    <a:pt x="3" y="5"/>
                  </a:cubicBezTo>
                  <a:cubicBezTo>
                    <a:pt x="4" y="5"/>
                    <a:pt x="5" y="5"/>
                    <a:pt x="6" y="4"/>
                  </a:cubicBezTo>
                  <a:cubicBezTo>
                    <a:pt x="6" y="4"/>
                    <a:pt x="6" y="4"/>
                    <a:pt x="6" y="4"/>
                  </a:cubicBezTo>
                  <a:cubicBezTo>
                    <a:pt x="6" y="4"/>
                    <a:pt x="7" y="2"/>
                    <a:pt x="6" y="1"/>
                  </a:cubicBezTo>
                  <a:cubicBezTo>
                    <a:pt x="5" y="1"/>
                    <a:pt x="5" y="1"/>
                    <a:pt x="5" y="1"/>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08" name="Freeform 94"/>
            <p:cNvSpPr>
              <a:spLocks noEditPoints="1"/>
            </p:cNvSpPr>
            <p:nvPr/>
          </p:nvSpPr>
          <p:spPr bwMode="auto">
            <a:xfrm>
              <a:off x="3701" y="2465"/>
              <a:ext cx="14" cy="9"/>
            </a:xfrm>
            <a:custGeom>
              <a:avLst/>
              <a:gdLst>
                <a:gd name="T0" fmla="*/ 3 w 6"/>
                <a:gd name="T1" fmla="*/ 3 h 4"/>
                <a:gd name="T2" fmla="*/ 1 w 6"/>
                <a:gd name="T3" fmla="*/ 3 h 4"/>
                <a:gd name="T4" fmla="*/ 1 w 6"/>
                <a:gd name="T5" fmla="*/ 3 h 4"/>
                <a:gd name="T6" fmla="*/ 1 w 6"/>
                <a:gd name="T7" fmla="*/ 1 h 4"/>
                <a:gd name="T8" fmla="*/ 1 w 6"/>
                <a:gd name="T9" fmla="*/ 1 h 4"/>
                <a:gd name="T10" fmla="*/ 1 w 6"/>
                <a:gd name="T11" fmla="*/ 1 h 4"/>
                <a:gd name="T12" fmla="*/ 1 w 6"/>
                <a:gd name="T13" fmla="*/ 2 h 4"/>
                <a:gd name="T14" fmla="*/ 1 w 6"/>
                <a:gd name="T15" fmla="*/ 3 h 4"/>
                <a:gd name="T16" fmla="*/ 1 w 6"/>
                <a:gd name="T17" fmla="*/ 3 h 4"/>
                <a:gd name="T18" fmla="*/ 4 w 6"/>
                <a:gd name="T19" fmla="*/ 3 h 4"/>
                <a:gd name="T20" fmla="*/ 4 w 6"/>
                <a:gd name="T21" fmla="*/ 3 h 4"/>
                <a:gd name="T22" fmla="*/ 3 w 6"/>
                <a:gd name="T23" fmla="*/ 3 h 4"/>
                <a:gd name="T24" fmla="*/ 1 w 6"/>
                <a:gd name="T25" fmla="*/ 2 h 4"/>
                <a:gd name="T26" fmla="*/ 1 w 6"/>
                <a:gd name="T27" fmla="*/ 1 h 4"/>
                <a:gd name="T28" fmla="*/ 1 w 6"/>
                <a:gd name="T29" fmla="*/ 1 h 4"/>
                <a:gd name="T30" fmla="*/ 2 w 6"/>
                <a:gd name="T31" fmla="*/ 1 h 4"/>
                <a:gd name="T32" fmla="*/ 4 w 6"/>
                <a:gd name="T33" fmla="*/ 1 h 4"/>
                <a:gd name="T34" fmla="*/ 4 w 6"/>
                <a:gd name="T35" fmla="*/ 1 h 4"/>
                <a:gd name="T36" fmla="*/ 4 w 6"/>
                <a:gd name="T37" fmla="*/ 2 h 4"/>
                <a:gd name="T38" fmla="*/ 4 w 6"/>
                <a:gd name="T39" fmla="*/ 2 h 4"/>
                <a:gd name="T40" fmla="*/ 1 w 6"/>
                <a:gd name="T41" fmla="*/ 2 h 4"/>
                <a:gd name="T42" fmla="*/ 2 w 6"/>
                <a:gd name="T43" fmla="*/ 0 h 4"/>
                <a:gd name="T44" fmla="*/ 0 w 6"/>
                <a:gd name="T45" fmla="*/ 1 h 4"/>
                <a:gd name="T46" fmla="*/ 0 w 6"/>
                <a:gd name="T47" fmla="*/ 1 h 4"/>
                <a:gd name="T48" fmla="*/ 0 w 6"/>
                <a:gd name="T49" fmla="*/ 4 h 4"/>
                <a:gd name="T50" fmla="*/ 1 w 6"/>
                <a:gd name="T51" fmla="*/ 4 h 4"/>
                <a:gd name="T52" fmla="*/ 3 w 6"/>
                <a:gd name="T53" fmla="*/ 4 h 4"/>
                <a:gd name="T54" fmla="*/ 5 w 6"/>
                <a:gd name="T55" fmla="*/ 4 h 4"/>
                <a:gd name="T56" fmla="*/ 5 w 6"/>
                <a:gd name="T57" fmla="*/ 4 h 4"/>
                <a:gd name="T58" fmla="*/ 5 w 6"/>
                <a:gd name="T59" fmla="*/ 0 h 4"/>
                <a:gd name="T60" fmla="*/ 4 w 6"/>
                <a:gd name="T61" fmla="*/ 0 h 4"/>
                <a:gd name="T62" fmla="*/ 4 w 6"/>
                <a:gd name="T63" fmla="*/ 0 h 4"/>
                <a:gd name="T64" fmla="*/ 2 w 6"/>
                <a:gd name="T6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 h="4">
                  <a:moveTo>
                    <a:pt x="3" y="3"/>
                  </a:moveTo>
                  <a:cubicBezTo>
                    <a:pt x="2" y="3"/>
                    <a:pt x="1" y="3"/>
                    <a:pt x="1" y="3"/>
                  </a:cubicBezTo>
                  <a:cubicBezTo>
                    <a:pt x="1" y="3"/>
                    <a:pt x="1" y="3"/>
                    <a:pt x="1" y="3"/>
                  </a:cubicBezTo>
                  <a:cubicBezTo>
                    <a:pt x="1" y="3"/>
                    <a:pt x="1" y="2"/>
                    <a:pt x="1" y="1"/>
                  </a:cubicBezTo>
                  <a:cubicBezTo>
                    <a:pt x="1" y="1"/>
                    <a:pt x="1" y="1"/>
                    <a:pt x="1" y="1"/>
                  </a:cubicBezTo>
                  <a:cubicBezTo>
                    <a:pt x="1" y="1"/>
                    <a:pt x="1" y="1"/>
                    <a:pt x="1" y="1"/>
                  </a:cubicBezTo>
                  <a:cubicBezTo>
                    <a:pt x="1" y="2"/>
                    <a:pt x="1" y="2"/>
                    <a:pt x="1" y="2"/>
                  </a:cubicBezTo>
                  <a:cubicBezTo>
                    <a:pt x="1" y="3"/>
                    <a:pt x="1" y="3"/>
                    <a:pt x="1" y="3"/>
                  </a:cubicBezTo>
                  <a:cubicBezTo>
                    <a:pt x="1" y="3"/>
                    <a:pt x="1" y="3"/>
                    <a:pt x="1" y="3"/>
                  </a:cubicBezTo>
                  <a:cubicBezTo>
                    <a:pt x="1" y="3"/>
                    <a:pt x="4" y="3"/>
                    <a:pt x="4" y="3"/>
                  </a:cubicBezTo>
                  <a:cubicBezTo>
                    <a:pt x="4" y="3"/>
                    <a:pt x="4" y="3"/>
                    <a:pt x="4" y="3"/>
                  </a:cubicBezTo>
                  <a:cubicBezTo>
                    <a:pt x="4" y="3"/>
                    <a:pt x="3" y="3"/>
                    <a:pt x="3" y="3"/>
                  </a:cubicBezTo>
                  <a:moveTo>
                    <a:pt x="1" y="2"/>
                  </a:moveTo>
                  <a:cubicBezTo>
                    <a:pt x="1" y="1"/>
                    <a:pt x="1" y="1"/>
                    <a:pt x="1" y="1"/>
                  </a:cubicBezTo>
                  <a:cubicBezTo>
                    <a:pt x="1" y="1"/>
                    <a:pt x="1" y="1"/>
                    <a:pt x="1" y="1"/>
                  </a:cubicBezTo>
                  <a:cubicBezTo>
                    <a:pt x="2" y="1"/>
                    <a:pt x="2" y="1"/>
                    <a:pt x="2" y="1"/>
                  </a:cubicBezTo>
                  <a:cubicBezTo>
                    <a:pt x="3" y="1"/>
                    <a:pt x="3" y="1"/>
                    <a:pt x="4" y="1"/>
                  </a:cubicBezTo>
                  <a:cubicBezTo>
                    <a:pt x="4" y="1"/>
                    <a:pt x="4" y="1"/>
                    <a:pt x="4" y="1"/>
                  </a:cubicBezTo>
                  <a:cubicBezTo>
                    <a:pt x="4" y="1"/>
                    <a:pt x="4" y="2"/>
                    <a:pt x="4" y="2"/>
                  </a:cubicBezTo>
                  <a:cubicBezTo>
                    <a:pt x="4" y="2"/>
                    <a:pt x="4" y="2"/>
                    <a:pt x="4" y="2"/>
                  </a:cubicBezTo>
                  <a:cubicBezTo>
                    <a:pt x="1" y="2"/>
                    <a:pt x="1" y="2"/>
                    <a:pt x="1" y="2"/>
                  </a:cubicBezTo>
                  <a:moveTo>
                    <a:pt x="2" y="0"/>
                  </a:moveTo>
                  <a:cubicBezTo>
                    <a:pt x="2" y="0"/>
                    <a:pt x="0" y="0"/>
                    <a:pt x="0" y="1"/>
                  </a:cubicBezTo>
                  <a:cubicBezTo>
                    <a:pt x="0" y="1"/>
                    <a:pt x="0" y="1"/>
                    <a:pt x="0" y="1"/>
                  </a:cubicBezTo>
                  <a:cubicBezTo>
                    <a:pt x="0" y="2"/>
                    <a:pt x="0" y="3"/>
                    <a:pt x="0" y="4"/>
                  </a:cubicBezTo>
                  <a:cubicBezTo>
                    <a:pt x="1" y="4"/>
                    <a:pt x="1" y="4"/>
                    <a:pt x="1" y="4"/>
                  </a:cubicBezTo>
                  <a:cubicBezTo>
                    <a:pt x="1" y="4"/>
                    <a:pt x="1" y="4"/>
                    <a:pt x="3" y="4"/>
                  </a:cubicBezTo>
                  <a:cubicBezTo>
                    <a:pt x="3" y="4"/>
                    <a:pt x="4" y="4"/>
                    <a:pt x="5" y="4"/>
                  </a:cubicBezTo>
                  <a:cubicBezTo>
                    <a:pt x="5" y="4"/>
                    <a:pt x="5" y="4"/>
                    <a:pt x="5" y="4"/>
                  </a:cubicBezTo>
                  <a:cubicBezTo>
                    <a:pt x="5" y="3"/>
                    <a:pt x="6" y="1"/>
                    <a:pt x="5" y="0"/>
                  </a:cubicBezTo>
                  <a:cubicBezTo>
                    <a:pt x="4" y="0"/>
                    <a:pt x="4" y="0"/>
                    <a:pt x="4" y="0"/>
                  </a:cubicBezTo>
                  <a:cubicBezTo>
                    <a:pt x="4" y="0"/>
                    <a:pt x="4" y="0"/>
                    <a:pt x="4" y="0"/>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09" name="Freeform 95"/>
            <p:cNvSpPr>
              <a:spLocks noEditPoints="1"/>
            </p:cNvSpPr>
            <p:nvPr/>
          </p:nvSpPr>
          <p:spPr bwMode="auto">
            <a:xfrm>
              <a:off x="3701" y="2491"/>
              <a:ext cx="12" cy="24"/>
            </a:xfrm>
            <a:custGeom>
              <a:avLst/>
              <a:gdLst>
                <a:gd name="T0" fmla="*/ 3 w 5"/>
                <a:gd name="T1" fmla="*/ 9 h 10"/>
                <a:gd name="T2" fmla="*/ 1 w 5"/>
                <a:gd name="T3" fmla="*/ 8 h 10"/>
                <a:gd name="T4" fmla="*/ 1 w 5"/>
                <a:gd name="T5" fmla="*/ 6 h 10"/>
                <a:gd name="T6" fmla="*/ 1 w 5"/>
                <a:gd name="T7" fmla="*/ 1 h 10"/>
                <a:gd name="T8" fmla="*/ 1 w 5"/>
                <a:gd name="T9" fmla="*/ 1 h 10"/>
                <a:gd name="T10" fmla="*/ 1 w 5"/>
                <a:gd name="T11" fmla="*/ 7 h 10"/>
                <a:gd name="T12" fmla="*/ 1 w 5"/>
                <a:gd name="T13" fmla="*/ 8 h 10"/>
                <a:gd name="T14" fmla="*/ 3 w 5"/>
                <a:gd name="T15" fmla="*/ 8 h 10"/>
                <a:gd name="T16" fmla="*/ 3 w 5"/>
                <a:gd name="T17" fmla="*/ 8 h 10"/>
                <a:gd name="T18" fmla="*/ 4 w 5"/>
                <a:gd name="T19" fmla="*/ 8 h 10"/>
                <a:gd name="T20" fmla="*/ 4 w 5"/>
                <a:gd name="T21" fmla="*/ 9 h 10"/>
                <a:gd name="T22" fmla="*/ 3 w 5"/>
                <a:gd name="T23" fmla="*/ 9 h 10"/>
                <a:gd name="T24" fmla="*/ 3 w 5"/>
                <a:gd name="T25" fmla="*/ 8 h 10"/>
                <a:gd name="T26" fmla="*/ 2 w 5"/>
                <a:gd name="T27" fmla="*/ 7 h 10"/>
                <a:gd name="T28" fmla="*/ 2 w 5"/>
                <a:gd name="T29" fmla="*/ 7 h 10"/>
                <a:gd name="T30" fmla="*/ 2 w 5"/>
                <a:gd name="T31" fmla="*/ 1 h 10"/>
                <a:gd name="T32" fmla="*/ 2 w 5"/>
                <a:gd name="T33" fmla="*/ 1 h 10"/>
                <a:gd name="T34" fmla="*/ 2 w 5"/>
                <a:gd name="T35" fmla="*/ 1 h 10"/>
                <a:gd name="T36" fmla="*/ 4 w 5"/>
                <a:gd name="T37" fmla="*/ 1 h 10"/>
                <a:gd name="T38" fmla="*/ 4 w 5"/>
                <a:gd name="T39" fmla="*/ 1 h 10"/>
                <a:gd name="T40" fmla="*/ 4 w 5"/>
                <a:gd name="T41" fmla="*/ 6 h 10"/>
                <a:gd name="T42" fmla="*/ 4 w 5"/>
                <a:gd name="T43" fmla="*/ 8 h 10"/>
                <a:gd name="T44" fmla="*/ 3 w 5"/>
                <a:gd name="T45" fmla="*/ 8 h 10"/>
                <a:gd name="T46" fmla="*/ 3 w 5"/>
                <a:gd name="T47" fmla="*/ 8 h 10"/>
                <a:gd name="T48" fmla="*/ 2 w 5"/>
                <a:gd name="T49" fmla="*/ 0 h 10"/>
                <a:gd name="T50" fmla="*/ 0 w 5"/>
                <a:gd name="T51" fmla="*/ 1 h 10"/>
                <a:gd name="T52" fmla="*/ 0 w 5"/>
                <a:gd name="T53" fmla="*/ 6 h 10"/>
                <a:gd name="T54" fmla="*/ 0 w 5"/>
                <a:gd name="T55" fmla="*/ 8 h 10"/>
                <a:gd name="T56" fmla="*/ 3 w 5"/>
                <a:gd name="T57" fmla="*/ 10 h 10"/>
                <a:gd name="T58" fmla="*/ 5 w 5"/>
                <a:gd name="T59" fmla="*/ 9 h 10"/>
                <a:gd name="T60" fmla="*/ 5 w 5"/>
                <a:gd name="T61" fmla="*/ 6 h 10"/>
                <a:gd name="T62" fmla="*/ 5 w 5"/>
                <a:gd name="T63" fmla="*/ 1 h 10"/>
                <a:gd name="T64" fmla="*/ 5 w 5"/>
                <a:gd name="T65" fmla="*/ 1 h 10"/>
                <a:gd name="T66" fmla="*/ 2 w 5"/>
                <a:gd name="T6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 h="10">
                  <a:moveTo>
                    <a:pt x="3" y="9"/>
                  </a:moveTo>
                  <a:cubicBezTo>
                    <a:pt x="2" y="9"/>
                    <a:pt x="1" y="9"/>
                    <a:pt x="1" y="8"/>
                  </a:cubicBezTo>
                  <a:cubicBezTo>
                    <a:pt x="1" y="7"/>
                    <a:pt x="1" y="7"/>
                    <a:pt x="1" y="6"/>
                  </a:cubicBezTo>
                  <a:cubicBezTo>
                    <a:pt x="1" y="4"/>
                    <a:pt x="1" y="2"/>
                    <a:pt x="1" y="1"/>
                  </a:cubicBezTo>
                  <a:cubicBezTo>
                    <a:pt x="1" y="1"/>
                    <a:pt x="1" y="1"/>
                    <a:pt x="1" y="1"/>
                  </a:cubicBezTo>
                  <a:cubicBezTo>
                    <a:pt x="1" y="3"/>
                    <a:pt x="1" y="4"/>
                    <a:pt x="1" y="7"/>
                  </a:cubicBezTo>
                  <a:cubicBezTo>
                    <a:pt x="1" y="8"/>
                    <a:pt x="1" y="8"/>
                    <a:pt x="1" y="8"/>
                  </a:cubicBezTo>
                  <a:cubicBezTo>
                    <a:pt x="2" y="8"/>
                    <a:pt x="2" y="8"/>
                    <a:pt x="3" y="8"/>
                  </a:cubicBezTo>
                  <a:cubicBezTo>
                    <a:pt x="3" y="8"/>
                    <a:pt x="3" y="8"/>
                    <a:pt x="3" y="8"/>
                  </a:cubicBezTo>
                  <a:cubicBezTo>
                    <a:pt x="3" y="8"/>
                    <a:pt x="4" y="8"/>
                    <a:pt x="4" y="8"/>
                  </a:cubicBezTo>
                  <a:cubicBezTo>
                    <a:pt x="4" y="9"/>
                    <a:pt x="4" y="9"/>
                    <a:pt x="4" y="9"/>
                  </a:cubicBezTo>
                  <a:cubicBezTo>
                    <a:pt x="4" y="9"/>
                    <a:pt x="4" y="9"/>
                    <a:pt x="3" y="9"/>
                  </a:cubicBezTo>
                  <a:moveTo>
                    <a:pt x="3" y="8"/>
                  </a:moveTo>
                  <a:cubicBezTo>
                    <a:pt x="2" y="8"/>
                    <a:pt x="2" y="8"/>
                    <a:pt x="2" y="7"/>
                  </a:cubicBezTo>
                  <a:cubicBezTo>
                    <a:pt x="2" y="7"/>
                    <a:pt x="2" y="7"/>
                    <a:pt x="2" y="7"/>
                  </a:cubicBezTo>
                  <a:cubicBezTo>
                    <a:pt x="1" y="4"/>
                    <a:pt x="1" y="3"/>
                    <a:pt x="2" y="1"/>
                  </a:cubicBezTo>
                  <a:cubicBezTo>
                    <a:pt x="2" y="1"/>
                    <a:pt x="2" y="1"/>
                    <a:pt x="2" y="1"/>
                  </a:cubicBezTo>
                  <a:cubicBezTo>
                    <a:pt x="2" y="1"/>
                    <a:pt x="2" y="1"/>
                    <a:pt x="2" y="1"/>
                  </a:cubicBezTo>
                  <a:cubicBezTo>
                    <a:pt x="3" y="1"/>
                    <a:pt x="4" y="1"/>
                    <a:pt x="4" y="1"/>
                  </a:cubicBezTo>
                  <a:cubicBezTo>
                    <a:pt x="4" y="1"/>
                    <a:pt x="4" y="1"/>
                    <a:pt x="4" y="1"/>
                  </a:cubicBezTo>
                  <a:cubicBezTo>
                    <a:pt x="4" y="3"/>
                    <a:pt x="4" y="5"/>
                    <a:pt x="4" y="6"/>
                  </a:cubicBezTo>
                  <a:cubicBezTo>
                    <a:pt x="4" y="7"/>
                    <a:pt x="4" y="7"/>
                    <a:pt x="4" y="8"/>
                  </a:cubicBezTo>
                  <a:cubicBezTo>
                    <a:pt x="4" y="8"/>
                    <a:pt x="3" y="8"/>
                    <a:pt x="3" y="8"/>
                  </a:cubicBezTo>
                  <a:cubicBezTo>
                    <a:pt x="3" y="8"/>
                    <a:pt x="3" y="8"/>
                    <a:pt x="3" y="8"/>
                  </a:cubicBezTo>
                  <a:moveTo>
                    <a:pt x="2" y="0"/>
                  </a:moveTo>
                  <a:cubicBezTo>
                    <a:pt x="1" y="0"/>
                    <a:pt x="0" y="0"/>
                    <a:pt x="0" y="1"/>
                  </a:cubicBezTo>
                  <a:cubicBezTo>
                    <a:pt x="0" y="2"/>
                    <a:pt x="0" y="4"/>
                    <a:pt x="0" y="6"/>
                  </a:cubicBezTo>
                  <a:cubicBezTo>
                    <a:pt x="0" y="7"/>
                    <a:pt x="0" y="7"/>
                    <a:pt x="0" y="8"/>
                  </a:cubicBezTo>
                  <a:cubicBezTo>
                    <a:pt x="0" y="9"/>
                    <a:pt x="1" y="10"/>
                    <a:pt x="3" y="10"/>
                  </a:cubicBezTo>
                  <a:cubicBezTo>
                    <a:pt x="4" y="10"/>
                    <a:pt x="5" y="9"/>
                    <a:pt x="5" y="9"/>
                  </a:cubicBezTo>
                  <a:cubicBezTo>
                    <a:pt x="5" y="8"/>
                    <a:pt x="5" y="7"/>
                    <a:pt x="5" y="6"/>
                  </a:cubicBezTo>
                  <a:cubicBezTo>
                    <a:pt x="5" y="5"/>
                    <a:pt x="5" y="3"/>
                    <a:pt x="5" y="1"/>
                  </a:cubicBezTo>
                  <a:cubicBezTo>
                    <a:pt x="5" y="1"/>
                    <a:pt x="5" y="1"/>
                    <a:pt x="5" y="1"/>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10" name="Freeform 96"/>
            <p:cNvSpPr>
              <a:spLocks noEditPoints="1"/>
            </p:cNvSpPr>
            <p:nvPr/>
          </p:nvSpPr>
          <p:spPr bwMode="auto">
            <a:xfrm>
              <a:off x="3660" y="2439"/>
              <a:ext cx="55" cy="23"/>
            </a:xfrm>
            <a:custGeom>
              <a:avLst/>
              <a:gdLst>
                <a:gd name="T0" fmla="*/ 22 w 23"/>
                <a:gd name="T1" fmla="*/ 5 h 10"/>
                <a:gd name="T2" fmla="*/ 19 w 23"/>
                <a:gd name="T3" fmla="*/ 8 h 10"/>
                <a:gd name="T4" fmla="*/ 13 w 23"/>
                <a:gd name="T5" fmla="*/ 9 h 10"/>
                <a:gd name="T6" fmla="*/ 20 w 23"/>
                <a:gd name="T7" fmla="*/ 2 h 10"/>
                <a:gd name="T8" fmla="*/ 22 w 23"/>
                <a:gd name="T9" fmla="*/ 3 h 10"/>
                <a:gd name="T10" fmla="*/ 18 w 23"/>
                <a:gd name="T11" fmla="*/ 8 h 10"/>
                <a:gd name="T12" fmla="*/ 15 w 23"/>
                <a:gd name="T13" fmla="*/ 9 h 10"/>
                <a:gd name="T14" fmla="*/ 8 w 23"/>
                <a:gd name="T15" fmla="*/ 8 h 10"/>
                <a:gd name="T16" fmla="*/ 16 w 23"/>
                <a:gd name="T17" fmla="*/ 2 h 10"/>
                <a:gd name="T18" fmla="*/ 1 w 23"/>
                <a:gd name="T19" fmla="*/ 4 h 10"/>
                <a:gd name="T20" fmla="*/ 2 w 23"/>
                <a:gd name="T21" fmla="*/ 4 h 10"/>
                <a:gd name="T22" fmla="*/ 4 w 23"/>
                <a:gd name="T23" fmla="*/ 2 h 10"/>
                <a:gd name="T24" fmla="*/ 12 w 23"/>
                <a:gd name="T25" fmla="*/ 2 h 10"/>
                <a:gd name="T26" fmla="*/ 7 w 23"/>
                <a:gd name="T27" fmla="*/ 8 h 10"/>
                <a:gd name="T28" fmla="*/ 5 w 23"/>
                <a:gd name="T29" fmla="*/ 8 h 10"/>
                <a:gd name="T30" fmla="*/ 3 w 23"/>
                <a:gd name="T31" fmla="*/ 8 h 10"/>
                <a:gd name="T32" fmla="*/ 1 w 23"/>
                <a:gd name="T33" fmla="*/ 7 h 10"/>
                <a:gd name="T34" fmla="*/ 1 w 23"/>
                <a:gd name="T35" fmla="*/ 4 h 10"/>
                <a:gd name="T36" fmla="*/ 22 w 23"/>
                <a:gd name="T37" fmla="*/ 2 h 10"/>
                <a:gd name="T38" fmla="*/ 20 w 23"/>
                <a:gd name="T39" fmla="*/ 2 h 10"/>
                <a:gd name="T40" fmla="*/ 18 w 23"/>
                <a:gd name="T41" fmla="*/ 1 h 10"/>
                <a:gd name="T42" fmla="*/ 20 w 23"/>
                <a:gd name="T43" fmla="*/ 1 h 10"/>
                <a:gd name="T44" fmla="*/ 17 w 23"/>
                <a:gd name="T45" fmla="*/ 2 h 10"/>
                <a:gd name="T46" fmla="*/ 14 w 23"/>
                <a:gd name="T47" fmla="*/ 1 h 10"/>
                <a:gd name="T48" fmla="*/ 17 w 23"/>
                <a:gd name="T49" fmla="*/ 1 h 10"/>
                <a:gd name="T50" fmla="*/ 1 w 23"/>
                <a:gd name="T51" fmla="*/ 3 h 10"/>
                <a:gd name="T52" fmla="*/ 1 w 23"/>
                <a:gd name="T53" fmla="*/ 2 h 10"/>
                <a:gd name="T54" fmla="*/ 10 w 23"/>
                <a:gd name="T55" fmla="*/ 1 h 10"/>
                <a:gd name="T56" fmla="*/ 13 w 23"/>
                <a:gd name="T57" fmla="*/ 2 h 10"/>
                <a:gd name="T58" fmla="*/ 4 w 23"/>
                <a:gd name="T59" fmla="*/ 2 h 10"/>
                <a:gd name="T60" fmla="*/ 1 w 23"/>
                <a:gd name="T61" fmla="*/ 3 h 10"/>
                <a:gd name="T62" fmla="*/ 1 w 23"/>
                <a:gd name="T63" fmla="*/ 1 h 10"/>
                <a:gd name="T64" fmla="*/ 0 w 23"/>
                <a:gd name="T65" fmla="*/ 2 h 10"/>
                <a:gd name="T66" fmla="*/ 0 w 23"/>
                <a:gd name="T67" fmla="*/ 2 h 10"/>
                <a:gd name="T68" fmla="*/ 0 w 23"/>
                <a:gd name="T69" fmla="*/ 7 h 10"/>
                <a:gd name="T70" fmla="*/ 3 w 23"/>
                <a:gd name="T71" fmla="*/ 9 h 10"/>
                <a:gd name="T72" fmla="*/ 5 w 23"/>
                <a:gd name="T73" fmla="*/ 9 h 10"/>
                <a:gd name="T74" fmla="*/ 15 w 23"/>
                <a:gd name="T75" fmla="*/ 10 h 10"/>
                <a:gd name="T76" fmla="*/ 23 w 23"/>
                <a:gd name="T77" fmla="*/ 3 h 10"/>
                <a:gd name="T78" fmla="*/ 19 w 23"/>
                <a:gd name="T79" fmla="*/ 0 h 10"/>
                <a:gd name="T80" fmla="*/ 18 w 23"/>
                <a:gd name="T8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10">
                  <a:moveTo>
                    <a:pt x="19" y="8"/>
                  </a:moveTo>
                  <a:cubicBezTo>
                    <a:pt x="20" y="7"/>
                    <a:pt x="21" y="6"/>
                    <a:pt x="22" y="5"/>
                  </a:cubicBezTo>
                  <a:cubicBezTo>
                    <a:pt x="22" y="8"/>
                    <a:pt x="22" y="8"/>
                    <a:pt x="22" y="8"/>
                  </a:cubicBezTo>
                  <a:cubicBezTo>
                    <a:pt x="22" y="8"/>
                    <a:pt x="21" y="8"/>
                    <a:pt x="19" y="8"/>
                  </a:cubicBezTo>
                  <a:moveTo>
                    <a:pt x="15" y="9"/>
                  </a:moveTo>
                  <a:cubicBezTo>
                    <a:pt x="14" y="9"/>
                    <a:pt x="14" y="9"/>
                    <a:pt x="13" y="9"/>
                  </a:cubicBezTo>
                  <a:cubicBezTo>
                    <a:pt x="14" y="6"/>
                    <a:pt x="16" y="4"/>
                    <a:pt x="18" y="2"/>
                  </a:cubicBezTo>
                  <a:cubicBezTo>
                    <a:pt x="18" y="2"/>
                    <a:pt x="19" y="2"/>
                    <a:pt x="20" y="2"/>
                  </a:cubicBezTo>
                  <a:cubicBezTo>
                    <a:pt x="20" y="2"/>
                    <a:pt x="21" y="2"/>
                    <a:pt x="21" y="2"/>
                  </a:cubicBezTo>
                  <a:cubicBezTo>
                    <a:pt x="22" y="3"/>
                    <a:pt x="22" y="3"/>
                    <a:pt x="22" y="3"/>
                  </a:cubicBezTo>
                  <a:cubicBezTo>
                    <a:pt x="22" y="3"/>
                    <a:pt x="22" y="3"/>
                    <a:pt x="22" y="3"/>
                  </a:cubicBezTo>
                  <a:cubicBezTo>
                    <a:pt x="20" y="5"/>
                    <a:pt x="19" y="7"/>
                    <a:pt x="18" y="8"/>
                  </a:cubicBezTo>
                  <a:cubicBezTo>
                    <a:pt x="18" y="8"/>
                    <a:pt x="18" y="8"/>
                    <a:pt x="18" y="8"/>
                  </a:cubicBezTo>
                  <a:cubicBezTo>
                    <a:pt x="17" y="9"/>
                    <a:pt x="16" y="9"/>
                    <a:pt x="15" y="9"/>
                  </a:cubicBezTo>
                  <a:moveTo>
                    <a:pt x="12" y="9"/>
                  </a:moveTo>
                  <a:cubicBezTo>
                    <a:pt x="11" y="9"/>
                    <a:pt x="9" y="8"/>
                    <a:pt x="8" y="8"/>
                  </a:cubicBezTo>
                  <a:cubicBezTo>
                    <a:pt x="14" y="2"/>
                    <a:pt x="14" y="2"/>
                    <a:pt x="14" y="2"/>
                  </a:cubicBezTo>
                  <a:cubicBezTo>
                    <a:pt x="15" y="2"/>
                    <a:pt x="16" y="2"/>
                    <a:pt x="16" y="2"/>
                  </a:cubicBezTo>
                  <a:cubicBezTo>
                    <a:pt x="15" y="4"/>
                    <a:pt x="13" y="6"/>
                    <a:pt x="12" y="9"/>
                  </a:cubicBezTo>
                  <a:moveTo>
                    <a:pt x="1" y="4"/>
                  </a:moveTo>
                  <a:cubicBezTo>
                    <a:pt x="2" y="4"/>
                    <a:pt x="2" y="4"/>
                    <a:pt x="2" y="4"/>
                  </a:cubicBezTo>
                  <a:cubicBezTo>
                    <a:pt x="2" y="4"/>
                    <a:pt x="2" y="4"/>
                    <a:pt x="2" y="4"/>
                  </a:cubicBezTo>
                  <a:cubicBezTo>
                    <a:pt x="1" y="4"/>
                    <a:pt x="2" y="3"/>
                    <a:pt x="2" y="3"/>
                  </a:cubicBezTo>
                  <a:cubicBezTo>
                    <a:pt x="3" y="2"/>
                    <a:pt x="4" y="2"/>
                    <a:pt x="4" y="2"/>
                  </a:cubicBezTo>
                  <a:cubicBezTo>
                    <a:pt x="6" y="2"/>
                    <a:pt x="9" y="2"/>
                    <a:pt x="11" y="2"/>
                  </a:cubicBezTo>
                  <a:cubicBezTo>
                    <a:pt x="11" y="2"/>
                    <a:pt x="12" y="2"/>
                    <a:pt x="12" y="2"/>
                  </a:cubicBezTo>
                  <a:cubicBezTo>
                    <a:pt x="7" y="8"/>
                    <a:pt x="7" y="8"/>
                    <a:pt x="7" y="8"/>
                  </a:cubicBezTo>
                  <a:cubicBezTo>
                    <a:pt x="7" y="8"/>
                    <a:pt x="7" y="8"/>
                    <a:pt x="7" y="8"/>
                  </a:cubicBezTo>
                  <a:cubicBezTo>
                    <a:pt x="7" y="8"/>
                    <a:pt x="7" y="8"/>
                    <a:pt x="7" y="8"/>
                  </a:cubicBezTo>
                  <a:cubicBezTo>
                    <a:pt x="6" y="8"/>
                    <a:pt x="5" y="8"/>
                    <a:pt x="5" y="8"/>
                  </a:cubicBezTo>
                  <a:cubicBezTo>
                    <a:pt x="4" y="8"/>
                    <a:pt x="4" y="8"/>
                    <a:pt x="4" y="8"/>
                  </a:cubicBezTo>
                  <a:cubicBezTo>
                    <a:pt x="3" y="8"/>
                    <a:pt x="3" y="8"/>
                    <a:pt x="3" y="8"/>
                  </a:cubicBezTo>
                  <a:cubicBezTo>
                    <a:pt x="2" y="8"/>
                    <a:pt x="2" y="8"/>
                    <a:pt x="2" y="8"/>
                  </a:cubicBezTo>
                  <a:cubicBezTo>
                    <a:pt x="2" y="8"/>
                    <a:pt x="1" y="8"/>
                    <a:pt x="1" y="7"/>
                  </a:cubicBezTo>
                  <a:cubicBezTo>
                    <a:pt x="1" y="6"/>
                    <a:pt x="1" y="5"/>
                    <a:pt x="1" y="4"/>
                  </a:cubicBezTo>
                  <a:cubicBezTo>
                    <a:pt x="1" y="4"/>
                    <a:pt x="1" y="4"/>
                    <a:pt x="1" y="4"/>
                  </a:cubicBezTo>
                  <a:cubicBezTo>
                    <a:pt x="1" y="4"/>
                    <a:pt x="1" y="4"/>
                    <a:pt x="1" y="4"/>
                  </a:cubicBezTo>
                  <a:moveTo>
                    <a:pt x="22" y="2"/>
                  </a:moveTo>
                  <a:cubicBezTo>
                    <a:pt x="21" y="2"/>
                    <a:pt x="21" y="2"/>
                    <a:pt x="21" y="2"/>
                  </a:cubicBezTo>
                  <a:cubicBezTo>
                    <a:pt x="21" y="2"/>
                    <a:pt x="21" y="2"/>
                    <a:pt x="20" y="2"/>
                  </a:cubicBezTo>
                  <a:cubicBezTo>
                    <a:pt x="19" y="2"/>
                    <a:pt x="19" y="2"/>
                    <a:pt x="18" y="2"/>
                  </a:cubicBezTo>
                  <a:cubicBezTo>
                    <a:pt x="18" y="1"/>
                    <a:pt x="18" y="1"/>
                    <a:pt x="18" y="1"/>
                  </a:cubicBezTo>
                  <a:cubicBezTo>
                    <a:pt x="19" y="1"/>
                    <a:pt x="19" y="1"/>
                    <a:pt x="19" y="1"/>
                  </a:cubicBezTo>
                  <a:cubicBezTo>
                    <a:pt x="20" y="1"/>
                    <a:pt x="20" y="1"/>
                    <a:pt x="20" y="1"/>
                  </a:cubicBezTo>
                  <a:cubicBezTo>
                    <a:pt x="21" y="1"/>
                    <a:pt x="22" y="2"/>
                    <a:pt x="22" y="2"/>
                  </a:cubicBezTo>
                  <a:moveTo>
                    <a:pt x="17" y="2"/>
                  </a:moveTo>
                  <a:cubicBezTo>
                    <a:pt x="16" y="2"/>
                    <a:pt x="15" y="2"/>
                    <a:pt x="14" y="2"/>
                  </a:cubicBezTo>
                  <a:cubicBezTo>
                    <a:pt x="14" y="1"/>
                    <a:pt x="14" y="1"/>
                    <a:pt x="14" y="1"/>
                  </a:cubicBezTo>
                  <a:cubicBezTo>
                    <a:pt x="14" y="1"/>
                    <a:pt x="14" y="1"/>
                    <a:pt x="14" y="1"/>
                  </a:cubicBezTo>
                  <a:cubicBezTo>
                    <a:pt x="15" y="1"/>
                    <a:pt x="16" y="1"/>
                    <a:pt x="17" y="1"/>
                  </a:cubicBezTo>
                  <a:cubicBezTo>
                    <a:pt x="17" y="2"/>
                    <a:pt x="17" y="2"/>
                    <a:pt x="17" y="2"/>
                  </a:cubicBezTo>
                  <a:moveTo>
                    <a:pt x="1" y="3"/>
                  </a:moveTo>
                  <a:cubicBezTo>
                    <a:pt x="1" y="2"/>
                    <a:pt x="1" y="2"/>
                    <a:pt x="1" y="2"/>
                  </a:cubicBezTo>
                  <a:cubicBezTo>
                    <a:pt x="1" y="2"/>
                    <a:pt x="1" y="2"/>
                    <a:pt x="1" y="2"/>
                  </a:cubicBezTo>
                  <a:cubicBezTo>
                    <a:pt x="1" y="2"/>
                    <a:pt x="1" y="2"/>
                    <a:pt x="1" y="2"/>
                  </a:cubicBezTo>
                  <a:cubicBezTo>
                    <a:pt x="2" y="2"/>
                    <a:pt x="3" y="1"/>
                    <a:pt x="10" y="1"/>
                  </a:cubicBezTo>
                  <a:cubicBezTo>
                    <a:pt x="11" y="1"/>
                    <a:pt x="12" y="1"/>
                    <a:pt x="13" y="1"/>
                  </a:cubicBezTo>
                  <a:cubicBezTo>
                    <a:pt x="13" y="2"/>
                    <a:pt x="13" y="2"/>
                    <a:pt x="13" y="2"/>
                  </a:cubicBezTo>
                  <a:cubicBezTo>
                    <a:pt x="12" y="2"/>
                    <a:pt x="11" y="2"/>
                    <a:pt x="11" y="2"/>
                  </a:cubicBezTo>
                  <a:cubicBezTo>
                    <a:pt x="8" y="2"/>
                    <a:pt x="6" y="2"/>
                    <a:pt x="4" y="2"/>
                  </a:cubicBezTo>
                  <a:cubicBezTo>
                    <a:pt x="4" y="2"/>
                    <a:pt x="3" y="2"/>
                    <a:pt x="2" y="2"/>
                  </a:cubicBezTo>
                  <a:cubicBezTo>
                    <a:pt x="2" y="2"/>
                    <a:pt x="1" y="3"/>
                    <a:pt x="1" y="3"/>
                  </a:cubicBezTo>
                  <a:moveTo>
                    <a:pt x="10" y="0"/>
                  </a:moveTo>
                  <a:cubicBezTo>
                    <a:pt x="4" y="0"/>
                    <a:pt x="2" y="1"/>
                    <a:pt x="1" y="1"/>
                  </a:cubicBezTo>
                  <a:cubicBezTo>
                    <a:pt x="1" y="1"/>
                    <a:pt x="1" y="1"/>
                    <a:pt x="1" y="1"/>
                  </a:cubicBezTo>
                  <a:cubicBezTo>
                    <a:pt x="0" y="1"/>
                    <a:pt x="0" y="2"/>
                    <a:pt x="0" y="2"/>
                  </a:cubicBezTo>
                  <a:cubicBezTo>
                    <a:pt x="0" y="2"/>
                    <a:pt x="0" y="2"/>
                    <a:pt x="0" y="2"/>
                  </a:cubicBezTo>
                  <a:cubicBezTo>
                    <a:pt x="0" y="2"/>
                    <a:pt x="0" y="2"/>
                    <a:pt x="0" y="2"/>
                  </a:cubicBezTo>
                  <a:cubicBezTo>
                    <a:pt x="0" y="3"/>
                    <a:pt x="0" y="4"/>
                    <a:pt x="0" y="4"/>
                  </a:cubicBezTo>
                  <a:cubicBezTo>
                    <a:pt x="0" y="5"/>
                    <a:pt x="0" y="6"/>
                    <a:pt x="0" y="7"/>
                  </a:cubicBezTo>
                  <a:cubicBezTo>
                    <a:pt x="0" y="8"/>
                    <a:pt x="1" y="9"/>
                    <a:pt x="1" y="9"/>
                  </a:cubicBezTo>
                  <a:cubicBezTo>
                    <a:pt x="2" y="9"/>
                    <a:pt x="2" y="9"/>
                    <a:pt x="3" y="9"/>
                  </a:cubicBezTo>
                  <a:cubicBezTo>
                    <a:pt x="3" y="9"/>
                    <a:pt x="4" y="9"/>
                    <a:pt x="4" y="9"/>
                  </a:cubicBezTo>
                  <a:cubicBezTo>
                    <a:pt x="5" y="9"/>
                    <a:pt x="5" y="9"/>
                    <a:pt x="5" y="9"/>
                  </a:cubicBezTo>
                  <a:cubicBezTo>
                    <a:pt x="5" y="9"/>
                    <a:pt x="6" y="9"/>
                    <a:pt x="7" y="9"/>
                  </a:cubicBezTo>
                  <a:cubicBezTo>
                    <a:pt x="9" y="9"/>
                    <a:pt x="12" y="10"/>
                    <a:pt x="15" y="10"/>
                  </a:cubicBezTo>
                  <a:cubicBezTo>
                    <a:pt x="22" y="10"/>
                    <a:pt x="23" y="9"/>
                    <a:pt x="23" y="8"/>
                  </a:cubicBezTo>
                  <a:cubicBezTo>
                    <a:pt x="23" y="3"/>
                    <a:pt x="23" y="3"/>
                    <a:pt x="23" y="3"/>
                  </a:cubicBezTo>
                  <a:cubicBezTo>
                    <a:pt x="23" y="1"/>
                    <a:pt x="21" y="0"/>
                    <a:pt x="20" y="0"/>
                  </a:cubicBezTo>
                  <a:cubicBezTo>
                    <a:pt x="19" y="0"/>
                    <a:pt x="19" y="0"/>
                    <a:pt x="19" y="0"/>
                  </a:cubicBezTo>
                  <a:cubicBezTo>
                    <a:pt x="18" y="0"/>
                    <a:pt x="18" y="0"/>
                    <a:pt x="18" y="0"/>
                  </a:cubicBezTo>
                  <a:cubicBezTo>
                    <a:pt x="18" y="0"/>
                    <a:pt x="18" y="0"/>
                    <a:pt x="18" y="0"/>
                  </a:cubicBezTo>
                  <a:cubicBezTo>
                    <a:pt x="17" y="0"/>
                    <a:pt x="14"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11" name="Freeform 97"/>
            <p:cNvSpPr>
              <a:spLocks noEditPoints="1"/>
            </p:cNvSpPr>
            <p:nvPr/>
          </p:nvSpPr>
          <p:spPr bwMode="auto">
            <a:xfrm>
              <a:off x="3651" y="2431"/>
              <a:ext cx="74" cy="96"/>
            </a:xfrm>
            <a:custGeom>
              <a:avLst/>
              <a:gdLst>
                <a:gd name="T0" fmla="*/ 12 w 31"/>
                <a:gd name="T1" fmla="*/ 39 h 40"/>
                <a:gd name="T2" fmla="*/ 10 w 31"/>
                <a:gd name="T3" fmla="*/ 38 h 40"/>
                <a:gd name="T4" fmla="*/ 12 w 31"/>
                <a:gd name="T5" fmla="*/ 38 h 40"/>
                <a:gd name="T6" fmla="*/ 13 w 31"/>
                <a:gd name="T7" fmla="*/ 39 h 40"/>
                <a:gd name="T8" fmla="*/ 14 w 31"/>
                <a:gd name="T9" fmla="*/ 39 h 40"/>
                <a:gd name="T10" fmla="*/ 16 w 31"/>
                <a:gd name="T11" fmla="*/ 38 h 40"/>
                <a:gd name="T12" fmla="*/ 9 w 31"/>
                <a:gd name="T13" fmla="*/ 39 h 40"/>
                <a:gd name="T14" fmla="*/ 8 w 31"/>
                <a:gd name="T15" fmla="*/ 38 h 40"/>
                <a:gd name="T16" fmla="*/ 9 w 31"/>
                <a:gd name="T17" fmla="*/ 39 h 40"/>
                <a:gd name="T18" fmla="*/ 16 w 31"/>
                <a:gd name="T19" fmla="*/ 39 h 40"/>
                <a:gd name="T20" fmla="*/ 19 w 31"/>
                <a:gd name="T21" fmla="*/ 38 h 40"/>
                <a:gd name="T22" fmla="*/ 18 w 31"/>
                <a:gd name="T23" fmla="*/ 39 h 40"/>
                <a:gd name="T24" fmla="*/ 6 w 31"/>
                <a:gd name="T25" fmla="*/ 39 h 40"/>
                <a:gd name="T26" fmla="*/ 8 w 31"/>
                <a:gd name="T27" fmla="*/ 38 h 40"/>
                <a:gd name="T28" fmla="*/ 19 w 31"/>
                <a:gd name="T29" fmla="*/ 39 h 40"/>
                <a:gd name="T30" fmla="*/ 21 w 31"/>
                <a:gd name="T31" fmla="*/ 38 h 40"/>
                <a:gd name="T32" fmla="*/ 20 w 31"/>
                <a:gd name="T33" fmla="*/ 39 h 40"/>
                <a:gd name="T34" fmla="*/ 19 w 31"/>
                <a:gd name="T35" fmla="*/ 39 h 40"/>
                <a:gd name="T36" fmla="*/ 21 w 31"/>
                <a:gd name="T37" fmla="*/ 39 h 40"/>
                <a:gd name="T38" fmla="*/ 23 w 31"/>
                <a:gd name="T39" fmla="*/ 38 h 40"/>
                <a:gd name="T40" fmla="*/ 23 w 31"/>
                <a:gd name="T41" fmla="*/ 39 h 40"/>
                <a:gd name="T42" fmla="*/ 24 w 31"/>
                <a:gd name="T43" fmla="*/ 39 h 40"/>
                <a:gd name="T44" fmla="*/ 26 w 31"/>
                <a:gd name="T45" fmla="*/ 38 h 40"/>
                <a:gd name="T46" fmla="*/ 25 w 31"/>
                <a:gd name="T47" fmla="*/ 39 h 40"/>
                <a:gd name="T48" fmla="*/ 26 w 31"/>
                <a:gd name="T49" fmla="*/ 39 h 40"/>
                <a:gd name="T50" fmla="*/ 27 w 31"/>
                <a:gd name="T51" fmla="*/ 38 h 40"/>
                <a:gd name="T52" fmla="*/ 27 w 31"/>
                <a:gd name="T53" fmla="*/ 39 h 40"/>
                <a:gd name="T54" fmla="*/ 6 w 31"/>
                <a:gd name="T55" fmla="*/ 39 h 40"/>
                <a:gd name="T56" fmla="*/ 4 w 31"/>
                <a:gd name="T57" fmla="*/ 38 h 40"/>
                <a:gd name="T58" fmla="*/ 6 w 31"/>
                <a:gd name="T59" fmla="*/ 39 h 40"/>
                <a:gd name="T60" fmla="*/ 28 w 31"/>
                <a:gd name="T61" fmla="*/ 38 h 40"/>
                <a:gd name="T62" fmla="*/ 29 w 31"/>
                <a:gd name="T63" fmla="*/ 37 h 40"/>
                <a:gd name="T64" fmla="*/ 28 w 31"/>
                <a:gd name="T65" fmla="*/ 39 h 40"/>
                <a:gd name="T66" fmla="*/ 3 w 31"/>
                <a:gd name="T67" fmla="*/ 39 h 40"/>
                <a:gd name="T68" fmla="*/ 1 w 31"/>
                <a:gd name="T69" fmla="*/ 37 h 40"/>
                <a:gd name="T70" fmla="*/ 3 w 31"/>
                <a:gd name="T71" fmla="*/ 39 h 40"/>
                <a:gd name="T72" fmla="*/ 2 w 31"/>
                <a:gd name="T73" fmla="*/ 36 h 40"/>
                <a:gd name="T74" fmla="*/ 2 w 31"/>
                <a:gd name="T75" fmla="*/ 31 h 40"/>
                <a:gd name="T76" fmla="*/ 2 w 31"/>
                <a:gd name="T77" fmla="*/ 4 h 40"/>
                <a:gd name="T78" fmla="*/ 14 w 31"/>
                <a:gd name="T79" fmla="*/ 1 h 40"/>
                <a:gd name="T80" fmla="*/ 28 w 31"/>
                <a:gd name="T81" fmla="*/ 1 h 40"/>
                <a:gd name="T82" fmla="*/ 29 w 31"/>
                <a:gd name="T83" fmla="*/ 19 h 40"/>
                <a:gd name="T84" fmla="*/ 29 w 31"/>
                <a:gd name="T85" fmla="*/ 35 h 40"/>
                <a:gd name="T86" fmla="*/ 26 w 31"/>
                <a:gd name="T87" fmla="*/ 37 h 40"/>
                <a:gd name="T88" fmla="*/ 23 w 31"/>
                <a:gd name="T89" fmla="*/ 37 h 40"/>
                <a:gd name="T90" fmla="*/ 24 w 31"/>
                <a:gd name="T91" fmla="*/ 0 h 40"/>
                <a:gd name="T92" fmla="*/ 4 w 31"/>
                <a:gd name="T93" fmla="*/ 0 h 40"/>
                <a:gd name="T94" fmla="*/ 1 w 31"/>
                <a:gd name="T95" fmla="*/ 29 h 40"/>
                <a:gd name="T96" fmla="*/ 1 w 31"/>
                <a:gd name="T97" fmla="*/ 35 h 40"/>
                <a:gd name="T98" fmla="*/ 0 w 31"/>
                <a:gd name="T99" fmla="*/ 36 h 40"/>
                <a:gd name="T100" fmla="*/ 9 w 31"/>
                <a:gd name="T101" fmla="*/ 40 h 40"/>
                <a:gd name="T102" fmla="*/ 18 w 31"/>
                <a:gd name="T103" fmla="*/ 40 h 40"/>
                <a:gd name="T104" fmla="*/ 30 w 31"/>
                <a:gd name="T105" fmla="*/ 39 h 40"/>
                <a:gd name="T106" fmla="*/ 30 w 31"/>
                <a:gd name="T107" fmla="*/ 21 h 40"/>
                <a:gd name="T108" fmla="*/ 29 w 31"/>
                <a:gd name="T109" fmla="*/ 1 h 40"/>
                <a:gd name="T110" fmla="*/ 24 w 31"/>
                <a:gd name="T11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 h="40">
                  <a:moveTo>
                    <a:pt x="13" y="39"/>
                  </a:moveTo>
                  <a:cubicBezTo>
                    <a:pt x="12" y="39"/>
                    <a:pt x="12" y="39"/>
                    <a:pt x="12" y="39"/>
                  </a:cubicBezTo>
                  <a:cubicBezTo>
                    <a:pt x="12" y="39"/>
                    <a:pt x="10" y="39"/>
                    <a:pt x="9" y="39"/>
                  </a:cubicBezTo>
                  <a:cubicBezTo>
                    <a:pt x="10" y="38"/>
                    <a:pt x="10" y="38"/>
                    <a:pt x="10" y="38"/>
                  </a:cubicBezTo>
                  <a:cubicBezTo>
                    <a:pt x="10" y="38"/>
                    <a:pt x="10" y="38"/>
                    <a:pt x="10" y="38"/>
                  </a:cubicBezTo>
                  <a:cubicBezTo>
                    <a:pt x="10" y="38"/>
                    <a:pt x="11" y="38"/>
                    <a:pt x="12" y="38"/>
                  </a:cubicBezTo>
                  <a:cubicBezTo>
                    <a:pt x="13" y="38"/>
                    <a:pt x="13" y="38"/>
                    <a:pt x="13" y="38"/>
                  </a:cubicBezTo>
                  <a:cubicBezTo>
                    <a:pt x="13" y="39"/>
                    <a:pt x="13" y="39"/>
                    <a:pt x="13" y="39"/>
                  </a:cubicBezTo>
                  <a:moveTo>
                    <a:pt x="15" y="39"/>
                  </a:moveTo>
                  <a:cubicBezTo>
                    <a:pt x="15" y="39"/>
                    <a:pt x="14" y="39"/>
                    <a:pt x="14" y="39"/>
                  </a:cubicBezTo>
                  <a:cubicBezTo>
                    <a:pt x="14" y="38"/>
                    <a:pt x="14" y="38"/>
                    <a:pt x="14" y="38"/>
                  </a:cubicBezTo>
                  <a:cubicBezTo>
                    <a:pt x="15" y="38"/>
                    <a:pt x="15" y="38"/>
                    <a:pt x="16" y="38"/>
                  </a:cubicBezTo>
                  <a:cubicBezTo>
                    <a:pt x="15" y="39"/>
                    <a:pt x="15" y="39"/>
                    <a:pt x="15" y="39"/>
                  </a:cubicBezTo>
                  <a:moveTo>
                    <a:pt x="9" y="39"/>
                  </a:moveTo>
                  <a:cubicBezTo>
                    <a:pt x="8" y="39"/>
                    <a:pt x="8" y="39"/>
                    <a:pt x="8" y="39"/>
                  </a:cubicBezTo>
                  <a:cubicBezTo>
                    <a:pt x="8" y="38"/>
                    <a:pt x="8" y="38"/>
                    <a:pt x="8" y="38"/>
                  </a:cubicBezTo>
                  <a:cubicBezTo>
                    <a:pt x="8" y="38"/>
                    <a:pt x="9" y="38"/>
                    <a:pt x="9" y="38"/>
                  </a:cubicBezTo>
                  <a:cubicBezTo>
                    <a:pt x="9" y="39"/>
                    <a:pt x="9" y="39"/>
                    <a:pt x="9" y="39"/>
                  </a:cubicBezTo>
                  <a:moveTo>
                    <a:pt x="18" y="39"/>
                  </a:moveTo>
                  <a:cubicBezTo>
                    <a:pt x="17" y="39"/>
                    <a:pt x="17" y="39"/>
                    <a:pt x="16" y="39"/>
                  </a:cubicBezTo>
                  <a:cubicBezTo>
                    <a:pt x="17" y="38"/>
                    <a:pt x="17" y="38"/>
                    <a:pt x="17" y="38"/>
                  </a:cubicBezTo>
                  <a:cubicBezTo>
                    <a:pt x="17" y="38"/>
                    <a:pt x="18" y="38"/>
                    <a:pt x="19" y="38"/>
                  </a:cubicBezTo>
                  <a:cubicBezTo>
                    <a:pt x="18" y="39"/>
                    <a:pt x="18" y="39"/>
                    <a:pt x="18" y="39"/>
                  </a:cubicBezTo>
                  <a:cubicBezTo>
                    <a:pt x="18" y="39"/>
                    <a:pt x="18" y="39"/>
                    <a:pt x="18" y="39"/>
                  </a:cubicBezTo>
                  <a:moveTo>
                    <a:pt x="7" y="39"/>
                  </a:moveTo>
                  <a:cubicBezTo>
                    <a:pt x="6" y="39"/>
                    <a:pt x="6" y="39"/>
                    <a:pt x="6" y="39"/>
                  </a:cubicBezTo>
                  <a:cubicBezTo>
                    <a:pt x="7" y="38"/>
                    <a:pt x="7" y="38"/>
                    <a:pt x="7" y="38"/>
                  </a:cubicBezTo>
                  <a:cubicBezTo>
                    <a:pt x="8" y="38"/>
                    <a:pt x="8" y="38"/>
                    <a:pt x="8" y="38"/>
                  </a:cubicBezTo>
                  <a:cubicBezTo>
                    <a:pt x="7" y="39"/>
                    <a:pt x="7" y="39"/>
                    <a:pt x="7" y="39"/>
                  </a:cubicBezTo>
                  <a:moveTo>
                    <a:pt x="19" y="39"/>
                  </a:moveTo>
                  <a:cubicBezTo>
                    <a:pt x="19" y="38"/>
                    <a:pt x="19" y="38"/>
                    <a:pt x="19" y="38"/>
                  </a:cubicBezTo>
                  <a:cubicBezTo>
                    <a:pt x="20" y="38"/>
                    <a:pt x="20" y="38"/>
                    <a:pt x="21" y="38"/>
                  </a:cubicBezTo>
                  <a:cubicBezTo>
                    <a:pt x="21" y="38"/>
                    <a:pt x="21" y="39"/>
                    <a:pt x="20" y="39"/>
                  </a:cubicBezTo>
                  <a:cubicBezTo>
                    <a:pt x="20" y="39"/>
                    <a:pt x="20" y="39"/>
                    <a:pt x="20" y="39"/>
                  </a:cubicBezTo>
                  <a:cubicBezTo>
                    <a:pt x="19" y="39"/>
                    <a:pt x="19" y="39"/>
                    <a:pt x="19" y="39"/>
                  </a:cubicBezTo>
                  <a:cubicBezTo>
                    <a:pt x="19" y="39"/>
                    <a:pt x="19" y="39"/>
                    <a:pt x="19" y="39"/>
                  </a:cubicBezTo>
                  <a:cubicBezTo>
                    <a:pt x="19" y="39"/>
                    <a:pt x="19" y="39"/>
                    <a:pt x="19" y="39"/>
                  </a:cubicBezTo>
                  <a:moveTo>
                    <a:pt x="21" y="39"/>
                  </a:moveTo>
                  <a:cubicBezTo>
                    <a:pt x="21" y="39"/>
                    <a:pt x="21" y="38"/>
                    <a:pt x="22" y="38"/>
                  </a:cubicBezTo>
                  <a:cubicBezTo>
                    <a:pt x="22" y="38"/>
                    <a:pt x="23" y="38"/>
                    <a:pt x="23" y="38"/>
                  </a:cubicBezTo>
                  <a:cubicBezTo>
                    <a:pt x="24" y="38"/>
                    <a:pt x="24" y="38"/>
                    <a:pt x="24" y="38"/>
                  </a:cubicBezTo>
                  <a:cubicBezTo>
                    <a:pt x="24" y="38"/>
                    <a:pt x="23" y="39"/>
                    <a:pt x="23" y="39"/>
                  </a:cubicBezTo>
                  <a:cubicBezTo>
                    <a:pt x="22" y="39"/>
                    <a:pt x="22" y="39"/>
                    <a:pt x="21" y="39"/>
                  </a:cubicBezTo>
                  <a:moveTo>
                    <a:pt x="24" y="39"/>
                  </a:moveTo>
                  <a:cubicBezTo>
                    <a:pt x="24" y="39"/>
                    <a:pt x="24" y="38"/>
                    <a:pt x="24" y="38"/>
                  </a:cubicBezTo>
                  <a:cubicBezTo>
                    <a:pt x="25" y="38"/>
                    <a:pt x="25" y="38"/>
                    <a:pt x="26" y="38"/>
                  </a:cubicBezTo>
                  <a:cubicBezTo>
                    <a:pt x="26" y="38"/>
                    <a:pt x="26" y="38"/>
                    <a:pt x="26" y="38"/>
                  </a:cubicBezTo>
                  <a:cubicBezTo>
                    <a:pt x="26" y="38"/>
                    <a:pt x="25" y="39"/>
                    <a:pt x="25" y="39"/>
                  </a:cubicBezTo>
                  <a:cubicBezTo>
                    <a:pt x="25" y="39"/>
                    <a:pt x="24" y="39"/>
                    <a:pt x="24" y="39"/>
                  </a:cubicBezTo>
                  <a:moveTo>
                    <a:pt x="26" y="39"/>
                  </a:moveTo>
                  <a:cubicBezTo>
                    <a:pt x="27" y="38"/>
                    <a:pt x="27" y="38"/>
                    <a:pt x="27" y="38"/>
                  </a:cubicBezTo>
                  <a:cubicBezTo>
                    <a:pt x="27" y="38"/>
                    <a:pt x="27" y="38"/>
                    <a:pt x="27" y="38"/>
                  </a:cubicBezTo>
                  <a:cubicBezTo>
                    <a:pt x="27" y="38"/>
                    <a:pt x="27" y="38"/>
                    <a:pt x="27" y="38"/>
                  </a:cubicBezTo>
                  <a:cubicBezTo>
                    <a:pt x="27" y="39"/>
                    <a:pt x="27" y="39"/>
                    <a:pt x="27" y="39"/>
                  </a:cubicBezTo>
                  <a:cubicBezTo>
                    <a:pt x="26" y="39"/>
                    <a:pt x="26" y="39"/>
                    <a:pt x="26" y="39"/>
                  </a:cubicBezTo>
                  <a:moveTo>
                    <a:pt x="6" y="39"/>
                  </a:moveTo>
                  <a:cubicBezTo>
                    <a:pt x="5" y="39"/>
                    <a:pt x="4" y="39"/>
                    <a:pt x="3" y="39"/>
                  </a:cubicBezTo>
                  <a:cubicBezTo>
                    <a:pt x="4" y="38"/>
                    <a:pt x="4" y="38"/>
                    <a:pt x="4" y="38"/>
                  </a:cubicBezTo>
                  <a:cubicBezTo>
                    <a:pt x="4" y="38"/>
                    <a:pt x="5" y="38"/>
                    <a:pt x="6" y="38"/>
                  </a:cubicBezTo>
                  <a:cubicBezTo>
                    <a:pt x="6" y="39"/>
                    <a:pt x="6" y="39"/>
                    <a:pt x="6" y="39"/>
                  </a:cubicBezTo>
                  <a:moveTo>
                    <a:pt x="27" y="39"/>
                  </a:moveTo>
                  <a:cubicBezTo>
                    <a:pt x="28" y="38"/>
                    <a:pt x="28" y="38"/>
                    <a:pt x="28" y="38"/>
                  </a:cubicBezTo>
                  <a:cubicBezTo>
                    <a:pt x="28" y="38"/>
                    <a:pt x="29" y="38"/>
                    <a:pt x="29" y="38"/>
                  </a:cubicBezTo>
                  <a:cubicBezTo>
                    <a:pt x="29" y="37"/>
                    <a:pt x="29" y="37"/>
                    <a:pt x="29" y="37"/>
                  </a:cubicBezTo>
                  <a:cubicBezTo>
                    <a:pt x="29" y="38"/>
                    <a:pt x="29" y="38"/>
                    <a:pt x="29" y="38"/>
                  </a:cubicBezTo>
                  <a:cubicBezTo>
                    <a:pt x="29" y="39"/>
                    <a:pt x="28" y="39"/>
                    <a:pt x="28" y="39"/>
                  </a:cubicBezTo>
                  <a:cubicBezTo>
                    <a:pt x="27" y="39"/>
                    <a:pt x="27" y="39"/>
                    <a:pt x="27" y="39"/>
                  </a:cubicBezTo>
                  <a:moveTo>
                    <a:pt x="3" y="39"/>
                  </a:moveTo>
                  <a:cubicBezTo>
                    <a:pt x="2" y="39"/>
                    <a:pt x="2" y="38"/>
                    <a:pt x="1" y="38"/>
                  </a:cubicBezTo>
                  <a:cubicBezTo>
                    <a:pt x="1" y="38"/>
                    <a:pt x="1" y="38"/>
                    <a:pt x="1" y="37"/>
                  </a:cubicBezTo>
                  <a:cubicBezTo>
                    <a:pt x="2" y="37"/>
                    <a:pt x="2" y="38"/>
                    <a:pt x="3" y="38"/>
                  </a:cubicBezTo>
                  <a:cubicBezTo>
                    <a:pt x="3" y="39"/>
                    <a:pt x="3" y="39"/>
                    <a:pt x="3" y="39"/>
                  </a:cubicBezTo>
                  <a:moveTo>
                    <a:pt x="12" y="37"/>
                  </a:moveTo>
                  <a:cubicBezTo>
                    <a:pt x="3" y="37"/>
                    <a:pt x="2" y="36"/>
                    <a:pt x="2" y="36"/>
                  </a:cubicBezTo>
                  <a:cubicBezTo>
                    <a:pt x="2" y="36"/>
                    <a:pt x="2" y="36"/>
                    <a:pt x="2" y="36"/>
                  </a:cubicBezTo>
                  <a:cubicBezTo>
                    <a:pt x="2" y="35"/>
                    <a:pt x="2" y="33"/>
                    <a:pt x="2" y="31"/>
                  </a:cubicBezTo>
                  <a:cubicBezTo>
                    <a:pt x="2" y="30"/>
                    <a:pt x="2" y="30"/>
                    <a:pt x="2" y="29"/>
                  </a:cubicBezTo>
                  <a:cubicBezTo>
                    <a:pt x="2" y="4"/>
                    <a:pt x="2" y="4"/>
                    <a:pt x="2" y="4"/>
                  </a:cubicBezTo>
                  <a:cubicBezTo>
                    <a:pt x="2" y="2"/>
                    <a:pt x="2" y="1"/>
                    <a:pt x="4" y="1"/>
                  </a:cubicBezTo>
                  <a:cubicBezTo>
                    <a:pt x="7" y="1"/>
                    <a:pt x="10" y="1"/>
                    <a:pt x="14" y="1"/>
                  </a:cubicBezTo>
                  <a:cubicBezTo>
                    <a:pt x="17" y="1"/>
                    <a:pt x="21" y="1"/>
                    <a:pt x="24" y="1"/>
                  </a:cubicBezTo>
                  <a:cubicBezTo>
                    <a:pt x="27" y="1"/>
                    <a:pt x="28" y="1"/>
                    <a:pt x="28" y="1"/>
                  </a:cubicBezTo>
                  <a:cubicBezTo>
                    <a:pt x="28" y="1"/>
                    <a:pt x="28" y="1"/>
                    <a:pt x="28" y="1"/>
                  </a:cubicBezTo>
                  <a:cubicBezTo>
                    <a:pt x="29" y="2"/>
                    <a:pt x="30" y="5"/>
                    <a:pt x="29" y="19"/>
                  </a:cubicBezTo>
                  <a:cubicBezTo>
                    <a:pt x="29" y="20"/>
                    <a:pt x="29" y="21"/>
                    <a:pt x="29" y="21"/>
                  </a:cubicBezTo>
                  <a:cubicBezTo>
                    <a:pt x="29" y="35"/>
                    <a:pt x="29" y="35"/>
                    <a:pt x="29" y="35"/>
                  </a:cubicBezTo>
                  <a:cubicBezTo>
                    <a:pt x="29" y="36"/>
                    <a:pt x="29" y="37"/>
                    <a:pt x="28" y="37"/>
                  </a:cubicBezTo>
                  <a:cubicBezTo>
                    <a:pt x="28" y="37"/>
                    <a:pt x="27" y="37"/>
                    <a:pt x="26" y="37"/>
                  </a:cubicBezTo>
                  <a:cubicBezTo>
                    <a:pt x="26" y="37"/>
                    <a:pt x="26" y="37"/>
                    <a:pt x="26" y="37"/>
                  </a:cubicBezTo>
                  <a:cubicBezTo>
                    <a:pt x="25" y="37"/>
                    <a:pt x="24" y="37"/>
                    <a:pt x="23" y="37"/>
                  </a:cubicBezTo>
                  <a:cubicBezTo>
                    <a:pt x="20" y="37"/>
                    <a:pt x="16" y="37"/>
                    <a:pt x="12" y="37"/>
                  </a:cubicBezTo>
                  <a:moveTo>
                    <a:pt x="24" y="0"/>
                  </a:moveTo>
                  <a:cubicBezTo>
                    <a:pt x="21" y="0"/>
                    <a:pt x="17" y="0"/>
                    <a:pt x="14" y="0"/>
                  </a:cubicBezTo>
                  <a:cubicBezTo>
                    <a:pt x="10" y="0"/>
                    <a:pt x="7" y="0"/>
                    <a:pt x="4" y="0"/>
                  </a:cubicBezTo>
                  <a:cubicBezTo>
                    <a:pt x="1" y="0"/>
                    <a:pt x="1" y="2"/>
                    <a:pt x="1" y="4"/>
                  </a:cubicBezTo>
                  <a:cubicBezTo>
                    <a:pt x="1" y="29"/>
                    <a:pt x="1" y="29"/>
                    <a:pt x="1" y="29"/>
                  </a:cubicBezTo>
                  <a:cubicBezTo>
                    <a:pt x="1" y="29"/>
                    <a:pt x="1" y="30"/>
                    <a:pt x="1" y="31"/>
                  </a:cubicBezTo>
                  <a:cubicBezTo>
                    <a:pt x="1" y="32"/>
                    <a:pt x="1" y="34"/>
                    <a:pt x="1" y="35"/>
                  </a:cubicBezTo>
                  <a:cubicBezTo>
                    <a:pt x="1" y="35"/>
                    <a:pt x="1" y="35"/>
                    <a:pt x="1" y="35"/>
                  </a:cubicBezTo>
                  <a:cubicBezTo>
                    <a:pt x="1" y="35"/>
                    <a:pt x="1" y="36"/>
                    <a:pt x="0" y="36"/>
                  </a:cubicBezTo>
                  <a:cubicBezTo>
                    <a:pt x="0" y="38"/>
                    <a:pt x="0" y="38"/>
                    <a:pt x="1" y="39"/>
                  </a:cubicBezTo>
                  <a:cubicBezTo>
                    <a:pt x="1" y="40"/>
                    <a:pt x="4" y="40"/>
                    <a:pt x="9" y="40"/>
                  </a:cubicBezTo>
                  <a:cubicBezTo>
                    <a:pt x="10" y="40"/>
                    <a:pt x="11" y="40"/>
                    <a:pt x="12" y="40"/>
                  </a:cubicBezTo>
                  <a:cubicBezTo>
                    <a:pt x="14" y="40"/>
                    <a:pt x="16" y="40"/>
                    <a:pt x="18" y="40"/>
                  </a:cubicBezTo>
                  <a:cubicBezTo>
                    <a:pt x="22" y="40"/>
                    <a:pt x="25" y="40"/>
                    <a:pt x="28" y="40"/>
                  </a:cubicBezTo>
                  <a:cubicBezTo>
                    <a:pt x="28" y="40"/>
                    <a:pt x="30" y="40"/>
                    <a:pt x="30" y="39"/>
                  </a:cubicBezTo>
                  <a:cubicBezTo>
                    <a:pt x="30" y="38"/>
                    <a:pt x="30" y="36"/>
                    <a:pt x="30" y="35"/>
                  </a:cubicBezTo>
                  <a:cubicBezTo>
                    <a:pt x="30" y="21"/>
                    <a:pt x="30" y="21"/>
                    <a:pt x="30" y="21"/>
                  </a:cubicBezTo>
                  <a:cubicBezTo>
                    <a:pt x="30" y="21"/>
                    <a:pt x="30" y="20"/>
                    <a:pt x="30" y="19"/>
                  </a:cubicBezTo>
                  <a:cubicBezTo>
                    <a:pt x="31" y="9"/>
                    <a:pt x="31" y="2"/>
                    <a:pt x="29" y="1"/>
                  </a:cubicBezTo>
                  <a:cubicBezTo>
                    <a:pt x="29" y="0"/>
                    <a:pt x="29" y="0"/>
                    <a:pt x="29" y="0"/>
                  </a:cubicBezTo>
                  <a:cubicBezTo>
                    <a:pt x="28" y="0"/>
                    <a:pt x="28"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12" name="Freeform 98"/>
            <p:cNvSpPr>
              <a:spLocks noEditPoints="1"/>
            </p:cNvSpPr>
            <p:nvPr/>
          </p:nvSpPr>
          <p:spPr bwMode="auto">
            <a:xfrm>
              <a:off x="3679" y="2477"/>
              <a:ext cx="17" cy="9"/>
            </a:xfrm>
            <a:custGeom>
              <a:avLst/>
              <a:gdLst>
                <a:gd name="T0" fmla="*/ 3 w 7"/>
                <a:gd name="T1" fmla="*/ 3 h 4"/>
                <a:gd name="T2" fmla="*/ 2 w 7"/>
                <a:gd name="T3" fmla="*/ 3 h 4"/>
                <a:gd name="T4" fmla="*/ 2 w 7"/>
                <a:gd name="T5" fmla="*/ 3 h 4"/>
                <a:gd name="T6" fmla="*/ 2 w 7"/>
                <a:gd name="T7" fmla="*/ 2 h 4"/>
                <a:gd name="T8" fmla="*/ 2 w 7"/>
                <a:gd name="T9" fmla="*/ 1 h 4"/>
                <a:gd name="T10" fmla="*/ 2 w 7"/>
                <a:gd name="T11" fmla="*/ 1 h 4"/>
                <a:gd name="T12" fmla="*/ 2 w 7"/>
                <a:gd name="T13" fmla="*/ 2 h 4"/>
                <a:gd name="T14" fmla="*/ 2 w 7"/>
                <a:gd name="T15" fmla="*/ 3 h 4"/>
                <a:gd name="T16" fmla="*/ 5 w 7"/>
                <a:gd name="T17" fmla="*/ 3 h 4"/>
                <a:gd name="T18" fmla="*/ 5 w 7"/>
                <a:gd name="T19" fmla="*/ 3 h 4"/>
                <a:gd name="T20" fmla="*/ 5 w 7"/>
                <a:gd name="T21" fmla="*/ 3 h 4"/>
                <a:gd name="T22" fmla="*/ 3 w 7"/>
                <a:gd name="T23" fmla="*/ 3 h 4"/>
                <a:gd name="T24" fmla="*/ 5 w 7"/>
                <a:gd name="T25" fmla="*/ 2 h 4"/>
                <a:gd name="T26" fmla="*/ 2 w 7"/>
                <a:gd name="T27" fmla="*/ 2 h 4"/>
                <a:gd name="T28" fmla="*/ 2 w 7"/>
                <a:gd name="T29" fmla="*/ 1 h 4"/>
                <a:gd name="T30" fmla="*/ 3 w 7"/>
                <a:gd name="T31" fmla="*/ 1 h 4"/>
                <a:gd name="T32" fmla="*/ 5 w 7"/>
                <a:gd name="T33" fmla="*/ 1 h 4"/>
                <a:gd name="T34" fmla="*/ 5 w 7"/>
                <a:gd name="T35" fmla="*/ 1 h 4"/>
                <a:gd name="T36" fmla="*/ 5 w 7"/>
                <a:gd name="T37" fmla="*/ 2 h 4"/>
                <a:gd name="T38" fmla="*/ 5 w 7"/>
                <a:gd name="T39" fmla="*/ 2 h 4"/>
                <a:gd name="T40" fmla="*/ 3 w 7"/>
                <a:gd name="T41" fmla="*/ 0 h 4"/>
                <a:gd name="T42" fmla="*/ 1 w 7"/>
                <a:gd name="T43" fmla="*/ 1 h 4"/>
                <a:gd name="T44" fmla="*/ 1 w 7"/>
                <a:gd name="T45" fmla="*/ 2 h 4"/>
                <a:gd name="T46" fmla="*/ 1 w 7"/>
                <a:gd name="T47" fmla="*/ 4 h 4"/>
                <a:gd name="T48" fmla="*/ 1 w 7"/>
                <a:gd name="T49" fmla="*/ 4 h 4"/>
                <a:gd name="T50" fmla="*/ 3 w 7"/>
                <a:gd name="T51" fmla="*/ 4 h 4"/>
                <a:gd name="T52" fmla="*/ 6 w 7"/>
                <a:gd name="T53" fmla="*/ 4 h 4"/>
                <a:gd name="T54" fmla="*/ 6 w 7"/>
                <a:gd name="T55" fmla="*/ 4 h 4"/>
                <a:gd name="T56" fmla="*/ 6 w 7"/>
                <a:gd name="T57" fmla="*/ 0 h 4"/>
                <a:gd name="T58" fmla="*/ 5 w 7"/>
                <a:gd name="T59" fmla="*/ 0 h 4"/>
                <a:gd name="T60" fmla="*/ 5 w 7"/>
                <a:gd name="T61" fmla="*/ 0 h 4"/>
                <a:gd name="T62" fmla="*/ 3 w 7"/>
                <a:gd name="T6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4">
                  <a:moveTo>
                    <a:pt x="3" y="3"/>
                  </a:moveTo>
                  <a:cubicBezTo>
                    <a:pt x="3" y="3"/>
                    <a:pt x="2" y="3"/>
                    <a:pt x="2" y="3"/>
                  </a:cubicBezTo>
                  <a:cubicBezTo>
                    <a:pt x="2" y="3"/>
                    <a:pt x="2" y="3"/>
                    <a:pt x="2" y="3"/>
                  </a:cubicBezTo>
                  <a:cubicBezTo>
                    <a:pt x="1" y="3"/>
                    <a:pt x="2" y="2"/>
                    <a:pt x="2" y="2"/>
                  </a:cubicBezTo>
                  <a:cubicBezTo>
                    <a:pt x="2" y="1"/>
                    <a:pt x="2" y="1"/>
                    <a:pt x="2" y="1"/>
                  </a:cubicBezTo>
                  <a:cubicBezTo>
                    <a:pt x="2" y="1"/>
                    <a:pt x="2" y="1"/>
                    <a:pt x="2" y="1"/>
                  </a:cubicBezTo>
                  <a:cubicBezTo>
                    <a:pt x="2" y="2"/>
                    <a:pt x="2" y="2"/>
                    <a:pt x="2" y="2"/>
                  </a:cubicBezTo>
                  <a:cubicBezTo>
                    <a:pt x="2" y="3"/>
                    <a:pt x="2" y="3"/>
                    <a:pt x="2" y="3"/>
                  </a:cubicBezTo>
                  <a:cubicBezTo>
                    <a:pt x="3" y="3"/>
                    <a:pt x="4" y="3"/>
                    <a:pt x="5" y="3"/>
                  </a:cubicBezTo>
                  <a:cubicBezTo>
                    <a:pt x="5" y="3"/>
                    <a:pt x="5" y="3"/>
                    <a:pt x="5" y="3"/>
                  </a:cubicBezTo>
                  <a:cubicBezTo>
                    <a:pt x="5" y="3"/>
                    <a:pt x="5" y="3"/>
                    <a:pt x="5" y="3"/>
                  </a:cubicBezTo>
                  <a:cubicBezTo>
                    <a:pt x="5" y="3"/>
                    <a:pt x="4" y="3"/>
                    <a:pt x="3" y="3"/>
                  </a:cubicBezTo>
                  <a:moveTo>
                    <a:pt x="5" y="2"/>
                  </a:moveTo>
                  <a:cubicBezTo>
                    <a:pt x="4" y="2"/>
                    <a:pt x="3" y="2"/>
                    <a:pt x="2" y="2"/>
                  </a:cubicBezTo>
                  <a:cubicBezTo>
                    <a:pt x="2" y="1"/>
                    <a:pt x="2" y="1"/>
                    <a:pt x="2" y="1"/>
                  </a:cubicBezTo>
                  <a:cubicBezTo>
                    <a:pt x="3" y="1"/>
                    <a:pt x="3" y="1"/>
                    <a:pt x="3" y="1"/>
                  </a:cubicBezTo>
                  <a:cubicBezTo>
                    <a:pt x="4" y="1"/>
                    <a:pt x="4" y="1"/>
                    <a:pt x="5" y="1"/>
                  </a:cubicBezTo>
                  <a:cubicBezTo>
                    <a:pt x="5" y="1"/>
                    <a:pt x="5" y="1"/>
                    <a:pt x="5" y="1"/>
                  </a:cubicBezTo>
                  <a:cubicBezTo>
                    <a:pt x="5" y="1"/>
                    <a:pt x="5" y="2"/>
                    <a:pt x="5" y="2"/>
                  </a:cubicBezTo>
                  <a:cubicBezTo>
                    <a:pt x="5" y="2"/>
                    <a:pt x="5" y="2"/>
                    <a:pt x="5" y="2"/>
                  </a:cubicBezTo>
                  <a:moveTo>
                    <a:pt x="3" y="0"/>
                  </a:moveTo>
                  <a:cubicBezTo>
                    <a:pt x="2" y="0"/>
                    <a:pt x="1" y="0"/>
                    <a:pt x="1" y="1"/>
                  </a:cubicBezTo>
                  <a:cubicBezTo>
                    <a:pt x="1" y="2"/>
                    <a:pt x="1" y="2"/>
                    <a:pt x="1" y="2"/>
                  </a:cubicBezTo>
                  <a:cubicBezTo>
                    <a:pt x="0" y="2"/>
                    <a:pt x="0" y="3"/>
                    <a:pt x="1" y="4"/>
                  </a:cubicBezTo>
                  <a:cubicBezTo>
                    <a:pt x="1" y="4"/>
                    <a:pt x="1" y="4"/>
                    <a:pt x="1"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13" name="Freeform 99"/>
            <p:cNvSpPr>
              <a:spLocks noEditPoints="1"/>
            </p:cNvSpPr>
            <p:nvPr/>
          </p:nvSpPr>
          <p:spPr bwMode="auto">
            <a:xfrm>
              <a:off x="3679" y="2465"/>
              <a:ext cx="17" cy="9"/>
            </a:xfrm>
            <a:custGeom>
              <a:avLst/>
              <a:gdLst>
                <a:gd name="T0" fmla="*/ 3 w 7"/>
                <a:gd name="T1" fmla="*/ 3 h 4"/>
                <a:gd name="T2" fmla="*/ 2 w 7"/>
                <a:gd name="T3" fmla="*/ 3 h 4"/>
                <a:gd name="T4" fmla="*/ 2 w 7"/>
                <a:gd name="T5" fmla="*/ 3 h 4"/>
                <a:gd name="T6" fmla="*/ 2 w 7"/>
                <a:gd name="T7" fmla="*/ 1 h 4"/>
                <a:gd name="T8" fmla="*/ 2 w 7"/>
                <a:gd name="T9" fmla="*/ 1 h 4"/>
                <a:gd name="T10" fmla="*/ 2 w 7"/>
                <a:gd name="T11" fmla="*/ 1 h 4"/>
                <a:gd name="T12" fmla="*/ 2 w 7"/>
                <a:gd name="T13" fmla="*/ 2 h 4"/>
                <a:gd name="T14" fmla="*/ 2 w 7"/>
                <a:gd name="T15" fmla="*/ 2 h 4"/>
                <a:gd name="T16" fmla="*/ 4 w 7"/>
                <a:gd name="T17" fmla="*/ 3 h 4"/>
                <a:gd name="T18" fmla="*/ 5 w 7"/>
                <a:gd name="T19" fmla="*/ 3 h 4"/>
                <a:gd name="T20" fmla="*/ 5 w 7"/>
                <a:gd name="T21" fmla="*/ 2 h 4"/>
                <a:gd name="T22" fmla="*/ 5 w 7"/>
                <a:gd name="T23" fmla="*/ 3 h 4"/>
                <a:gd name="T24" fmla="*/ 3 w 7"/>
                <a:gd name="T25" fmla="*/ 3 h 4"/>
                <a:gd name="T26" fmla="*/ 4 w 7"/>
                <a:gd name="T27" fmla="*/ 2 h 4"/>
                <a:gd name="T28" fmla="*/ 2 w 7"/>
                <a:gd name="T29" fmla="*/ 2 h 4"/>
                <a:gd name="T30" fmla="*/ 2 w 7"/>
                <a:gd name="T31" fmla="*/ 1 h 4"/>
                <a:gd name="T32" fmla="*/ 2 w 7"/>
                <a:gd name="T33" fmla="*/ 1 h 4"/>
                <a:gd name="T34" fmla="*/ 3 w 7"/>
                <a:gd name="T35" fmla="*/ 1 h 4"/>
                <a:gd name="T36" fmla="*/ 5 w 7"/>
                <a:gd name="T37" fmla="*/ 1 h 4"/>
                <a:gd name="T38" fmla="*/ 5 w 7"/>
                <a:gd name="T39" fmla="*/ 1 h 4"/>
                <a:gd name="T40" fmla="*/ 5 w 7"/>
                <a:gd name="T41" fmla="*/ 2 h 4"/>
                <a:gd name="T42" fmla="*/ 5 w 7"/>
                <a:gd name="T43" fmla="*/ 2 h 4"/>
                <a:gd name="T44" fmla="*/ 4 w 7"/>
                <a:gd name="T45" fmla="*/ 2 h 4"/>
                <a:gd name="T46" fmla="*/ 3 w 7"/>
                <a:gd name="T47" fmla="*/ 0 h 4"/>
                <a:gd name="T48" fmla="*/ 1 w 7"/>
                <a:gd name="T49" fmla="*/ 1 h 4"/>
                <a:gd name="T50" fmla="*/ 1 w 7"/>
                <a:gd name="T51" fmla="*/ 1 h 4"/>
                <a:gd name="T52" fmla="*/ 1 w 7"/>
                <a:gd name="T53" fmla="*/ 4 h 4"/>
                <a:gd name="T54" fmla="*/ 1 w 7"/>
                <a:gd name="T55" fmla="*/ 4 h 4"/>
                <a:gd name="T56" fmla="*/ 3 w 7"/>
                <a:gd name="T57" fmla="*/ 4 h 4"/>
                <a:gd name="T58" fmla="*/ 6 w 7"/>
                <a:gd name="T59" fmla="*/ 4 h 4"/>
                <a:gd name="T60" fmla="*/ 6 w 7"/>
                <a:gd name="T61" fmla="*/ 4 h 4"/>
                <a:gd name="T62" fmla="*/ 6 w 7"/>
                <a:gd name="T63" fmla="*/ 0 h 4"/>
                <a:gd name="T64" fmla="*/ 5 w 7"/>
                <a:gd name="T65" fmla="*/ 0 h 4"/>
                <a:gd name="T66" fmla="*/ 5 w 7"/>
                <a:gd name="T67" fmla="*/ 0 h 4"/>
                <a:gd name="T68" fmla="*/ 3 w 7"/>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4">
                  <a:moveTo>
                    <a:pt x="3" y="3"/>
                  </a:moveTo>
                  <a:cubicBezTo>
                    <a:pt x="3" y="3"/>
                    <a:pt x="2" y="3"/>
                    <a:pt x="2" y="3"/>
                  </a:cubicBezTo>
                  <a:cubicBezTo>
                    <a:pt x="2" y="3"/>
                    <a:pt x="2" y="3"/>
                    <a:pt x="2" y="3"/>
                  </a:cubicBezTo>
                  <a:cubicBezTo>
                    <a:pt x="1" y="3"/>
                    <a:pt x="2" y="2"/>
                    <a:pt x="2" y="1"/>
                  </a:cubicBezTo>
                  <a:cubicBezTo>
                    <a:pt x="2" y="1"/>
                    <a:pt x="2" y="1"/>
                    <a:pt x="2" y="1"/>
                  </a:cubicBezTo>
                  <a:cubicBezTo>
                    <a:pt x="2" y="1"/>
                    <a:pt x="2" y="1"/>
                    <a:pt x="2" y="1"/>
                  </a:cubicBezTo>
                  <a:cubicBezTo>
                    <a:pt x="2" y="1"/>
                    <a:pt x="2" y="2"/>
                    <a:pt x="2" y="2"/>
                  </a:cubicBezTo>
                  <a:cubicBezTo>
                    <a:pt x="2" y="2"/>
                    <a:pt x="2" y="2"/>
                    <a:pt x="2" y="2"/>
                  </a:cubicBezTo>
                  <a:cubicBezTo>
                    <a:pt x="3" y="3"/>
                    <a:pt x="3" y="3"/>
                    <a:pt x="4" y="3"/>
                  </a:cubicBezTo>
                  <a:cubicBezTo>
                    <a:pt x="5" y="3"/>
                    <a:pt x="5" y="3"/>
                    <a:pt x="5" y="3"/>
                  </a:cubicBezTo>
                  <a:cubicBezTo>
                    <a:pt x="5" y="2"/>
                    <a:pt x="5" y="2"/>
                    <a:pt x="5" y="2"/>
                  </a:cubicBezTo>
                  <a:cubicBezTo>
                    <a:pt x="5" y="3"/>
                    <a:pt x="5" y="3"/>
                    <a:pt x="5" y="3"/>
                  </a:cubicBezTo>
                  <a:cubicBezTo>
                    <a:pt x="5" y="3"/>
                    <a:pt x="4" y="3"/>
                    <a:pt x="3" y="3"/>
                  </a:cubicBezTo>
                  <a:moveTo>
                    <a:pt x="4" y="2"/>
                  </a:moveTo>
                  <a:cubicBezTo>
                    <a:pt x="3" y="2"/>
                    <a:pt x="3" y="2"/>
                    <a:pt x="2" y="2"/>
                  </a:cubicBezTo>
                  <a:cubicBezTo>
                    <a:pt x="2" y="1"/>
                    <a:pt x="2" y="1"/>
                    <a:pt x="2" y="1"/>
                  </a:cubicBezTo>
                  <a:cubicBezTo>
                    <a:pt x="2" y="1"/>
                    <a:pt x="2" y="1"/>
                    <a:pt x="2" y="1"/>
                  </a:cubicBezTo>
                  <a:cubicBezTo>
                    <a:pt x="3" y="1"/>
                    <a:pt x="3" y="1"/>
                    <a:pt x="3" y="1"/>
                  </a:cubicBezTo>
                  <a:cubicBezTo>
                    <a:pt x="4" y="1"/>
                    <a:pt x="4" y="1"/>
                    <a:pt x="5" y="1"/>
                  </a:cubicBezTo>
                  <a:cubicBezTo>
                    <a:pt x="5" y="1"/>
                    <a:pt x="5" y="1"/>
                    <a:pt x="5" y="1"/>
                  </a:cubicBezTo>
                  <a:cubicBezTo>
                    <a:pt x="5" y="1"/>
                    <a:pt x="5" y="2"/>
                    <a:pt x="5" y="2"/>
                  </a:cubicBezTo>
                  <a:cubicBezTo>
                    <a:pt x="5" y="2"/>
                    <a:pt x="5" y="2"/>
                    <a:pt x="5" y="2"/>
                  </a:cubicBezTo>
                  <a:cubicBezTo>
                    <a:pt x="5" y="2"/>
                    <a:pt x="4" y="2"/>
                    <a:pt x="4" y="2"/>
                  </a:cubicBezTo>
                  <a:moveTo>
                    <a:pt x="3" y="0"/>
                  </a:moveTo>
                  <a:cubicBezTo>
                    <a:pt x="2" y="0"/>
                    <a:pt x="1" y="0"/>
                    <a:pt x="1" y="1"/>
                  </a:cubicBezTo>
                  <a:cubicBezTo>
                    <a:pt x="1" y="1"/>
                    <a:pt x="1" y="1"/>
                    <a:pt x="1" y="1"/>
                  </a:cubicBezTo>
                  <a:cubicBezTo>
                    <a:pt x="0" y="2"/>
                    <a:pt x="0" y="3"/>
                    <a:pt x="1" y="4"/>
                  </a:cubicBezTo>
                  <a:cubicBezTo>
                    <a:pt x="1" y="4"/>
                    <a:pt x="1" y="4"/>
                    <a:pt x="1"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14" name="Freeform 100"/>
            <p:cNvSpPr>
              <a:spLocks noEditPoints="1"/>
            </p:cNvSpPr>
            <p:nvPr/>
          </p:nvSpPr>
          <p:spPr bwMode="auto">
            <a:xfrm>
              <a:off x="3679" y="2488"/>
              <a:ext cx="17" cy="12"/>
            </a:xfrm>
            <a:custGeom>
              <a:avLst/>
              <a:gdLst>
                <a:gd name="T0" fmla="*/ 3 w 7"/>
                <a:gd name="T1" fmla="*/ 4 h 5"/>
                <a:gd name="T2" fmla="*/ 2 w 7"/>
                <a:gd name="T3" fmla="*/ 4 h 5"/>
                <a:gd name="T4" fmla="*/ 2 w 7"/>
                <a:gd name="T5" fmla="*/ 4 h 5"/>
                <a:gd name="T6" fmla="*/ 2 w 7"/>
                <a:gd name="T7" fmla="*/ 2 h 5"/>
                <a:gd name="T8" fmla="*/ 2 w 7"/>
                <a:gd name="T9" fmla="*/ 2 h 5"/>
                <a:gd name="T10" fmla="*/ 2 w 7"/>
                <a:gd name="T11" fmla="*/ 2 h 5"/>
                <a:gd name="T12" fmla="*/ 2 w 7"/>
                <a:gd name="T13" fmla="*/ 3 h 5"/>
                <a:gd name="T14" fmla="*/ 2 w 7"/>
                <a:gd name="T15" fmla="*/ 3 h 5"/>
                <a:gd name="T16" fmla="*/ 3 w 7"/>
                <a:gd name="T17" fmla="*/ 3 h 5"/>
                <a:gd name="T18" fmla="*/ 5 w 7"/>
                <a:gd name="T19" fmla="*/ 3 h 5"/>
                <a:gd name="T20" fmla="*/ 5 w 7"/>
                <a:gd name="T21" fmla="*/ 3 h 5"/>
                <a:gd name="T22" fmla="*/ 5 w 7"/>
                <a:gd name="T23" fmla="*/ 4 h 5"/>
                <a:gd name="T24" fmla="*/ 3 w 7"/>
                <a:gd name="T25" fmla="*/ 4 h 5"/>
                <a:gd name="T26" fmla="*/ 3 w 7"/>
                <a:gd name="T27" fmla="*/ 3 h 5"/>
                <a:gd name="T28" fmla="*/ 2 w 7"/>
                <a:gd name="T29" fmla="*/ 3 h 5"/>
                <a:gd name="T30" fmla="*/ 2 w 7"/>
                <a:gd name="T31" fmla="*/ 1 h 5"/>
                <a:gd name="T32" fmla="*/ 2 w 7"/>
                <a:gd name="T33" fmla="*/ 1 h 5"/>
                <a:gd name="T34" fmla="*/ 3 w 7"/>
                <a:gd name="T35" fmla="*/ 1 h 5"/>
                <a:gd name="T36" fmla="*/ 5 w 7"/>
                <a:gd name="T37" fmla="*/ 1 h 5"/>
                <a:gd name="T38" fmla="*/ 5 w 7"/>
                <a:gd name="T39" fmla="*/ 1 h 5"/>
                <a:gd name="T40" fmla="*/ 5 w 7"/>
                <a:gd name="T41" fmla="*/ 2 h 5"/>
                <a:gd name="T42" fmla="*/ 5 w 7"/>
                <a:gd name="T43" fmla="*/ 2 h 5"/>
                <a:gd name="T44" fmla="*/ 5 w 7"/>
                <a:gd name="T45" fmla="*/ 3 h 5"/>
                <a:gd name="T46" fmla="*/ 3 w 7"/>
                <a:gd name="T47" fmla="*/ 3 h 5"/>
                <a:gd name="T48" fmla="*/ 3 w 7"/>
                <a:gd name="T49" fmla="*/ 0 h 5"/>
                <a:gd name="T50" fmla="*/ 1 w 7"/>
                <a:gd name="T51" fmla="*/ 2 h 5"/>
                <a:gd name="T52" fmla="*/ 1 w 7"/>
                <a:gd name="T53" fmla="*/ 2 h 5"/>
                <a:gd name="T54" fmla="*/ 1 w 7"/>
                <a:gd name="T55" fmla="*/ 4 h 5"/>
                <a:gd name="T56" fmla="*/ 1 w 7"/>
                <a:gd name="T57" fmla="*/ 5 h 5"/>
                <a:gd name="T58" fmla="*/ 3 w 7"/>
                <a:gd name="T59" fmla="*/ 5 h 5"/>
                <a:gd name="T60" fmla="*/ 6 w 7"/>
                <a:gd name="T61" fmla="*/ 4 h 5"/>
                <a:gd name="T62" fmla="*/ 6 w 7"/>
                <a:gd name="T63" fmla="*/ 4 h 5"/>
                <a:gd name="T64" fmla="*/ 6 w 7"/>
                <a:gd name="T65" fmla="*/ 1 h 5"/>
                <a:gd name="T66" fmla="*/ 5 w 7"/>
                <a:gd name="T67" fmla="*/ 1 h 5"/>
                <a:gd name="T68" fmla="*/ 5 w 7"/>
                <a:gd name="T69" fmla="*/ 0 h 5"/>
                <a:gd name="T70" fmla="*/ 3 w 7"/>
                <a:gd name="T7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 h="5">
                  <a:moveTo>
                    <a:pt x="3" y="4"/>
                  </a:moveTo>
                  <a:cubicBezTo>
                    <a:pt x="3" y="4"/>
                    <a:pt x="2" y="4"/>
                    <a:pt x="2" y="4"/>
                  </a:cubicBezTo>
                  <a:cubicBezTo>
                    <a:pt x="2" y="4"/>
                    <a:pt x="2" y="4"/>
                    <a:pt x="2" y="4"/>
                  </a:cubicBezTo>
                  <a:cubicBezTo>
                    <a:pt x="1" y="3"/>
                    <a:pt x="2" y="2"/>
                    <a:pt x="2" y="2"/>
                  </a:cubicBezTo>
                  <a:cubicBezTo>
                    <a:pt x="2" y="2"/>
                    <a:pt x="2" y="2"/>
                    <a:pt x="2" y="2"/>
                  </a:cubicBezTo>
                  <a:cubicBezTo>
                    <a:pt x="2" y="2"/>
                    <a:pt x="2" y="2"/>
                    <a:pt x="2" y="2"/>
                  </a:cubicBezTo>
                  <a:cubicBezTo>
                    <a:pt x="2" y="2"/>
                    <a:pt x="2" y="2"/>
                    <a:pt x="2" y="3"/>
                  </a:cubicBezTo>
                  <a:cubicBezTo>
                    <a:pt x="2" y="3"/>
                    <a:pt x="2" y="3"/>
                    <a:pt x="2" y="3"/>
                  </a:cubicBezTo>
                  <a:cubicBezTo>
                    <a:pt x="2" y="3"/>
                    <a:pt x="3" y="3"/>
                    <a:pt x="3" y="3"/>
                  </a:cubicBezTo>
                  <a:cubicBezTo>
                    <a:pt x="4" y="3"/>
                    <a:pt x="4" y="3"/>
                    <a:pt x="5" y="3"/>
                  </a:cubicBezTo>
                  <a:cubicBezTo>
                    <a:pt x="5" y="3"/>
                    <a:pt x="5" y="3"/>
                    <a:pt x="5" y="3"/>
                  </a:cubicBezTo>
                  <a:cubicBezTo>
                    <a:pt x="5" y="4"/>
                    <a:pt x="5" y="4"/>
                    <a:pt x="5" y="4"/>
                  </a:cubicBezTo>
                  <a:cubicBezTo>
                    <a:pt x="5" y="4"/>
                    <a:pt x="4" y="4"/>
                    <a:pt x="3" y="4"/>
                  </a:cubicBezTo>
                  <a:moveTo>
                    <a:pt x="3" y="3"/>
                  </a:moveTo>
                  <a:cubicBezTo>
                    <a:pt x="3" y="3"/>
                    <a:pt x="2" y="3"/>
                    <a:pt x="2" y="3"/>
                  </a:cubicBezTo>
                  <a:cubicBezTo>
                    <a:pt x="2" y="2"/>
                    <a:pt x="2" y="2"/>
                    <a:pt x="2" y="1"/>
                  </a:cubicBezTo>
                  <a:cubicBezTo>
                    <a:pt x="2" y="1"/>
                    <a:pt x="2" y="1"/>
                    <a:pt x="2" y="1"/>
                  </a:cubicBezTo>
                  <a:cubicBezTo>
                    <a:pt x="3" y="1"/>
                    <a:pt x="3" y="1"/>
                    <a:pt x="3" y="1"/>
                  </a:cubicBezTo>
                  <a:cubicBezTo>
                    <a:pt x="4" y="1"/>
                    <a:pt x="4" y="1"/>
                    <a:pt x="5" y="1"/>
                  </a:cubicBezTo>
                  <a:cubicBezTo>
                    <a:pt x="5" y="1"/>
                    <a:pt x="5" y="1"/>
                    <a:pt x="5" y="1"/>
                  </a:cubicBezTo>
                  <a:cubicBezTo>
                    <a:pt x="5" y="2"/>
                    <a:pt x="5" y="2"/>
                    <a:pt x="5" y="2"/>
                  </a:cubicBezTo>
                  <a:cubicBezTo>
                    <a:pt x="5" y="2"/>
                    <a:pt x="5" y="2"/>
                    <a:pt x="5" y="2"/>
                  </a:cubicBezTo>
                  <a:cubicBezTo>
                    <a:pt x="5" y="3"/>
                    <a:pt x="5" y="3"/>
                    <a:pt x="5" y="3"/>
                  </a:cubicBezTo>
                  <a:cubicBezTo>
                    <a:pt x="4" y="3"/>
                    <a:pt x="4" y="3"/>
                    <a:pt x="3" y="3"/>
                  </a:cubicBezTo>
                  <a:moveTo>
                    <a:pt x="3" y="0"/>
                  </a:moveTo>
                  <a:cubicBezTo>
                    <a:pt x="2" y="0"/>
                    <a:pt x="1" y="0"/>
                    <a:pt x="1" y="2"/>
                  </a:cubicBezTo>
                  <a:cubicBezTo>
                    <a:pt x="1" y="2"/>
                    <a:pt x="1" y="2"/>
                    <a:pt x="1" y="2"/>
                  </a:cubicBezTo>
                  <a:cubicBezTo>
                    <a:pt x="0" y="3"/>
                    <a:pt x="0" y="4"/>
                    <a:pt x="1" y="4"/>
                  </a:cubicBezTo>
                  <a:cubicBezTo>
                    <a:pt x="1" y="5"/>
                    <a:pt x="1" y="5"/>
                    <a:pt x="1" y="5"/>
                  </a:cubicBezTo>
                  <a:cubicBezTo>
                    <a:pt x="2" y="5"/>
                    <a:pt x="2" y="5"/>
                    <a:pt x="3" y="5"/>
                  </a:cubicBezTo>
                  <a:cubicBezTo>
                    <a:pt x="4" y="5"/>
                    <a:pt x="5" y="5"/>
                    <a:pt x="6" y="4"/>
                  </a:cubicBezTo>
                  <a:cubicBezTo>
                    <a:pt x="6" y="4"/>
                    <a:pt x="6" y="4"/>
                    <a:pt x="6" y="4"/>
                  </a:cubicBezTo>
                  <a:cubicBezTo>
                    <a:pt x="6" y="4"/>
                    <a:pt x="7" y="2"/>
                    <a:pt x="6" y="1"/>
                  </a:cubicBezTo>
                  <a:cubicBezTo>
                    <a:pt x="5" y="1"/>
                    <a:pt x="5" y="1"/>
                    <a:pt x="5" y="1"/>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15" name="Freeform 101"/>
            <p:cNvSpPr>
              <a:spLocks noEditPoints="1"/>
            </p:cNvSpPr>
            <p:nvPr/>
          </p:nvSpPr>
          <p:spPr bwMode="auto">
            <a:xfrm>
              <a:off x="3701" y="2477"/>
              <a:ext cx="14" cy="9"/>
            </a:xfrm>
            <a:custGeom>
              <a:avLst/>
              <a:gdLst>
                <a:gd name="T0" fmla="*/ 3 w 6"/>
                <a:gd name="T1" fmla="*/ 3 h 4"/>
                <a:gd name="T2" fmla="*/ 1 w 6"/>
                <a:gd name="T3" fmla="*/ 3 h 4"/>
                <a:gd name="T4" fmla="*/ 1 w 6"/>
                <a:gd name="T5" fmla="*/ 3 h 4"/>
                <a:gd name="T6" fmla="*/ 1 w 6"/>
                <a:gd name="T7" fmla="*/ 2 h 4"/>
                <a:gd name="T8" fmla="*/ 1 w 6"/>
                <a:gd name="T9" fmla="*/ 1 h 4"/>
                <a:gd name="T10" fmla="*/ 1 w 6"/>
                <a:gd name="T11" fmla="*/ 1 h 4"/>
                <a:gd name="T12" fmla="*/ 1 w 6"/>
                <a:gd name="T13" fmla="*/ 2 h 4"/>
                <a:gd name="T14" fmla="*/ 1 w 6"/>
                <a:gd name="T15" fmla="*/ 2 h 4"/>
                <a:gd name="T16" fmla="*/ 3 w 6"/>
                <a:gd name="T17" fmla="*/ 3 h 4"/>
                <a:gd name="T18" fmla="*/ 4 w 6"/>
                <a:gd name="T19" fmla="*/ 2 h 4"/>
                <a:gd name="T20" fmla="*/ 4 w 6"/>
                <a:gd name="T21" fmla="*/ 3 h 4"/>
                <a:gd name="T22" fmla="*/ 3 w 6"/>
                <a:gd name="T23" fmla="*/ 3 h 4"/>
                <a:gd name="T24" fmla="*/ 3 w 6"/>
                <a:gd name="T25" fmla="*/ 2 h 4"/>
                <a:gd name="T26" fmla="*/ 1 w 6"/>
                <a:gd name="T27" fmla="*/ 2 h 4"/>
                <a:gd name="T28" fmla="*/ 2 w 6"/>
                <a:gd name="T29" fmla="*/ 1 h 4"/>
                <a:gd name="T30" fmla="*/ 2 w 6"/>
                <a:gd name="T31" fmla="*/ 1 h 4"/>
                <a:gd name="T32" fmla="*/ 4 w 6"/>
                <a:gd name="T33" fmla="*/ 1 h 4"/>
                <a:gd name="T34" fmla="*/ 4 w 6"/>
                <a:gd name="T35" fmla="*/ 1 h 4"/>
                <a:gd name="T36" fmla="*/ 4 w 6"/>
                <a:gd name="T37" fmla="*/ 2 h 4"/>
                <a:gd name="T38" fmla="*/ 3 w 6"/>
                <a:gd name="T39" fmla="*/ 2 h 4"/>
                <a:gd name="T40" fmla="*/ 2 w 6"/>
                <a:gd name="T41" fmla="*/ 0 h 4"/>
                <a:gd name="T42" fmla="*/ 0 w 6"/>
                <a:gd name="T43" fmla="*/ 1 h 4"/>
                <a:gd name="T44" fmla="*/ 0 w 6"/>
                <a:gd name="T45" fmla="*/ 2 h 4"/>
                <a:gd name="T46" fmla="*/ 0 w 6"/>
                <a:gd name="T47" fmla="*/ 4 h 4"/>
                <a:gd name="T48" fmla="*/ 1 w 6"/>
                <a:gd name="T49" fmla="*/ 4 h 4"/>
                <a:gd name="T50" fmla="*/ 3 w 6"/>
                <a:gd name="T51" fmla="*/ 4 h 4"/>
                <a:gd name="T52" fmla="*/ 5 w 6"/>
                <a:gd name="T53" fmla="*/ 4 h 4"/>
                <a:gd name="T54" fmla="*/ 5 w 6"/>
                <a:gd name="T55" fmla="*/ 4 h 4"/>
                <a:gd name="T56" fmla="*/ 5 w 6"/>
                <a:gd name="T57" fmla="*/ 2 h 4"/>
                <a:gd name="T58" fmla="*/ 6 w 6"/>
                <a:gd name="T59" fmla="*/ 2 h 4"/>
                <a:gd name="T60" fmla="*/ 5 w 6"/>
                <a:gd name="T61" fmla="*/ 2 h 4"/>
                <a:gd name="T62" fmla="*/ 5 w 6"/>
                <a:gd name="T63" fmla="*/ 0 h 4"/>
                <a:gd name="T64" fmla="*/ 4 w 6"/>
                <a:gd name="T65" fmla="*/ 0 h 4"/>
                <a:gd name="T66" fmla="*/ 4 w 6"/>
                <a:gd name="T67" fmla="*/ 0 h 4"/>
                <a:gd name="T68" fmla="*/ 2 w 6"/>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 h="4">
                  <a:moveTo>
                    <a:pt x="3" y="3"/>
                  </a:moveTo>
                  <a:cubicBezTo>
                    <a:pt x="2" y="3"/>
                    <a:pt x="1" y="3"/>
                    <a:pt x="1" y="3"/>
                  </a:cubicBezTo>
                  <a:cubicBezTo>
                    <a:pt x="1" y="3"/>
                    <a:pt x="1" y="3"/>
                    <a:pt x="1" y="3"/>
                  </a:cubicBezTo>
                  <a:cubicBezTo>
                    <a:pt x="1" y="3"/>
                    <a:pt x="1" y="2"/>
                    <a:pt x="1" y="2"/>
                  </a:cubicBezTo>
                  <a:cubicBezTo>
                    <a:pt x="1" y="1"/>
                    <a:pt x="1" y="1"/>
                    <a:pt x="1" y="1"/>
                  </a:cubicBezTo>
                  <a:cubicBezTo>
                    <a:pt x="1" y="1"/>
                    <a:pt x="1" y="1"/>
                    <a:pt x="1" y="1"/>
                  </a:cubicBezTo>
                  <a:cubicBezTo>
                    <a:pt x="1" y="1"/>
                    <a:pt x="1" y="2"/>
                    <a:pt x="1" y="2"/>
                  </a:cubicBezTo>
                  <a:cubicBezTo>
                    <a:pt x="1" y="2"/>
                    <a:pt x="1" y="2"/>
                    <a:pt x="1" y="2"/>
                  </a:cubicBezTo>
                  <a:cubicBezTo>
                    <a:pt x="2" y="3"/>
                    <a:pt x="2" y="3"/>
                    <a:pt x="3" y="3"/>
                  </a:cubicBezTo>
                  <a:cubicBezTo>
                    <a:pt x="3" y="3"/>
                    <a:pt x="4" y="2"/>
                    <a:pt x="4" y="2"/>
                  </a:cubicBezTo>
                  <a:cubicBezTo>
                    <a:pt x="4" y="3"/>
                    <a:pt x="4" y="3"/>
                    <a:pt x="4" y="3"/>
                  </a:cubicBezTo>
                  <a:cubicBezTo>
                    <a:pt x="4" y="3"/>
                    <a:pt x="3" y="3"/>
                    <a:pt x="3" y="3"/>
                  </a:cubicBezTo>
                  <a:moveTo>
                    <a:pt x="3" y="2"/>
                  </a:moveTo>
                  <a:cubicBezTo>
                    <a:pt x="2" y="2"/>
                    <a:pt x="2" y="2"/>
                    <a:pt x="1" y="2"/>
                  </a:cubicBezTo>
                  <a:cubicBezTo>
                    <a:pt x="2" y="1"/>
                    <a:pt x="2" y="1"/>
                    <a:pt x="2" y="1"/>
                  </a:cubicBezTo>
                  <a:cubicBezTo>
                    <a:pt x="2" y="1"/>
                    <a:pt x="2" y="1"/>
                    <a:pt x="2" y="1"/>
                  </a:cubicBezTo>
                  <a:cubicBezTo>
                    <a:pt x="3" y="1"/>
                    <a:pt x="3" y="1"/>
                    <a:pt x="4" y="1"/>
                  </a:cubicBezTo>
                  <a:cubicBezTo>
                    <a:pt x="4" y="1"/>
                    <a:pt x="4" y="1"/>
                    <a:pt x="4" y="1"/>
                  </a:cubicBezTo>
                  <a:cubicBezTo>
                    <a:pt x="4" y="1"/>
                    <a:pt x="4" y="2"/>
                    <a:pt x="4" y="2"/>
                  </a:cubicBezTo>
                  <a:cubicBezTo>
                    <a:pt x="4" y="2"/>
                    <a:pt x="3" y="2"/>
                    <a:pt x="3" y="2"/>
                  </a:cubicBezTo>
                  <a:moveTo>
                    <a:pt x="2" y="0"/>
                  </a:moveTo>
                  <a:cubicBezTo>
                    <a:pt x="2" y="0"/>
                    <a:pt x="0" y="0"/>
                    <a:pt x="0" y="1"/>
                  </a:cubicBezTo>
                  <a:cubicBezTo>
                    <a:pt x="0" y="2"/>
                    <a:pt x="0" y="2"/>
                    <a:pt x="0" y="2"/>
                  </a:cubicBezTo>
                  <a:cubicBezTo>
                    <a:pt x="0" y="2"/>
                    <a:pt x="0" y="3"/>
                    <a:pt x="0" y="4"/>
                  </a:cubicBezTo>
                  <a:cubicBezTo>
                    <a:pt x="1" y="4"/>
                    <a:pt x="1" y="4"/>
                    <a:pt x="1" y="4"/>
                  </a:cubicBezTo>
                  <a:cubicBezTo>
                    <a:pt x="1" y="4"/>
                    <a:pt x="1" y="4"/>
                    <a:pt x="3" y="4"/>
                  </a:cubicBezTo>
                  <a:cubicBezTo>
                    <a:pt x="3" y="4"/>
                    <a:pt x="4" y="4"/>
                    <a:pt x="5" y="4"/>
                  </a:cubicBezTo>
                  <a:cubicBezTo>
                    <a:pt x="5" y="4"/>
                    <a:pt x="5" y="4"/>
                    <a:pt x="5" y="4"/>
                  </a:cubicBezTo>
                  <a:cubicBezTo>
                    <a:pt x="5" y="4"/>
                    <a:pt x="5" y="3"/>
                    <a:pt x="5" y="2"/>
                  </a:cubicBezTo>
                  <a:cubicBezTo>
                    <a:pt x="6" y="2"/>
                    <a:pt x="6" y="2"/>
                    <a:pt x="6" y="2"/>
                  </a:cubicBezTo>
                  <a:cubicBezTo>
                    <a:pt x="5" y="2"/>
                    <a:pt x="5" y="2"/>
                    <a:pt x="5" y="2"/>
                  </a:cubicBezTo>
                  <a:cubicBezTo>
                    <a:pt x="5" y="1"/>
                    <a:pt x="5" y="1"/>
                    <a:pt x="5" y="0"/>
                  </a:cubicBezTo>
                  <a:cubicBezTo>
                    <a:pt x="4" y="0"/>
                    <a:pt x="4" y="0"/>
                    <a:pt x="4" y="0"/>
                  </a:cubicBezTo>
                  <a:cubicBezTo>
                    <a:pt x="4" y="0"/>
                    <a:pt x="4" y="0"/>
                    <a:pt x="4" y="0"/>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16" name="Freeform 102"/>
            <p:cNvSpPr>
              <a:spLocks noEditPoints="1"/>
            </p:cNvSpPr>
            <p:nvPr/>
          </p:nvSpPr>
          <p:spPr bwMode="auto">
            <a:xfrm>
              <a:off x="3922" y="1720"/>
              <a:ext cx="76" cy="228"/>
            </a:xfrm>
            <a:custGeom>
              <a:avLst/>
              <a:gdLst>
                <a:gd name="T0" fmla="*/ 29 w 32"/>
                <a:gd name="T1" fmla="*/ 83 h 96"/>
                <a:gd name="T2" fmla="*/ 21 w 32"/>
                <a:gd name="T3" fmla="*/ 84 h 96"/>
                <a:gd name="T4" fmla="*/ 15 w 32"/>
                <a:gd name="T5" fmla="*/ 58 h 96"/>
                <a:gd name="T6" fmla="*/ 16 w 32"/>
                <a:gd name="T7" fmla="*/ 58 h 96"/>
                <a:gd name="T8" fmla="*/ 19 w 32"/>
                <a:gd name="T9" fmla="*/ 57 h 96"/>
                <a:gd name="T10" fmla="*/ 12 w 32"/>
                <a:gd name="T11" fmla="*/ 55 h 96"/>
                <a:gd name="T12" fmla="*/ 14 w 32"/>
                <a:gd name="T13" fmla="*/ 56 h 96"/>
                <a:gd name="T14" fmla="*/ 17 w 32"/>
                <a:gd name="T15" fmla="*/ 52 h 96"/>
                <a:gd name="T16" fmla="*/ 14 w 32"/>
                <a:gd name="T17" fmla="*/ 42 h 96"/>
                <a:gd name="T18" fmla="*/ 11 w 32"/>
                <a:gd name="T19" fmla="*/ 40 h 96"/>
                <a:gd name="T20" fmla="*/ 18 w 32"/>
                <a:gd name="T21" fmla="*/ 48 h 96"/>
                <a:gd name="T22" fmla="*/ 9 w 32"/>
                <a:gd name="T23" fmla="*/ 53 h 96"/>
                <a:gd name="T24" fmla="*/ 13 w 32"/>
                <a:gd name="T25" fmla="*/ 46 h 96"/>
                <a:gd name="T26" fmla="*/ 9 w 32"/>
                <a:gd name="T27" fmla="*/ 50 h 96"/>
                <a:gd name="T28" fmla="*/ 22 w 32"/>
                <a:gd name="T29" fmla="*/ 39 h 96"/>
                <a:gd name="T30" fmla="*/ 12 w 32"/>
                <a:gd name="T31" fmla="*/ 39 h 96"/>
                <a:gd name="T32" fmla="*/ 2 w 32"/>
                <a:gd name="T33" fmla="*/ 49 h 96"/>
                <a:gd name="T34" fmla="*/ 7 w 32"/>
                <a:gd name="T35" fmla="*/ 49 h 96"/>
                <a:gd name="T36" fmla="*/ 15 w 32"/>
                <a:gd name="T37" fmla="*/ 59 h 96"/>
                <a:gd name="T38" fmla="*/ 24 w 32"/>
                <a:gd name="T39" fmla="*/ 44 h 96"/>
                <a:gd name="T40" fmla="*/ 26 w 32"/>
                <a:gd name="T41" fmla="*/ 78 h 96"/>
                <a:gd name="T42" fmla="*/ 21 w 32"/>
                <a:gd name="T43" fmla="*/ 83 h 96"/>
                <a:gd name="T44" fmla="*/ 12 w 32"/>
                <a:gd name="T45" fmla="*/ 78 h 96"/>
                <a:gd name="T46" fmla="*/ 6 w 32"/>
                <a:gd name="T47" fmla="*/ 64 h 96"/>
                <a:gd name="T48" fmla="*/ 4 w 32"/>
                <a:gd name="T49" fmla="*/ 59 h 96"/>
                <a:gd name="T50" fmla="*/ 18 w 32"/>
                <a:gd name="T51" fmla="*/ 37 h 96"/>
                <a:gd name="T52" fmla="*/ 14 w 32"/>
                <a:gd name="T53" fmla="*/ 34 h 96"/>
                <a:gd name="T54" fmla="*/ 12 w 32"/>
                <a:gd name="T55" fmla="*/ 35 h 96"/>
                <a:gd name="T56" fmla="*/ 14 w 32"/>
                <a:gd name="T57" fmla="*/ 33 h 96"/>
                <a:gd name="T58" fmla="*/ 15 w 32"/>
                <a:gd name="T59" fmla="*/ 31 h 96"/>
                <a:gd name="T60" fmla="*/ 20 w 32"/>
                <a:gd name="T61" fmla="*/ 31 h 96"/>
                <a:gd name="T62" fmla="*/ 17 w 32"/>
                <a:gd name="T63" fmla="*/ 31 h 96"/>
                <a:gd name="T64" fmla="*/ 16 w 32"/>
                <a:gd name="T65" fmla="*/ 21 h 96"/>
                <a:gd name="T66" fmla="*/ 22 w 32"/>
                <a:gd name="T67" fmla="*/ 13 h 96"/>
                <a:gd name="T68" fmla="*/ 14 w 32"/>
                <a:gd name="T69" fmla="*/ 19 h 96"/>
                <a:gd name="T70" fmla="*/ 18 w 32"/>
                <a:gd name="T71" fmla="*/ 17 h 96"/>
                <a:gd name="T72" fmla="*/ 11 w 32"/>
                <a:gd name="T73" fmla="*/ 31 h 96"/>
                <a:gd name="T74" fmla="*/ 8 w 32"/>
                <a:gd name="T75" fmla="*/ 6 h 96"/>
                <a:gd name="T76" fmla="*/ 24 w 32"/>
                <a:gd name="T77" fmla="*/ 29 h 96"/>
                <a:gd name="T78" fmla="*/ 24 w 32"/>
                <a:gd name="T79" fmla="*/ 11 h 96"/>
                <a:gd name="T80" fmla="*/ 20 w 32"/>
                <a:gd name="T81" fmla="*/ 13 h 96"/>
                <a:gd name="T82" fmla="*/ 16 w 32"/>
                <a:gd name="T83" fmla="*/ 20 h 96"/>
                <a:gd name="T84" fmla="*/ 15 w 32"/>
                <a:gd name="T85" fmla="*/ 21 h 96"/>
                <a:gd name="T86" fmla="*/ 7 w 32"/>
                <a:gd name="T87" fmla="*/ 23 h 96"/>
                <a:gd name="T88" fmla="*/ 11 w 32"/>
                <a:gd name="T89" fmla="*/ 34 h 96"/>
                <a:gd name="T90" fmla="*/ 6 w 32"/>
                <a:gd name="T91" fmla="*/ 38 h 96"/>
                <a:gd name="T92" fmla="*/ 4 w 32"/>
                <a:gd name="T93" fmla="*/ 61 h 96"/>
                <a:gd name="T94" fmla="*/ 9 w 32"/>
                <a:gd name="T95" fmla="*/ 80 h 96"/>
                <a:gd name="T96" fmla="*/ 8 w 32"/>
                <a:gd name="T97" fmla="*/ 93 h 96"/>
                <a:gd name="T98" fmla="*/ 21 w 32"/>
                <a:gd name="T99" fmla="*/ 87 h 96"/>
                <a:gd name="T100" fmla="*/ 24 w 32"/>
                <a:gd name="T101" fmla="*/ 86 h 96"/>
                <a:gd name="T102" fmla="*/ 29 w 32"/>
                <a:gd name="T103" fmla="*/ 84 h 96"/>
                <a:gd name="T104" fmla="*/ 24 w 32"/>
                <a:gd name="T105" fmla="*/ 91 h 96"/>
                <a:gd name="T106" fmla="*/ 29 w 32"/>
                <a:gd name="T107" fmla="*/ 94 h 96"/>
                <a:gd name="T108" fmla="*/ 29 w 32"/>
                <a:gd name="T109" fmla="*/ 80 h 96"/>
                <a:gd name="T110" fmla="*/ 26 w 32"/>
                <a:gd name="T111" fmla="*/ 54 h 96"/>
                <a:gd name="T112" fmla="*/ 23 w 32"/>
                <a:gd name="T113" fmla="*/ 38 h 96"/>
                <a:gd name="T114" fmla="*/ 23 w 32"/>
                <a:gd name="T115" fmla="*/ 36 h 96"/>
                <a:gd name="T116" fmla="*/ 25 w 32"/>
                <a:gd name="T117"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 h="96">
                  <a:moveTo>
                    <a:pt x="9" y="84"/>
                  </a:moveTo>
                  <a:cubicBezTo>
                    <a:pt x="9" y="84"/>
                    <a:pt x="9" y="84"/>
                    <a:pt x="9" y="84"/>
                  </a:cubicBezTo>
                  <a:cubicBezTo>
                    <a:pt x="8" y="84"/>
                    <a:pt x="8" y="84"/>
                    <a:pt x="8" y="84"/>
                  </a:cubicBezTo>
                  <a:cubicBezTo>
                    <a:pt x="9" y="83"/>
                    <a:pt x="9" y="83"/>
                    <a:pt x="9" y="83"/>
                  </a:cubicBezTo>
                  <a:cubicBezTo>
                    <a:pt x="9" y="83"/>
                    <a:pt x="9" y="83"/>
                    <a:pt x="9" y="83"/>
                  </a:cubicBezTo>
                  <a:cubicBezTo>
                    <a:pt x="9" y="84"/>
                    <a:pt x="9" y="84"/>
                    <a:pt x="9" y="84"/>
                  </a:cubicBezTo>
                  <a:moveTo>
                    <a:pt x="29" y="83"/>
                  </a:moveTo>
                  <a:cubicBezTo>
                    <a:pt x="29" y="83"/>
                    <a:pt x="29" y="83"/>
                    <a:pt x="29" y="83"/>
                  </a:cubicBezTo>
                  <a:cubicBezTo>
                    <a:pt x="29" y="83"/>
                    <a:pt x="29" y="83"/>
                    <a:pt x="29" y="83"/>
                  </a:cubicBezTo>
                  <a:cubicBezTo>
                    <a:pt x="29" y="83"/>
                    <a:pt x="29" y="83"/>
                    <a:pt x="29" y="83"/>
                  </a:cubicBezTo>
                  <a:cubicBezTo>
                    <a:pt x="29" y="83"/>
                    <a:pt x="29" y="83"/>
                    <a:pt x="29" y="83"/>
                  </a:cubicBezTo>
                  <a:moveTo>
                    <a:pt x="17" y="86"/>
                  </a:moveTo>
                  <a:cubicBezTo>
                    <a:pt x="15" y="86"/>
                    <a:pt x="12" y="85"/>
                    <a:pt x="10" y="85"/>
                  </a:cubicBezTo>
                  <a:cubicBezTo>
                    <a:pt x="10" y="81"/>
                    <a:pt x="10" y="81"/>
                    <a:pt x="10" y="81"/>
                  </a:cubicBezTo>
                  <a:cubicBezTo>
                    <a:pt x="11" y="82"/>
                    <a:pt x="13" y="83"/>
                    <a:pt x="17" y="83"/>
                  </a:cubicBezTo>
                  <a:cubicBezTo>
                    <a:pt x="18" y="83"/>
                    <a:pt x="20" y="84"/>
                    <a:pt x="21" y="84"/>
                  </a:cubicBezTo>
                  <a:cubicBezTo>
                    <a:pt x="22" y="84"/>
                    <a:pt x="22" y="83"/>
                    <a:pt x="23" y="83"/>
                  </a:cubicBezTo>
                  <a:cubicBezTo>
                    <a:pt x="23" y="83"/>
                    <a:pt x="26" y="83"/>
                    <a:pt x="28" y="82"/>
                  </a:cubicBezTo>
                  <a:cubicBezTo>
                    <a:pt x="28" y="82"/>
                    <a:pt x="28" y="83"/>
                    <a:pt x="28" y="84"/>
                  </a:cubicBezTo>
                  <a:cubicBezTo>
                    <a:pt x="26" y="85"/>
                    <a:pt x="23" y="85"/>
                    <a:pt x="21" y="86"/>
                  </a:cubicBezTo>
                  <a:cubicBezTo>
                    <a:pt x="19" y="86"/>
                    <a:pt x="18" y="86"/>
                    <a:pt x="17" y="86"/>
                  </a:cubicBezTo>
                  <a:moveTo>
                    <a:pt x="14" y="58"/>
                  </a:moveTo>
                  <a:cubicBezTo>
                    <a:pt x="15" y="58"/>
                    <a:pt x="15" y="58"/>
                    <a:pt x="15" y="58"/>
                  </a:cubicBezTo>
                  <a:cubicBezTo>
                    <a:pt x="15" y="58"/>
                    <a:pt x="15" y="58"/>
                    <a:pt x="15" y="58"/>
                  </a:cubicBezTo>
                  <a:cubicBezTo>
                    <a:pt x="14" y="58"/>
                    <a:pt x="14" y="58"/>
                    <a:pt x="14" y="58"/>
                  </a:cubicBezTo>
                  <a:moveTo>
                    <a:pt x="14" y="58"/>
                  </a:moveTo>
                  <a:cubicBezTo>
                    <a:pt x="14" y="57"/>
                    <a:pt x="14" y="57"/>
                    <a:pt x="14" y="57"/>
                  </a:cubicBezTo>
                  <a:cubicBezTo>
                    <a:pt x="14" y="57"/>
                    <a:pt x="14" y="57"/>
                    <a:pt x="14" y="57"/>
                  </a:cubicBezTo>
                  <a:cubicBezTo>
                    <a:pt x="14" y="57"/>
                    <a:pt x="14" y="57"/>
                    <a:pt x="14" y="57"/>
                  </a:cubicBezTo>
                  <a:cubicBezTo>
                    <a:pt x="14" y="57"/>
                    <a:pt x="14" y="57"/>
                    <a:pt x="14" y="57"/>
                  </a:cubicBezTo>
                  <a:cubicBezTo>
                    <a:pt x="14" y="58"/>
                    <a:pt x="14" y="58"/>
                    <a:pt x="14" y="58"/>
                  </a:cubicBezTo>
                  <a:moveTo>
                    <a:pt x="16" y="58"/>
                  </a:moveTo>
                  <a:cubicBezTo>
                    <a:pt x="16" y="58"/>
                    <a:pt x="16" y="58"/>
                    <a:pt x="16" y="58"/>
                  </a:cubicBezTo>
                  <a:cubicBezTo>
                    <a:pt x="16" y="58"/>
                    <a:pt x="16" y="57"/>
                    <a:pt x="15" y="57"/>
                  </a:cubicBezTo>
                  <a:cubicBezTo>
                    <a:pt x="15" y="56"/>
                    <a:pt x="15" y="56"/>
                    <a:pt x="15" y="56"/>
                  </a:cubicBezTo>
                  <a:cubicBezTo>
                    <a:pt x="15" y="56"/>
                    <a:pt x="15" y="56"/>
                    <a:pt x="15" y="56"/>
                  </a:cubicBezTo>
                  <a:cubicBezTo>
                    <a:pt x="15" y="54"/>
                    <a:pt x="17" y="53"/>
                    <a:pt x="18" y="52"/>
                  </a:cubicBezTo>
                  <a:cubicBezTo>
                    <a:pt x="19" y="53"/>
                    <a:pt x="19" y="53"/>
                    <a:pt x="19" y="54"/>
                  </a:cubicBezTo>
                  <a:cubicBezTo>
                    <a:pt x="19" y="55"/>
                    <a:pt x="19" y="55"/>
                    <a:pt x="19" y="55"/>
                  </a:cubicBezTo>
                  <a:cubicBezTo>
                    <a:pt x="19" y="56"/>
                    <a:pt x="19" y="57"/>
                    <a:pt x="19" y="57"/>
                  </a:cubicBezTo>
                  <a:cubicBezTo>
                    <a:pt x="18" y="58"/>
                    <a:pt x="18" y="58"/>
                    <a:pt x="18" y="58"/>
                  </a:cubicBezTo>
                  <a:cubicBezTo>
                    <a:pt x="17" y="58"/>
                    <a:pt x="17" y="58"/>
                    <a:pt x="16" y="58"/>
                  </a:cubicBezTo>
                  <a:moveTo>
                    <a:pt x="17" y="52"/>
                  </a:moveTo>
                  <a:cubicBezTo>
                    <a:pt x="18" y="51"/>
                    <a:pt x="18" y="50"/>
                    <a:pt x="18" y="50"/>
                  </a:cubicBezTo>
                  <a:cubicBezTo>
                    <a:pt x="18" y="50"/>
                    <a:pt x="18" y="51"/>
                    <a:pt x="18" y="51"/>
                  </a:cubicBezTo>
                  <a:cubicBezTo>
                    <a:pt x="17" y="52"/>
                    <a:pt x="17" y="52"/>
                    <a:pt x="17" y="52"/>
                  </a:cubicBezTo>
                  <a:moveTo>
                    <a:pt x="13" y="57"/>
                  </a:moveTo>
                  <a:cubicBezTo>
                    <a:pt x="13" y="56"/>
                    <a:pt x="12" y="55"/>
                    <a:pt x="12" y="55"/>
                  </a:cubicBezTo>
                  <a:cubicBezTo>
                    <a:pt x="12" y="54"/>
                    <a:pt x="12" y="52"/>
                    <a:pt x="13" y="51"/>
                  </a:cubicBezTo>
                  <a:cubicBezTo>
                    <a:pt x="13" y="51"/>
                    <a:pt x="14" y="50"/>
                    <a:pt x="14" y="50"/>
                  </a:cubicBezTo>
                  <a:cubicBezTo>
                    <a:pt x="17" y="49"/>
                    <a:pt x="17" y="49"/>
                    <a:pt x="17" y="49"/>
                  </a:cubicBezTo>
                  <a:cubicBezTo>
                    <a:pt x="16" y="50"/>
                    <a:pt x="16" y="52"/>
                    <a:pt x="15" y="53"/>
                  </a:cubicBezTo>
                  <a:cubicBezTo>
                    <a:pt x="16" y="53"/>
                    <a:pt x="16" y="53"/>
                    <a:pt x="16" y="53"/>
                  </a:cubicBezTo>
                  <a:cubicBezTo>
                    <a:pt x="15" y="54"/>
                    <a:pt x="14" y="55"/>
                    <a:pt x="14" y="56"/>
                  </a:cubicBezTo>
                  <a:cubicBezTo>
                    <a:pt x="14" y="56"/>
                    <a:pt x="14" y="56"/>
                    <a:pt x="14" y="56"/>
                  </a:cubicBezTo>
                  <a:cubicBezTo>
                    <a:pt x="14" y="56"/>
                    <a:pt x="14" y="56"/>
                    <a:pt x="14" y="56"/>
                  </a:cubicBezTo>
                  <a:cubicBezTo>
                    <a:pt x="13" y="57"/>
                    <a:pt x="13" y="57"/>
                    <a:pt x="13" y="57"/>
                  </a:cubicBezTo>
                  <a:moveTo>
                    <a:pt x="16" y="52"/>
                  </a:moveTo>
                  <a:cubicBezTo>
                    <a:pt x="16" y="51"/>
                    <a:pt x="17" y="50"/>
                    <a:pt x="17" y="49"/>
                  </a:cubicBezTo>
                  <a:cubicBezTo>
                    <a:pt x="18" y="49"/>
                    <a:pt x="18" y="49"/>
                    <a:pt x="18" y="49"/>
                  </a:cubicBezTo>
                  <a:cubicBezTo>
                    <a:pt x="18" y="49"/>
                    <a:pt x="18" y="49"/>
                    <a:pt x="18" y="49"/>
                  </a:cubicBezTo>
                  <a:cubicBezTo>
                    <a:pt x="18" y="49"/>
                    <a:pt x="18" y="49"/>
                    <a:pt x="18" y="49"/>
                  </a:cubicBezTo>
                  <a:cubicBezTo>
                    <a:pt x="18" y="50"/>
                    <a:pt x="17" y="51"/>
                    <a:pt x="17" y="52"/>
                  </a:cubicBezTo>
                  <a:cubicBezTo>
                    <a:pt x="17" y="52"/>
                    <a:pt x="17" y="52"/>
                    <a:pt x="17" y="52"/>
                  </a:cubicBezTo>
                  <a:cubicBezTo>
                    <a:pt x="16" y="52"/>
                    <a:pt x="16" y="52"/>
                    <a:pt x="16" y="52"/>
                  </a:cubicBezTo>
                  <a:moveTo>
                    <a:pt x="18" y="41"/>
                  </a:moveTo>
                  <a:cubicBezTo>
                    <a:pt x="19" y="41"/>
                    <a:pt x="21" y="41"/>
                    <a:pt x="22" y="40"/>
                  </a:cubicBezTo>
                  <a:cubicBezTo>
                    <a:pt x="22" y="40"/>
                    <a:pt x="22" y="40"/>
                    <a:pt x="22" y="40"/>
                  </a:cubicBezTo>
                  <a:cubicBezTo>
                    <a:pt x="21" y="41"/>
                    <a:pt x="21" y="42"/>
                    <a:pt x="20" y="42"/>
                  </a:cubicBezTo>
                  <a:cubicBezTo>
                    <a:pt x="19" y="43"/>
                    <a:pt x="18" y="43"/>
                    <a:pt x="18" y="43"/>
                  </a:cubicBezTo>
                  <a:cubicBezTo>
                    <a:pt x="17" y="43"/>
                    <a:pt x="17" y="43"/>
                    <a:pt x="17" y="43"/>
                  </a:cubicBezTo>
                  <a:cubicBezTo>
                    <a:pt x="16" y="43"/>
                    <a:pt x="15" y="43"/>
                    <a:pt x="14" y="42"/>
                  </a:cubicBezTo>
                  <a:cubicBezTo>
                    <a:pt x="14" y="41"/>
                    <a:pt x="13" y="41"/>
                    <a:pt x="13" y="40"/>
                  </a:cubicBezTo>
                  <a:cubicBezTo>
                    <a:pt x="13" y="40"/>
                    <a:pt x="13" y="40"/>
                    <a:pt x="13" y="40"/>
                  </a:cubicBezTo>
                  <a:cubicBezTo>
                    <a:pt x="14" y="41"/>
                    <a:pt x="14" y="41"/>
                    <a:pt x="14" y="41"/>
                  </a:cubicBezTo>
                  <a:cubicBezTo>
                    <a:pt x="15" y="41"/>
                    <a:pt x="16" y="41"/>
                    <a:pt x="18" y="41"/>
                  </a:cubicBezTo>
                  <a:moveTo>
                    <a:pt x="9" y="50"/>
                  </a:moveTo>
                  <a:cubicBezTo>
                    <a:pt x="8" y="49"/>
                    <a:pt x="8" y="49"/>
                    <a:pt x="8" y="49"/>
                  </a:cubicBezTo>
                  <a:cubicBezTo>
                    <a:pt x="10" y="47"/>
                    <a:pt x="11" y="42"/>
                    <a:pt x="11" y="40"/>
                  </a:cubicBezTo>
                  <a:cubicBezTo>
                    <a:pt x="11" y="40"/>
                    <a:pt x="11" y="40"/>
                    <a:pt x="11" y="40"/>
                  </a:cubicBezTo>
                  <a:cubicBezTo>
                    <a:pt x="11" y="40"/>
                    <a:pt x="11" y="40"/>
                    <a:pt x="11" y="40"/>
                  </a:cubicBezTo>
                  <a:cubicBezTo>
                    <a:pt x="12" y="41"/>
                    <a:pt x="12" y="42"/>
                    <a:pt x="14" y="43"/>
                  </a:cubicBezTo>
                  <a:cubicBezTo>
                    <a:pt x="15" y="43"/>
                    <a:pt x="16" y="44"/>
                    <a:pt x="17" y="44"/>
                  </a:cubicBezTo>
                  <a:cubicBezTo>
                    <a:pt x="17" y="44"/>
                    <a:pt x="17" y="44"/>
                    <a:pt x="17" y="44"/>
                  </a:cubicBezTo>
                  <a:cubicBezTo>
                    <a:pt x="18" y="44"/>
                    <a:pt x="19" y="44"/>
                    <a:pt x="20" y="44"/>
                  </a:cubicBezTo>
                  <a:cubicBezTo>
                    <a:pt x="19" y="44"/>
                    <a:pt x="19" y="45"/>
                    <a:pt x="18" y="46"/>
                  </a:cubicBezTo>
                  <a:cubicBezTo>
                    <a:pt x="18" y="47"/>
                    <a:pt x="18" y="47"/>
                    <a:pt x="18" y="48"/>
                  </a:cubicBezTo>
                  <a:cubicBezTo>
                    <a:pt x="18" y="48"/>
                    <a:pt x="18" y="48"/>
                    <a:pt x="18" y="48"/>
                  </a:cubicBezTo>
                  <a:cubicBezTo>
                    <a:pt x="13" y="49"/>
                    <a:pt x="13" y="49"/>
                    <a:pt x="13" y="49"/>
                  </a:cubicBezTo>
                  <a:cubicBezTo>
                    <a:pt x="13" y="50"/>
                    <a:pt x="13" y="50"/>
                    <a:pt x="13" y="50"/>
                  </a:cubicBezTo>
                  <a:cubicBezTo>
                    <a:pt x="12" y="50"/>
                    <a:pt x="12" y="50"/>
                    <a:pt x="12" y="50"/>
                  </a:cubicBezTo>
                  <a:cubicBezTo>
                    <a:pt x="12" y="50"/>
                    <a:pt x="12" y="50"/>
                    <a:pt x="12" y="50"/>
                  </a:cubicBezTo>
                  <a:cubicBezTo>
                    <a:pt x="11" y="51"/>
                    <a:pt x="11" y="53"/>
                    <a:pt x="11" y="55"/>
                  </a:cubicBezTo>
                  <a:cubicBezTo>
                    <a:pt x="10" y="55"/>
                    <a:pt x="10" y="55"/>
                    <a:pt x="10" y="55"/>
                  </a:cubicBezTo>
                  <a:cubicBezTo>
                    <a:pt x="10" y="54"/>
                    <a:pt x="10" y="54"/>
                    <a:pt x="10" y="54"/>
                  </a:cubicBezTo>
                  <a:cubicBezTo>
                    <a:pt x="9" y="53"/>
                    <a:pt x="9" y="53"/>
                    <a:pt x="9" y="53"/>
                  </a:cubicBezTo>
                  <a:cubicBezTo>
                    <a:pt x="9" y="53"/>
                    <a:pt x="9" y="53"/>
                    <a:pt x="9" y="52"/>
                  </a:cubicBezTo>
                  <a:cubicBezTo>
                    <a:pt x="9" y="52"/>
                    <a:pt x="9" y="51"/>
                    <a:pt x="9" y="51"/>
                  </a:cubicBezTo>
                  <a:cubicBezTo>
                    <a:pt x="9" y="51"/>
                    <a:pt x="9" y="51"/>
                    <a:pt x="9" y="51"/>
                  </a:cubicBezTo>
                  <a:cubicBezTo>
                    <a:pt x="9" y="51"/>
                    <a:pt x="9" y="50"/>
                    <a:pt x="10" y="49"/>
                  </a:cubicBezTo>
                  <a:cubicBezTo>
                    <a:pt x="10" y="49"/>
                    <a:pt x="10" y="48"/>
                    <a:pt x="10" y="48"/>
                  </a:cubicBezTo>
                  <a:cubicBezTo>
                    <a:pt x="11" y="48"/>
                    <a:pt x="11" y="48"/>
                    <a:pt x="11" y="48"/>
                  </a:cubicBezTo>
                  <a:cubicBezTo>
                    <a:pt x="11" y="47"/>
                    <a:pt x="11" y="47"/>
                    <a:pt x="11" y="47"/>
                  </a:cubicBezTo>
                  <a:cubicBezTo>
                    <a:pt x="12" y="47"/>
                    <a:pt x="12" y="46"/>
                    <a:pt x="13" y="46"/>
                  </a:cubicBezTo>
                  <a:cubicBezTo>
                    <a:pt x="14" y="46"/>
                    <a:pt x="15" y="45"/>
                    <a:pt x="16" y="44"/>
                  </a:cubicBezTo>
                  <a:cubicBezTo>
                    <a:pt x="15" y="44"/>
                    <a:pt x="15" y="44"/>
                    <a:pt x="15" y="44"/>
                  </a:cubicBezTo>
                  <a:cubicBezTo>
                    <a:pt x="14" y="44"/>
                    <a:pt x="13" y="45"/>
                    <a:pt x="13" y="45"/>
                  </a:cubicBezTo>
                  <a:cubicBezTo>
                    <a:pt x="12" y="46"/>
                    <a:pt x="11" y="46"/>
                    <a:pt x="10" y="46"/>
                  </a:cubicBezTo>
                  <a:cubicBezTo>
                    <a:pt x="10" y="47"/>
                    <a:pt x="10" y="47"/>
                    <a:pt x="10" y="47"/>
                  </a:cubicBezTo>
                  <a:cubicBezTo>
                    <a:pt x="10" y="47"/>
                    <a:pt x="10" y="47"/>
                    <a:pt x="10" y="47"/>
                  </a:cubicBezTo>
                  <a:cubicBezTo>
                    <a:pt x="9" y="48"/>
                    <a:pt x="9" y="48"/>
                    <a:pt x="9" y="49"/>
                  </a:cubicBezTo>
                  <a:cubicBezTo>
                    <a:pt x="9" y="50"/>
                    <a:pt x="9" y="50"/>
                    <a:pt x="9" y="50"/>
                  </a:cubicBezTo>
                  <a:moveTo>
                    <a:pt x="18" y="40"/>
                  </a:moveTo>
                  <a:cubicBezTo>
                    <a:pt x="17" y="40"/>
                    <a:pt x="17" y="40"/>
                    <a:pt x="17" y="40"/>
                  </a:cubicBezTo>
                  <a:cubicBezTo>
                    <a:pt x="19" y="40"/>
                    <a:pt x="20" y="39"/>
                    <a:pt x="22" y="39"/>
                  </a:cubicBezTo>
                  <a:cubicBezTo>
                    <a:pt x="22" y="39"/>
                    <a:pt x="22" y="39"/>
                    <a:pt x="22" y="39"/>
                  </a:cubicBezTo>
                  <a:cubicBezTo>
                    <a:pt x="22" y="39"/>
                    <a:pt x="22" y="39"/>
                    <a:pt x="22" y="39"/>
                  </a:cubicBezTo>
                  <a:cubicBezTo>
                    <a:pt x="22" y="39"/>
                    <a:pt x="22" y="39"/>
                    <a:pt x="22" y="39"/>
                  </a:cubicBezTo>
                  <a:cubicBezTo>
                    <a:pt x="22" y="39"/>
                    <a:pt x="22" y="39"/>
                    <a:pt x="22" y="39"/>
                  </a:cubicBezTo>
                  <a:cubicBezTo>
                    <a:pt x="22" y="39"/>
                    <a:pt x="22" y="39"/>
                    <a:pt x="22" y="39"/>
                  </a:cubicBezTo>
                  <a:cubicBezTo>
                    <a:pt x="20" y="40"/>
                    <a:pt x="19" y="40"/>
                    <a:pt x="18" y="40"/>
                  </a:cubicBezTo>
                  <a:moveTo>
                    <a:pt x="15" y="38"/>
                  </a:moveTo>
                  <a:cubicBezTo>
                    <a:pt x="16" y="38"/>
                    <a:pt x="17" y="38"/>
                    <a:pt x="18" y="38"/>
                  </a:cubicBezTo>
                  <a:cubicBezTo>
                    <a:pt x="20" y="38"/>
                    <a:pt x="21" y="38"/>
                    <a:pt x="22" y="38"/>
                  </a:cubicBezTo>
                  <a:cubicBezTo>
                    <a:pt x="22" y="38"/>
                    <a:pt x="22" y="38"/>
                    <a:pt x="22" y="38"/>
                  </a:cubicBezTo>
                  <a:cubicBezTo>
                    <a:pt x="20" y="38"/>
                    <a:pt x="17" y="39"/>
                    <a:pt x="15" y="39"/>
                  </a:cubicBezTo>
                  <a:cubicBezTo>
                    <a:pt x="14" y="39"/>
                    <a:pt x="13" y="39"/>
                    <a:pt x="12" y="39"/>
                  </a:cubicBezTo>
                  <a:cubicBezTo>
                    <a:pt x="12" y="39"/>
                    <a:pt x="12" y="39"/>
                    <a:pt x="12" y="39"/>
                  </a:cubicBezTo>
                  <a:cubicBezTo>
                    <a:pt x="12" y="38"/>
                    <a:pt x="12" y="38"/>
                    <a:pt x="12" y="38"/>
                  </a:cubicBezTo>
                  <a:cubicBezTo>
                    <a:pt x="13" y="38"/>
                    <a:pt x="14" y="38"/>
                    <a:pt x="15" y="38"/>
                  </a:cubicBezTo>
                  <a:moveTo>
                    <a:pt x="4" y="59"/>
                  </a:moveTo>
                  <a:cubicBezTo>
                    <a:pt x="3" y="56"/>
                    <a:pt x="3" y="56"/>
                    <a:pt x="3" y="56"/>
                  </a:cubicBezTo>
                  <a:cubicBezTo>
                    <a:pt x="2" y="55"/>
                    <a:pt x="2" y="53"/>
                    <a:pt x="2" y="52"/>
                  </a:cubicBezTo>
                  <a:cubicBezTo>
                    <a:pt x="1" y="52"/>
                    <a:pt x="1" y="51"/>
                    <a:pt x="1" y="50"/>
                  </a:cubicBezTo>
                  <a:cubicBezTo>
                    <a:pt x="1" y="50"/>
                    <a:pt x="2" y="49"/>
                    <a:pt x="2" y="49"/>
                  </a:cubicBezTo>
                  <a:cubicBezTo>
                    <a:pt x="2" y="49"/>
                    <a:pt x="2" y="49"/>
                    <a:pt x="2" y="49"/>
                  </a:cubicBezTo>
                  <a:cubicBezTo>
                    <a:pt x="3" y="47"/>
                    <a:pt x="4" y="45"/>
                    <a:pt x="5" y="43"/>
                  </a:cubicBezTo>
                  <a:cubicBezTo>
                    <a:pt x="5" y="42"/>
                    <a:pt x="6" y="40"/>
                    <a:pt x="7" y="38"/>
                  </a:cubicBezTo>
                  <a:cubicBezTo>
                    <a:pt x="7" y="37"/>
                    <a:pt x="8" y="37"/>
                    <a:pt x="9" y="37"/>
                  </a:cubicBezTo>
                  <a:cubicBezTo>
                    <a:pt x="9" y="37"/>
                    <a:pt x="9" y="37"/>
                    <a:pt x="9" y="37"/>
                  </a:cubicBezTo>
                  <a:cubicBezTo>
                    <a:pt x="10" y="37"/>
                    <a:pt x="10" y="38"/>
                    <a:pt x="11" y="39"/>
                  </a:cubicBezTo>
                  <a:cubicBezTo>
                    <a:pt x="11" y="40"/>
                    <a:pt x="9" y="47"/>
                    <a:pt x="7" y="49"/>
                  </a:cubicBezTo>
                  <a:cubicBezTo>
                    <a:pt x="7" y="49"/>
                    <a:pt x="7" y="49"/>
                    <a:pt x="7" y="49"/>
                  </a:cubicBezTo>
                  <a:cubicBezTo>
                    <a:pt x="7" y="49"/>
                    <a:pt x="7" y="49"/>
                    <a:pt x="7" y="49"/>
                  </a:cubicBezTo>
                  <a:cubicBezTo>
                    <a:pt x="8" y="50"/>
                    <a:pt x="8" y="51"/>
                    <a:pt x="8" y="52"/>
                  </a:cubicBezTo>
                  <a:cubicBezTo>
                    <a:pt x="8" y="53"/>
                    <a:pt x="8" y="53"/>
                    <a:pt x="9" y="54"/>
                  </a:cubicBezTo>
                  <a:cubicBezTo>
                    <a:pt x="9" y="54"/>
                    <a:pt x="9" y="55"/>
                    <a:pt x="9" y="55"/>
                  </a:cubicBezTo>
                  <a:cubicBezTo>
                    <a:pt x="9" y="55"/>
                    <a:pt x="10" y="55"/>
                    <a:pt x="10" y="56"/>
                  </a:cubicBezTo>
                  <a:cubicBezTo>
                    <a:pt x="12" y="56"/>
                    <a:pt x="13" y="57"/>
                    <a:pt x="13" y="59"/>
                  </a:cubicBezTo>
                  <a:cubicBezTo>
                    <a:pt x="13" y="59"/>
                    <a:pt x="13" y="59"/>
                    <a:pt x="13" y="59"/>
                  </a:cubicBezTo>
                  <a:cubicBezTo>
                    <a:pt x="14" y="59"/>
                    <a:pt x="14" y="59"/>
                    <a:pt x="14" y="59"/>
                  </a:cubicBezTo>
                  <a:cubicBezTo>
                    <a:pt x="14" y="59"/>
                    <a:pt x="15" y="59"/>
                    <a:pt x="15" y="59"/>
                  </a:cubicBezTo>
                  <a:cubicBezTo>
                    <a:pt x="16" y="59"/>
                    <a:pt x="17" y="59"/>
                    <a:pt x="18" y="59"/>
                  </a:cubicBezTo>
                  <a:cubicBezTo>
                    <a:pt x="19" y="59"/>
                    <a:pt x="19" y="59"/>
                    <a:pt x="20" y="58"/>
                  </a:cubicBezTo>
                  <a:cubicBezTo>
                    <a:pt x="21" y="57"/>
                    <a:pt x="20" y="55"/>
                    <a:pt x="20" y="55"/>
                  </a:cubicBezTo>
                  <a:cubicBezTo>
                    <a:pt x="20" y="54"/>
                    <a:pt x="20" y="54"/>
                    <a:pt x="20" y="54"/>
                  </a:cubicBezTo>
                  <a:cubicBezTo>
                    <a:pt x="19" y="51"/>
                    <a:pt x="19" y="49"/>
                    <a:pt x="19" y="47"/>
                  </a:cubicBezTo>
                  <a:cubicBezTo>
                    <a:pt x="20" y="44"/>
                    <a:pt x="21" y="43"/>
                    <a:pt x="22" y="43"/>
                  </a:cubicBezTo>
                  <a:cubicBezTo>
                    <a:pt x="22" y="43"/>
                    <a:pt x="22" y="43"/>
                    <a:pt x="22" y="43"/>
                  </a:cubicBezTo>
                  <a:cubicBezTo>
                    <a:pt x="23" y="44"/>
                    <a:pt x="24" y="44"/>
                    <a:pt x="24" y="44"/>
                  </a:cubicBezTo>
                  <a:cubicBezTo>
                    <a:pt x="23" y="48"/>
                    <a:pt x="24" y="51"/>
                    <a:pt x="25" y="54"/>
                  </a:cubicBezTo>
                  <a:cubicBezTo>
                    <a:pt x="25" y="56"/>
                    <a:pt x="26" y="57"/>
                    <a:pt x="26" y="58"/>
                  </a:cubicBezTo>
                  <a:cubicBezTo>
                    <a:pt x="27" y="60"/>
                    <a:pt x="28" y="62"/>
                    <a:pt x="28" y="65"/>
                  </a:cubicBezTo>
                  <a:cubicBezTo>
                    <a:pt x="29" y="69"/>
                    <a:pt x="28" y="70"/>
                    <a:pt x="27" y="72"/>
                  </a:cubicBezTo>
                  <a:cubicBezTo>
                    <a:pt x="27" y="73"/>
                    <a:pt x="26" y="74"/>
                    <a:pt x="26" y="75"/>
                  </a:cubicBezTo>
                  <a:cubicBezTo>
                    <a:pt x="26" y="75"/>
                    <a:pt x="26" y="75"/>
                    <a:pt x="26" y="75"/>
                  </a:cubicBezTo>
                  <a:cubicBezTo>
                    <a:pt x="26" y="76"/>
                    <a:pt x="26" y="77"/>
                    <a:pt x="26" y="78"/>
                  </a:cubicBezTo>
                  <a:cubicBezTo>
                    <a:pt x="26" y="78"/>
                    <a:pt x="26" y="78"/>
                    <a:pt x="26" y="78"/>
                  </a:cubicBezTo>
                  <a:cubicBezTo>
                    <a:pt x="26" y="78"/>
                    <a:pt x="26" y="78"/>
                    <a:pt x="26" y="78"/>
                  </a:cubicBezTo>
                  <a:cubicBezTo>
                    <a:pt x="26" y="79"/>
                    <a:pt x="26" y="80"/>
                    <a:pt x="25" y="80"/>
                  </a:cubicBezTo>
                  <a:cubicBezTo>
                    <a:pt x="26" y="80"/>
                    <a:pt x="26" y="80"/>
                    <a:pt x="26" y="80"/>
                  </a:cubicBezTo>
                  <a:cubicBezTo>
                    <a:pt x="27" y="80"/>
                    <a:pt x="27" y="79"/>
                    <a:pt x="27" y="78"/>
                  </a:cubicBezTo>
                  <a:cubicBezTo>
                    <a:pt x="27" y="78"/>
                    <a:pt x="27" y="79"/>
                    <a:pt x="28" y="79"/>
                  </a:cubicBezTo>
                  <a:cubicBezTo>
                    <a:pt x="28" y="80"/>
                    <a:pt x="28" y="80"/>
                    <a:pt x="28" y="80"/>
                  </a:cubicBezTo>
                  <a:cubicBezTo>
                    <a:pt x="27" y="81"/>
                    <a:pt x="25" y="82"/>
                    <a:pt x="23" y="82"/>
                  </a:cubicBezTo>
                  <a:cubicBezTo>
                    <a:pt x="22" y="82"/>
                    <a:pt x="22" y="83"/>
                    <a:pt x="21" y="83"/>
                  </a:cubicBezTo>
                  <a:cubicBezTo>
                    <a:pt x="20" y="83"/>
                    <a:pt x="18" y="82"/>
                    <a:pt x="17" y="82"/>
                  </a:cubicBezTo>
                  <a:cubicBezTo>
                    <a:pt x="12" y="82"/>
                    <a:pt x="10" y="81"/>
                    <a:pt x="10" y="80"/>
                  </a:cubicBezTo>
                  <a:cubicBezTo>
                    <a:pt x="10" y="80"/>
                    <a:pt x="10" y="80"/>
                    <a:pt x="10" y="80"/>
                  </a:cubicBezTo>
                  <a:cubicBezTo>
                    <a:pt x="10" y="80"/>
                    <a:pt x="10" y="80"/>
                    <a:pt x="10" y="80"/>
                  </a:cubicBezTo>
                  <a:cubicBezTo>
                    <a:pt x="10" y="79"/>
                    <a:pt x="11" y="79"/>
                    <a:pt x="11" y="79"/>
                  </a:cubicBezTo>
                  <a:cubicBezTo>
                    <a:pt x="11" y="79"/>
                    <a:pt x="11" y="80"/>
                    <a:pt x="11" y="80"/>
                  </a:cubicBezTo>
                  <a:cubicBezTo>
                    <a:pt x="12" y="80"/>
                    <a:pt x="12" y="80"/>
                    <a:pt x="12" y="80"/>
                  </a:cubicBezTo>
                  <a:cubicBezTo>
                    <a:pt x="12" y="80"/>
                    <a:pt x="12" y="79"/>
                    <a:pt x="12" y="78"/>
                  </a:cubicBezTo>
                  <a:cubicBezTo>
                    <a:pt x="12" y="78"/>
                    <a:pt x="12" y="78"/>
                    <a:pt x="12" y="78"/>
                  </a:cubicBezTo>
                  <a:cubicBezTo>
                    <a:pt x="12" y="78"/>
                    <a:pt x="12" y="78"/>
                    <a:pt x="12" y="78"/>
                  </a:cubicBezTo>
                  <a:cubicBezTo>
                    <a:pt x="12" y="77"/>
                    <a:pt x="12" y="76"/>
                    <a:pt x="12" y="75"/>
                  </a:cubicBezTo>
                  <a:cubicBezTo>
                    <a:pt x="12" y="75"/>
                    <a:pt x="12" y="75"/>
                    <a:pt x="12" y="75"/>
                  </a:cubicBezTo>
                  <a:cubicBezTo>
                    <a:pt x="12" y="75"/>
                    <a:pt x="12" y="75"/>
                    <a:pt x="12" y="75"/>
                  </a:cubicBezTo>
                  <a:cubicBezTo>
                    <a:pt x="10" y="72"/>
                    <a:pt x="9" y="69"/>
                    <a:pt x="8" y="68"/>
                  </a:cubicBezTo>
                  <a:cubicBezTo>
                    <a:pt x="7" y="67"/>
                    <a:pt x="7" y="66"/>
                    <a:pt x="6" y="66"/>
                  </a:cubicBezTo>
                  <a:cubicBezTo>
                    <a:pt x="6" y="65"/>
                    <a:pt x="6" y="65"/>
                    <a:pt x="6" y="64"/>
                  </a:cubicBezTo>
                  <a:cubicBezTo>
                    <a:pt x="6" y="65"/>
                    <a:pt x="6" y="65"/>
                    <a:pt x="6" y="65"/>
                  </a:cubicBezTo>
                  <a:cubicBezTo>
                    <a:pt x="6" y="65"/>
                    <a:pt x="6" y="65"/>
                    <a:pt x="7" y="65"/>
                  </a:cubicBezTo>
                  <a:cubicBezTo>
                    <a:pt x="7" y="65"/>
                    <a:pt x="7" y="65"/>
                    <a:pt x="7" y="65"/>
                  </a:cubicBezTo>
                  <a:cubicBezTo>
                    <a:pt x="7" y="65"/>
                    <a:pt x="7" y="65"/>
                    <a:pt x="7" y="65"/>
                  </a:cubicBezTo>
                  <a:cubicBezTo>
                    <a:pt x="7" y="65"/>
                    <a:pt x="7" y="65"/>
                    <a:pt x="7" y="65"/>
                  </a:cubicBezTo>
                  <a:cubicBezTo>
                    <a:pt x="7" y="64"/>
                    <a:pt x="7" y="64"/>
                    <a:pt x="7" y="64"/>
                  </a:cubicBezTo>
                  <a:cubicBezTo>
                    <a:pt x="7" y="64"/>
                    <a:pt x="7" y="64"/>
                    <a:pt x="7" y="64"/>
                  </a:cubicBezTo>
                  <a:cubicBezTo>
                    <a:pt x="4" y="59"/>
                    <a:pt x="4" y="59"/>
                    <a:pt x="4" y="59"/>
                  </a:cubicBezTo>
                  <a:cubicBezTo>
                    <a:pt x="4" y="59"/>
                    <a:pt x="4" y="59"/>
                    <a:pt x="4" y="59"/>
                  </a:cubicBezTo>
                  <a:cubicBezTo>
                    <a:pt x="4" y="59"/>
                    <a:pt x="4" y="59"/>
                    <a:pt x="4" y="59"/>
                  </a:cubicBezTo>
                  <a:moveTo>
                    <a:pt x="12" y="37"/>
                  </a:moveTo>
                  <a:cubicBezTo>
                    <a:pt x="13" y="37"/>
                    <a:pt x="13" y="37"/>
                    <a:pt x="13" y="37"/>
                  </a:cubicBezTo>
                  <a:cubicBezTo>
                    <a:pt x="16" y="36"/>
                    <a:pt x="19" y="36"/>
                    <a:pt x="22" y="35"/>
                  </a:cubicBezTo>
                  <a:cubicBezTo>
                    <a:pt x="22" y="36"/>
                    <a:pt x="22" y="36"/>
                    <a:pt x="22" y="36"/>
                  </a:cubicBezTo>
                  <a:cubicBezTo>
                    <a:pt x="22" y="37"/>
                    <a:pt x="22" y="37"/>
                    <a:pt x="22" y="37"/>
                  </a:cubicBezTo>
                  <a:cubicBezTo>
                    <a:pt x="21" y="37"/>
                    <a:pt x="20" y="37"/>
                    <a:pt x="18" y="37"/>
                  </a:cubicBezTo>
                  <a:cubicBezTo>
                    <a:pt x="17" y="37"/>
                    <a:pt x="16" y="37"/>
                    <a:pt x="15" y="37"/>
                  </a:cubicBezTo>
                  <a:cubicBezTo>
                    <a:pt x="14" y="37"/>
                    <a:pt x="13" y="37"/>
                    <a:pt x="12" y="37"/>
                  </a:cubicBezTo>
                  <a:cubicBezTo>
                    <a:pt x="12" y="37"/>
                    <a:pt x="12" y="37"/>
                    <a:pt x="12" y="37"/>
                  </a:cubicBezTo>
                  <a:cubicBezTo>
                    <a:pt x="12" y="37"/>
                    <a:pt x="12" y="37"/>
                    <a:pt x="12" y="37"/>
                  </a:cubicBezTo>
                  <a:cubicBezTo>
                    <a:pt x="12" y="36"/>
                    <a:pt x="12" y="36"/>
                    <a:pt x="12" y="36"/>
                  </a:cubicBezTo>
                  <a:cubicBezTo>
                    <a:pt x="12" y="37"/>
                    <a:pt x="12" y="37"/>
                    <a:pt x="12" y="37"/>
                  </a:cubicBezTo>
                  <a:moveTo>
                    <a:pt x="13" y="34"/>
                  </a:moveTo>
                  <a:cubicBezTo>
                    <a:pt x="14" y="34"/>
                    <a:pt x="14" y="34"/>
                    <a:pt x="14" y="34"/>
                  </a:cubicBezTo>
                  <a:cubicBezTo>
                    <a:pt x="22" y="34"/>
                    <a:pt x="22" y="34"/>
                    <a:pt x="22" y="34"/>
                  </a:cubicBezTo>
                  <a:cubicBezTo>
                    <a:pt x="22" y="34"/>
                    <a:pt x="22" y="34"/>
                    <a:pt x="22" y="34"/>
                  </a:cubicBezTo>
                  <a:cubicBezTo>
                    <a:pt x="22" y="34"/>
                    <a:pt x="22" y="34"/>
                    <a:pt x="22" y="34"/>
                  </a:cubicBezTo>
                  <a:cubicBezTo>
                    <a:pt x="22" y="34"/>
                    <a:pt x="22" y="34"/>
                    <a:pt x="22" y="34"/>
                  </a:cubicBezTo>
                  <a:cubicBezTo>
                    <a:pt x="19" y="35"/>
                    <a:pt x="16" y="35"/>
                    <a:pt x="13" y="36"/>
                  </a:cubicBezTo>
                  <a:cubicBezTo>
                    <a:pt x="12" y="35"/>
                    <a:pt x="12" y="35"/>
                    <a:pt x="12" y="35"/>
                  </a:cubicBezTo>
                  <a:cubicBezTo>
                    <a:pt x="12" y="35"/>
                    <a:pt x="12" y="35"/>
                    <a:pt x="12" y="35"/>
                  </a:cubicBezTo>
                  <a:cubicBezTo>
                    <a:pt x="12" y="35"/>
                    <a:pt x="12" y="35"/>
                    <a:pt x="12" y="35"/>
                  </a:cubicBezTo>
                  <a:cubicBezTo>
                    <a:pt x="12" y="34"/>
                    <a:pt x="12" y="34"/>
                    <a:pt x="12" y="34"/>
                  </a:cubicBezTo>
                  <a:cubicBezTo>
                    <a:pt x="12" y="34"/>
                    <a:pt x="13" y="34"/>
                    <a:pt x="13" y="34"/>
                  </a:cubicBezTo>
                  <a:moveTo>
                    <a:pt x="18" y="33"/>
                  </a:moveTo>
                  <a:cubicBezTo>
                    <a:pt x="18" y="33"/>
                    <a:pt x="19" y="32"/>
                    <a:pt x="20" y="32"/>
                  </a:cubicBezTo>
                  <a:cubicBezTo>
                    <a:pt x="21" y="32"/>
                    <a:pt x="22" y="32"/>
                    <a:pt x="22" y="32"/>
                  </a:cubicBezTo>
                  <a:cubicBezTo>
                    <a:pt x="22" y="33"/>
                    <a:pt x="22" y="33"/>
                    <a:pt x="22" y="33"/>
                  </a:cubicBezTo>
                  <a:cubicBezTo>
                    <a:pt x="22" y="33"/>
                    <a:pt x="22" y="33"/>
                    <a:pt x="22" y="33"/>
                  </a:cubicBezTo>
                  <a:cubicBezTo>
                    <a:pt x="14" y="33"/>
                    <a:pt x="14" y="33"/>
                    <a:pt x="14" y="33"/>
                  </a:cubicBezTo>
                  <a:cubicBezTo>
                    <a:pt x="14" y="33"/>
                    <a:pt x="14" y="33"/>
                    <a:pt x="14" y="33"/>
                  </a:cubicBezTo>
                  <a:cubicBezTo>
                    <a:pt x="13" y="33"/>
                    <a:pt x="12" y="33"/>
                    <a:pt x="12" y="33"/>
                  </a:cubicBezTo>
                  <a:cubicBezTo>
                    <a:pt x="12" y="33"/>
                    <a:pt x="12" y="33"/>
                    <a:pt x="12" y="33"/>
                  </a:cubicBezTo>
                  <a:cubicBezTo>
                    <a:pt x="12" y="32"/>
                    <a:pt x="12" y="32"/>
                    <a:pt x="12" y="32"/>
                  </a:cubicBezTo>
                  <a:cubicBezTo>
                    <a:pt x="12" y="32"/>
                    <a:pt x="12" y="32"/>
                    <a:pt x="12" y="32"/>
                  </a:cubicBezTo>
                  <a:cubicBezTo>
                    <a:pt x="12" y="32"/>
                    <a:pt x="12" y="32"/>
                    <a:pt x="12" y="32"/>
                  </a:cubicBezTo>
                  <a:cubicBezTo>
                    <a:pt x="14" y="32"/>
                    <a:pt x="16" y="33"/>
                    <a:pt x="18" y="33"/>
                  </a:cubicBezTo>
                  <a:moveTo>
                    <a:pt x="15" y="31"/>
                  </a:moveTo>
                  <a:cubicBezTo>
                    <a:pt x="15" y="31"/>
                    <a:pt x="15" y="31"/>
                    <a:pt x="14" y="31"/>
                  </a:cubicBezTo>
                  <a:cubicBezTo>
                    <a:pt x="15" y="31"/>
                    <a:pt x="15" y="31"/>
                    <a:pt x="16" y="31"/>
                  </a:cubicBezTo>
                  <a:cubicBezTo>
                    <a:pt x="16" y="31"/>
                    <a:pt x="16" y="31"/>
                    <a:pt x="16" y="31"/>
                  </a:cubicBezTo>
                  <a:cubicBezTo>
                    <a:pt x="16" y="31"/>
                    <a:pt x="16" y="31"/>
                    <a:pt x="16" y="31"/>
                  </a:cubicBezTo>
                  <a:cubicBezTo>
                    <a:pt x="16" y="31"/>
                    <a:pt x="16" y="31"/>
                    <a:pt x="16" y="31"/>
                  </a:cubicBezTo>
                  <a:cubicBezTo>
                    <a:pt x="16" y="31"/>
                    <a:pt x="15" y="31"/>
                    <a:pt x="15" y="31"/>
                  </a:cubicBezTo>
                  <a:cubicBezTo>
                    <a:pt x="15" y="31"/>
                    <a:pt x="15" y="31"/>
                    <a:pt x="15" y="31"/>
                  </a:cubicBezTo>
                  <a:moveTo>
                    <a:pt x="20" y="31"/>
                  </a:moveTo>
                  <a:cubicBezTo>
                    <a:pt x="20" y="31"/>
                    <a:pt x="20" y="31"/>
                    <a:pt x="20" y="31"/>
                  </a:cubicBezTo>
                  <a:cubicBezTo>
                    <a:pt x="20" y="31"/>
                    <a:pt x="20" y="31"/>
                    <a:pt x="20" y="31"/>
                  </a:cubicBezTo>
                  <a:cubicBezTo>
                    <a:pt x="20" y="31"/>
                    <a:pt x="20" y="31"/>
                    <a:pt x="20" y="31"/>
                  </a:cubicBezTo>
                  <a:cubicBezTo>
                    <a:pt x="20" y="31"/>
                    <a:pt x="21" y="31"/>
                    <a:pt x="21" y="31"/>
                  </a:cubicBezTo>
                  <a:cubicBezTo>
                    <a:pt x="21" y="31"/>
                    <a:pt x="21" y="31"/>
                    <a:pt x="20" y="31"/>
                  </a:cubicBezTo>
                  <a:moveTo>
                    <a:pt x="18" y="31"/>
                  </a:moveTo>
                  <a:cubicBezTo>
                    <a:pt x="18" y="31"/>
                    <a:pt x="17" y="31"/>
                    <a:pt x="17" y="31"/>
                  </a:cubicBezTo>
                  <a:cubicBezTo>
                    <a:pt x="17" y="31"/>
                    <a:pt x="17" y="31"/>
                    <a:pt x="17" y="31"/>
                  </a:cubicBezTo>
                  <a:cubicBezTo>
                    <a:pt x="17" y="31"/>
                    <a:pt x="17" y="31"/>
                    <a:pt x="17" y="31"/>
                  </a:cubicBezTo>
                  <a:cubicBezTo>
                    <a:pt x="17" y="31"/>
                    <a:pt x="18" y="31"/>
                    <a:pt x="18" y="31"/>
                  </a:cubicBezTo>
                  <a:cubicBezTo>
                    <a:pt x="18" y="31"/>
                    <a:pt x="19" y="31"/>
                    <a:pt x="19" y="31"/>
                  </a:cubicBezTo>
                  <a:cubicBezTo>
                    <a:pt x="19" y="31"/>
                    <a:pt x="19" y="31"/>
                    <a:pt x="19" y="31"/>
                  </a:cubicBezTo>
                  <a:cubicBezTo>
                    <a:pt x="19" y="31"/>
                    <a:pt x="19" y="31"/>
                    <a:pt x="19" y="31"/>
                  </a:cubicBezTo>
                  <a:cubicBezTo>
                    <a:pt x="19" y="31"/>
                    <a:pt x="18" y="31"/>
                    <a:pt x="18" y="31"/>
                  </a:cubicBezTo>
                  <a:moveTo>
                    <a:pt x="17" y="30"/>
                  </a:moveTo>
                  <a:cubicBezTo>
                    <a:pt x="17" y="27"/>
                    <a:pt x="17" y="24"/>
                    <a:pt x="16" y="21"/>
                  </a:cubicBezTo>
                  <a:cubicBezTo>
                    <a:pt x="16" y="21"/>
                    <a:pt x="16" y="21"/>
                    <a:pt x="16" y="21"/>
                  </a:cubicBezTo>
                  <a:cubicBezTo>
                    <a:pt x="17" y="21"/>
                    <a:pt x="18" y="20"/>
                    <a:pt x="18" y="20"/>
                  </a:cubicBezTo>
                  <a:cubicBezTo>
                    <a:pt x="18" y="20"/>
                    <a:pt x="19" y="20"/>
                    <a:pt x="19" y="20"/>
                  </a:cubicBezTo>
                  <a:cubicBezTo>
                    <a:pt x="19" y="24"/>
                    <a:pt x="19" y="27"/>
                    <a:pt x="19" y="30"/>
                  </a:cubicBezTo>
                  <a:cubicBezTo>
                    <a:pt x="18" y="30"/>
                    <a:pt x="18" y="30"/>
                    <a:pt x="18" y="30"/>
                  </a:cubicBezTo>
                  <a:cubicBezTo>
                    <a:pt x="17" y="30"/>
                    <a:pt x="17" y="30"/>
                    <a:pt x="17" y="30"/>
                  </a:cubicBezTo>
                  <a:moveTo>
                    <a:pt x="21" y="19"/>
                  </a:moveTo>
                  <a:cubicBezTo>
                    <a:pt x="21" y="17"/>
                    <a:pt x="22" y="15"/>
                    <a:pt x="22" y="13"/>
                  </a:cubicBezTo>
                  <a:cubicBezTo>
                    <a:pt x="23" y="12"/>
                    <a:pt x="23" y="12"/>
                    <a:pt x="23" y="12"/>
                  </a:cubicBezTo>
                  <a:cubicBezTo>
                    <a:pt x="23" y="12"/>
                    <a:pt x="23" y="12"/>
                    <a:pt x="23" y="12"/>
                  </a:cubicBezTo>
                  <a:cubicBezTo>
                    <a:pt x="23" y="12"/>
                    <a:pt x="23" y="12"/>
                    <a:pt x="23" y="12"/>
                  </a:cubicBezTo>
                  <a:cubicBezTo>
                    <a:pt x="23" y="12"/>
                    <a:pt x="23" y="12"/>
                    <a:pt x="23" y="12"/>
                  </a:cubicBezTo>
                  <a:cubicBezTo>
                    <a:pt x="23" y="14"/>
                    <a:pt x="23" y="16"/>
                    <a:pt x="22" y="18"/>
                  </a:cubicBezTo>
                  <a:cubicBezTo>
                    <a:pt x="21" y="18"/>
                    <a:pt x="21" y="19"/>
                    <a:pt x="21" y="19"/>
                  </a:cubicBezTo>
                  <a:moveTo>
                    <a:pt x="15" y="19"/>
                  </a:moveTo>
                  <a:cubicBezTo>
                    <a:pt x="14" y="19"/>
                    <a:pt x="14" y="19"/>
                    <a:pt x="14" y="19"/>
                  </a:cubicBezTo>
                  <a:cubicBezTo>
                    <a:pt x="13" y="18"/>
                    <a:pt x="12" y="16"/>
                    <a:pt x="11" y="14"/>
                  </a:cubicBezTo>
                  <a:cubicBezTo>
                    <a:pt x="11" y="14"/>
                    <a:pt x="10" y="13"/>
                    <a:pt x="10" y="13"/>
                  </a:cubicBezTo>
                  <a:cubicBezTo>
                    <a:pt x="10" y="12"/>
                    <a:pt x="11" y="12"/>
                    <a:pt x="11" y="12"/>
                  </a:cubicBezTo>
                  <a:cubicBezTo>
                    <a:pt x="12" y="11"/>
                    <a:pt x="12" y="11"/>
                    <a:pt x="12" y="11"/>
                  </a:cubicBezTo>
                  <a:cubicBezTo>
                    <a:pt x="12" y="11"/>
                    <a:pt x="12" y="11"/>
                    <a:pt x="12" y="11"/>
                  </a:cubicBezTo>
                  <a:cubicBezTo>
                    <a:pt x="13" y="12"/>
                    <a:pt x="13" y="12"/>
                    <a:pt x="13" y="13"/>
                  </a:cubicBezTo>
                  <a:cubicBezTo>
                    <a:pt x="14" y="15"/>
                    <a:pt x="15" y="17"/>
                    <a:pt x="15" y="19"/>
                  </a:cubicBezTo>
                  <a:moveTo>
                    <a:pt x="18" y="17"/>
                  </a:moveTo>
                  <a:cubicBezTo>
                    <a:pt x="18" y="15"/>
                    <a:pt x="18" y="13"/>
                    <a:pt x="18" y="12"/>
                  </a:cubicBezTo>
                  <a:cubicBezTo>
                    <a:pt x="18" y="11"/>
                    <a:pt x="18" y="11"/>
                    <a:pt x="18" y="11"/>
                  </a:cubicBezTo>
                  <a:cubicBezTo>
                    <a:pt x="19" y="11"/>
                    <a:pt x="19" y="11"/>
                    <a:pt x="19" y="11"/>
                  </a:cubicBezTo>
                  <a:cubicBezTo>
                    <a:pt x="19" y="11"/>
                    <a:pt x="19" y="11"/>
                    <a:pt x="19" y="11"/>
                  </a:cubicBezTo>
                  <a:cubicBezTo>
                    <a:pt x="19" y="12"/>
                    <a:pt x="19" y="12"/>
                    <a:pt x="19" y="12"/>
                  </a:cubicBezTo>
                  <a:cubicBezTo>
                    <a:pt x="19" y="14"/>
                    <a:pt x="19" y="16"/>
                    <a:pt x="18" y="17"/>
                  </a:cubicBezTo>
                  <a:moveTo>
                    <a:pt x="12" y="31"/>
                  </a:moveTo>
                  <a:cubicBezTo>
                    <a:pt x="11" y="31"/>
                    <a:pt x="11" y="31"/>
                    <a:pt x="11" y="31"/>
                  </a:cubicBezTo>
                  <a:cubicBezTo>
                    <a:pt x="11" y="31"/>
                    <a:pt x="11" y="31"/>
                    <a:pt x="11" y="31"/>
                  </a:cubicBezTo>
                  <a:cubicBezTo>
                    <a:pt x="11" y="30"/>
                    <a:pt x="10" y="29"/>
                    <a:pt x="10" y="28"/>
                  </a:cubicBezTo>
                  <a:cubicBezTo>
                    <a:pt x="10" y="28"/>
                    <a:pt x="10" y="28"/>
                    <a:pt x="10" y="28"/>
                  </a:cubicBezTo>
                  <a:cubicBezTo>
                    <a:pt x="10" y="27"/>
                    <a:pt x="10" y="27"/>
                    <a:pt x="10" y="27"/>
                  </a:cubicBezTo>
                  <a:cubicBezTo>
                    <a:pt x="10" y="26"/>
                    <a:pt x="9" y="24"/>
                    <a:pt x="9" y="23"/>
                  </a:cubicBezTo>
                  <a:cubicBezTo>
                    <a:pt x="8" y="23"/>
                    <a:pt x="8" y="23"/>
                    <a:pt x="8" y="22"/>
                  </a:cubicBezTo>
                  <a:cubicBezTo>
                    <a:pt x="7" y="21"/>
                    <a:pt x="7" y="21"/>
                    <a:pt x="7" y="20"/>
                  </a:cubicBezTo>
                  <a:cubicBezTo>
                    <a:pt x="4" y="15"/>
                    <a:pt x="5" y="10"/>
                    <a:pt x="8" y="6"/>
                  </a:cubicBezTo>
                  <a:cubicBezTo>
                    <a:pt x="10" y="2"/>
                    <a:pt x="13" y="1"/>
                    <a:pt x="17" y="1"/>
                  </a:cubicBezTo>
                  <a:cubicBezTo>
                    <a:pt x="17" y="1"/>
                    <a:pt x="17" y="1"/>
                    <a:pt x="17" y="1"/>
                  </a:cubicBezTo>
                  <a:cubicBezTo>
                    <a:pt x="23" y="1"/>
                    <a:pt x="26" y="3"/>
                    <a:pt x="28" y="7"/>
                  </a:cubicBezTo>
                  <a:cubicBezTo>
                    <a:pt x="31" y="12"/>
                    <a:pt x="29" y="18"/>
                    <a:pt x="27" y="21"/>
                  </a:cubicBezTo>
                  <a:cubicBezTo>
                    <a:pt x="26" y="23"/>
                    <a:pt x="25" y="24"/>
                    <a:pt x="25" y="26"/>
                  </a:cubicBezTo>
                  <a:cubicBezTo>
                    <a:pt x="25" y="26"/>
                    <a:pt x="25" y="26"/>
                    <a:pt x="25" y="26"/>
                  </a:cubicBezTo>
                  <a:cubicBezTo>
                    <a:pt x="24" y="27"/>
                    <a:pt x="24" y="27"/>
                    <a:pt x="24" y="28"/>
                  </a:cubicBezTo>
                  <a:cubicBezTo>
                    <a:pt x="24" y="28"/>
                    <a:pt x="24" y="29"/>
                    <a:pt x="24" y="29"/>
                  </a:cubicBezTo>
                  <a:cubicBezTo>
                    <a:pt x="24" y="30"/>
                    <a:pt x="23" y="30"/>
                    <a:pt x="23" y="31"/>
                  </a:cubicBezTo>
                  <a:cubicBezTo>
                    <a:pt x="22" y="30"/>
                    <a:pt x="22" y="30"/>
                    <a:pt x="22" y="30"/>
                  </a:cubicBezTo>
                  <a:cubicBezTo>
                    <a:pt x="22" y="30"/>
                    <a:pt x="21" y="30"/>
                    <a:pt x="20" y="30"/>
                  </a:cubicBezTo>
                  <a:cubicBezTo>
                    <a:pt x="20" y="27"/>
                    <a:pt x="20" y="23"/>
                    <a:pt x="20" y="20"/>
                  </a:cubicBezTo>
                  <a:cubicBezTo>
                    <a:pt x="21" y="20"/>
                    <a:pt x="21" y="20"/>
                    <a:pt x="21" y="20"/>
                  </a:cubicBezTo>
                  <a:cubicBezTo>
                    <a:pt x="22" y="19"/>
                    <a:pt x="22" y="19"/>
                    <a:pt x="23" y="18"/>
                  </a:cubicBezTo>
                  <a:cubicBezTo>
                    <a:pt x="24" y="16"/>
                    <a:pt x="24" y="14"/>
                    <a:pt x="24" y="12"/>
                  </a:cubicBezTo>
                  <a:cubicBezTo>
                    <a:pt x="24" y="11"/>
                    <a:pt x="24" y="11"/>
                    <a:pt x="24" y="11"/>
                  </a:cubicBezTo>
                  <a:cubicBezTo>
                    <a:pt x="23" y="11"/>
                    <a:pt x="23" y="11"/>
                    <a:pt x="23" y="11"/>
                  </a:cubicBezTo>
                  <a:cubicBezTo>
                    <a:pt x="23" y="11"/>
                    <a:pt x="23" y="11"/>
                    <a:pt x="23" y="11"/>
                  </a:cubicBezTo>
                  <a:cubicBezTo>
                    <a:pt x="23" y="11"/>
                    <a:pt x="22" y="11"/>
                    <a:pt x="22" y="11"/>
                  </a:cubicBezTo>
                  <a:cubicBezTo>
                    <a:pt x="22" y="11"/>
                    <a:pt x="22" y="12"/>
                    <a:pt x="21" y="12"/>
                  </a:cubicBezTo>
                  <a:cubicBezTo>
                    <a:pt x="21" y="15"/>
                    <a:pt x="20" y="17"/>
                    <a:pt x="20" y="19"/>
                  </a:cubicBezTo>
                  <a:cubicBezTo>
                    <a:pt x="19" y="19"/>
                    <a:pt x="19" y="19"/>
                    <a:pt x="19" y="19"/>
                  </a:cubicBezTo>
                  <a:cubicBezTo>
                    <a:pt x="18" y="19"/>
                    <a:pt x="18" y="19"/>
                    <a:pt x="18" y="19"/>
                  </a:cubicBezTo>
                  <a:cubicBezTo>
                    <a:pt x="19" y="17"/>
                    <a:pt x="20" y="15"/>
                    <a:pt x="20" y="13"/>
                  </a:cubicBezTo>
                  <a:cubicBezTo>
                    <a:pt x="20" y="12"/>
                    <a:pt x="20" y="11"/>
                    <a:pt x="20" y="11"/>
                  </a:cubicBezTo>
                  <a:cubicBezTo>
                    <a:pt x="20" y="10"/>
                    <a:pt x="19" y="10"/>
                    <a:pt x="19" y="10"/>
                  </a:cubicBezTo>
                  <a:cubicBezTo>
                    <a:pt x="18" y="10"/>
                    <a:pt x="18" y="10"/>
                    <a:pt x="18" y="10"/>
                  </a:cubicBezTo>
                  <a:cubicBezTo>
                    <a:pt x="17" y="10"/>
                    <a:pt x="17" y="11"/>
                    <a:pt x="17" y="11"/>
                  </a:cubicBezTo>
                  <a:cubicBezTo>
                    <a:pt x="17" y="14"/>
                    <a:pt x="17" y="16"/>
                    <a:pt x="17" y="18"/>
                  </a:cubicBezTo>
                  <a:cubicBezTo>
                    <a:pt x="17" y="19"/>
                    <a:pt x="17" y="19"/>
                    <a:pt x="17" y="19"/>
                  </a:cubicBezTo>
                  <a:cubicBezTo>
                    <a:pt x="17" y="19"/>
                    <a:pt x="17" y="20"/>
                    <a:pt x="16" y="20"/>
                  </a:cubicBezTo>
                  <a:cubicBezTo>
                    <a:pt x="16" y="20"/>
                    <a:pt x="16" y="20"/>
                    <a:pt x="16" y="20"/>
                  </a:cubicBezTo>
                  <a:cubicBezTo>
                    <a:pt x="16" y="18"/>
                    <a:pt x="15" y="15"/>
                    <a:pt x="14" y="13"/>
                  </a:cubicBezTo>
                  <a:cubicBezTo>
                    <a:pt x="14" y="12"/>
                    <a:pt x="14" y="11"/>
                    <a:pt x="13" y="11"/>
                  </a:cubicBezTo>
                  <a:cubicBezTo>
                    <a:pt x="13" y="10"/>
                    <a:pt x="12" y="10"/>
                    <a:pt x="12" y="10"/>
                  </a:cubicBezTo>
                  <a:cubicBezTo>
                    <a:pt x="11" y="10"/>
                    <a:pt x="11" y="10"/>
                    <a:pt x="10" y="11"/>
                  </a:cubicBezTo>
                  <a:cubicBezTo>
                    <a:pt x="10" y="11"/>
                    <a:pt x="9" y="12"/>
                    <a:pt x="9" y="13"/>
                  </a:cubicBezTo>
                  <a:cubicBezTo>
                    <a:pt x="9" y="14"/>
                    <a:pt x="10" y="14"/>
                    <a:pt x="10" y="15"/>
                  </a:cubicBezTo>
                  <a:cubicBezTo>
                    <a:pt x="11" y="17"/>
                    <a:pt x="12" y="18"/>
                    <a:pt x="14" y="20"/>
                  </a:cubicBezTo>
                  <a:cubicBezTo>
                    <a:pt x="14" y="20"/>
                    <a:pt x="15" y="21"/>
                    <a:pt x="15" y="21"/>
                  </a:cubicBezTo>
                  <a:cubicBezTo>
                    <a:pt x="16" y="24"/>
                    <a:pt x="16" y="27"/>
                    <a:pt x="16" y="30"/>
                  </a:cubicBezTo>
                  <a:cubicBezTo>
                    <a:pt x="14" y="30"/>
                    <a:pt x="13" y="31"/>
                    <a:pt x="12" y="31"/>
                  </a:cubicBezTo>
                  <a:cubicBezTo>
                    <a:pt x="12" y="31"/>
                    <a:pt x="12" y="31"/>
                    <a:pt x="12" y="31"/>
                  </a:cubicBezTo>
                  <a:cubicBezTo>
                    <a:pt x="12" y="31"/>
                    <a:pt x="12" y="31"/>
                    <a:pt x="12" y="31"/>
                  </a:cubicBezTo>
                  <a:moveTo>
                    <a:pt x="17" y="0"/>
                  </a:moveTo>
                  <a:cubicBezTo>
                    <a:pt x="13" y="0"/>
                    <a:pt x="9" y="2"/>
                    <a:pt x="7" y="5"/>
                  </a:cubicBezTo>
                  <a:cubicBezTo>
                    <a:pt x="4" y="10"/>
                    <a:pt x="3" y="16"/>
                    <a:pt x="6" y="20"/>
                  </a:cubicBezTo>
                  <a:cubicBezTo>
                    <a:pt x="6" y="21"/>
                    <a:pt x="7" y="22"/>
                    <a:pt x="7" y="23"/>
                  </a:cubicBezTo>
                  <a:cubicBezTo>
                    <a:pt x="7" y="23"/>
                    <a:pt x="8" y="23"/>
                    <a:pt x="8" y="24"/>
                  </a:cubicBezTo>
                  <a:cubicBezTo>
                    <a:pt x="8" y="25"/>
                    <a:pt x="9" y="26"/>
                    <a:pt x="9" y="27"/>
                  </a:cubicBezTo>
                  <a:cubicBezTo>
                    <a:pt x="9" y="28"/>
                    <a:pt x="9" y="28"/>
                    <a:pt x="9" y="28"/>
                  </a:cubicBezTo>
                  <a:cubicBezTo>
                    <a:pt x="9" y="28"/>
                    <a:pt x="9" y="28"/>
                    <a:pt x="9" y="28"/>
                  </a:cubicBezTo>
                  <a:cubicBezTo>
                    <a:pt x="9" y="30"/>
                    <a:pt x="10" y="30"/>
                    <a:pt x="10" y="31"/>
                  </a:cubicBezTo>
                  <a:cubicBezTo>
                    <a:pt x="11" y="31"/>
                    <a:pt x="11" y="31"/>
                    <a:pt x="11" y="31"/>
                  </a:cubicBezTo>
                  <a:cubicBezTo>
                    <a:pt x="11" y="32"/>
                    <a:pt x="11" y="32"/>
                    <a:pt x="11" y="33"/>
                  </a:cubicBezTo>
                  <a:cubicBezTo>
                    <a:pt x="11" y="33"/>
                    <a:pt x="11" y="34"/>
                    <a:pt x="11" y="34"/>
                  </a:cubicBezTo>
                  <a:cubicBezTo>
                    <a:pt x="11" y="35"/>
                    <a:pt x="11" y="35"/>
                    <a:pt x="11" y="35"/>
                  </a:cubicBezTo>
                  <a:cubicBezTo>
                    <a:pt x="11" y="36"/>
                    <a:pt x="11" y="36"/>
                    <a:pt x="11" y="36"/>
                  </a:cubicBezTo>
                  <a:cubicBezTo>
                    <a:pt x="11" y="36"/>
                    <a:pt x="11" y="37"/>
                    <a:pt x="11" y="37"/>
                  </a:cubicBezTo>
                  <a:cubicBezTo>
                    <a:pt x="11" y="38"/>
                    <a:pt x="11" y="38"/>
                    <a:pt x="11" y="38"/>
                  </a:cubicBezTo>
                  <a:cubicBezTo>
                    <a:pt x="11" y="38"/>
                    <a:pt x="11" y="38"/>
                    <a:pt x="11" y="38"/>
                  </a:cubicBezTo>
                  <a:cubicBezTo>
                    <a:pt x="11" y="37"/>
                    <a:pt x="10" y="36"/>
                    <a:pt x="10" y="36"/>
                  </a:cubicBezTo>
                  <a:cubicBezTo>
                    <a:pt x="9" y="36"/>
                    <a:pt x="9" y="36"/>
                    <a:pt x="9" y="36"/>
                  </a:cubicBezTo>
                  <a:cubicBezTo>
                    <a:pt x="8" y="36"/>
                    <a:pt x="7" y="37"/>
                    <a:pt x="6" y="38"/>
                  </a:cubicBezTo>
                  <a:cubicBezTo>
                    <a:pt x="5" y="39"/>
                    <a:pt x="4" y="41"/>
                    <a:pt x="4" y="43"/>
                  </a:cubicBezTo>
                  <a:cubicBezTo>
                    <a:pt x="3" y="45"/>
                    <a:pt x="2" y="46"/>
                    <a:pt x="1" y="48"/>
                  </a:cubicBezTo>
                  <a:cubicBezTo>
                    <a:pt x="1" y="48"/>
                    <a:pt x="1" y="48"/>
                    <a:pt x="1" y="48"/>
                  </a:cubicBezTo>
                  <a:cubicBezTo>
                    <a:pt x="1" y="49"/>
                    <a:pt x="0" y="50"/>
                    <a:pt x="0" y="50"/>
                  </a:cubicBezTo>
                  <a:cubicBezTo>
                    <a:pt x="0" y="51"/>
                    <a:pt x="0" y="52"/>
                    <a:pt x="1" y="53"/>
                  </a:cubicBezTo>
                  <a:cubicBezTo>
                    <a:pt x="1" y="54"/>
                    <a:pt x="2" y="55"/>
                    <a:pt x="2" y="56"/>
                  </a:cubicBezTo>
                  <a:cubicBezTo>
                    <a:pt x="4" y="59"/>
                    <a:pt x="4" y="59"/>
                    <a:pt x="4" y="59"/>
                  </a:cubicBezTo>
                  <a:cubicBezTo>
                    <a:pt x="4" y="60"/>
                    <a:pt x="4" y="61"/>
                    <a:pt x="4" y="61"/>
                  </a:cubicBezTo>
                  <a:cubicBezTo>
                    <a:pt x="4" y="62"/>
                    <a:pt x="5" y="63"/>
                    <a:pt x="5" y="63"/>
                  </a:cubicBezTo>
                  <a:cubicBezTo>
                    <a:pt x="5" y="64"/>
                    <a:pt x="5" y="66"/>
                    <a:pt x="6" y="67"/>
                  </a:cubicBezTo>
                  <a:cubicBezTo>
                    <a:pt x="6" y="67"/>
                    <a:pt x="6" y="67"/>
                    <a:pt x="7" y="68"/>
                  </a:cubicBezTo>
                  <a:cubicBezTo>
                    <a:pt x="8" y="70"/>
                    <a:pt x="9" y="73"/>
                    <a:pt x="11" y="75"/>
                  </a:cubicBezTo>
                  <a:cubicBezTo>
                    <a:pt x="11" y="76"/>
                    <a:pt x="11" y="77"/>
                    <a:pt x="11" y="78"/>
                  </a:cubicBezTo>
                  <a:cubicBezTo>
                    <a:pt x="10" y="78"/>
                    <a:pt x="9" y="79"/>
                    <a:pt x="9" y="79"/>
                  </a:cubicBezTo>
                  <a:cubicBezTo>
                    <a:pt x="9" y="79"/>
                    <a:pt x="9" y="80"/>
                    <a:pt x="9" y="80"/>
                  </a:cubicBezTo>
                  <a:cubicBezTo>
                    <a:pt x="9" y="80"/>
                    <a:pt x="9" y="80"/>
                    <a:pt x="9" y="80"/>
                  </a:cubicBezTo>
                  <a:cubicBezTo>
                    <a:pt x="9" y="82"/>
                    <a:pt x="9" y="82"/>
                    <a:pt x="9" y="82"/>
                  </a:cubicBezTo>
                  <a:cubicBezTo>
                    <a:pt x="9" y="82"/>
                    <a:pt x="8" y="82"/>
                    <a:pt x="8" y="83"/>
                  </a:cubicBezTo>
                  <a:cubicBezTo>
                    <a:pt x="7" y="83"/>
                    <a:pt x="7" y="84"/>
                    <a:pt x="7" y="84"/>
                  </a:cubicBezTo>
                  <a:cubicBezTo>
                    <a:pt x="7" y="84"/>
                    <a:pt x="7" y="84"/>
                    <a:pt x="7" y="84"/>
                  </a:cubicBezTo>
                  <a:cubicBezTo>
                    <a:pt x="7" y="85"/>
                    <a:pt x="7" y="86"/>
                    <a:pt x="7" y="87"/>
                  </a:cubicBezTo>
                  <a:cubicBezTo>
                    <a:pt x="7" y="89"/>
                    <a:pt x="7" y="91"/>
                    <a:pt x="7" y="93"/>
                  </a:cubicBezTo>
                  <a:cubicBezTo>
                    <a:pt x="7" y="94"/>
                    <a:pt x="7" y="94"/>
                    <a:pt x="7" y="94"/>
                  </a:cubicBezTo>
                  <a:cubicBezTo>
                    <a:pt x="8" y="93"/>
                    <a:pt x="8" y="93"/>
                    <a:pt x="8" y="93"/>
                  </a:cubicBezTo>
                  <a:cubicBezTo>
                    <a:pt x="8" y="91"/>
                    <a:pt x="8" y="89"/>
                    <a:pt x="8" y="87"/>
                  </a:cubicBezTo>
                  <a:cubicBezTo>
                    <a:pt x="8" y="86"/>
                    <a:pt x="8" y="86"/>
                    <a:pt x="8" y="85"/>
                  </a:cubicBezTo>
                  <a:cubicBezTo>
                    <a:pt x="9" y="85"/>
                    <a:pt x="9" y="85"/>
                    <a:pt x="9" y="85"/>
                  </a:cubicBezTo>
                  <a:cubicBezTo>
                    <a:pt x="9" y="86"/>
                    <a:pt x="9" y="86"/>
                    <a:pt x="9" y="86"/>
                  </a:cubicBezTo>
                  <a:cubicBezTo>
                    <a:pt x="10" y="86"/>
                    <a:pt x="10" y="86"/>
                    <a:pt x="10" y="86"/>
                  </a:cubicBezTo>
                  <a:cubicBezTo>
                    <a:pt x="10" y="86"/>
                    <a:pt x="10" y="86"/>
                    <a:pt x="10" y="86"/>
                  </a:cubicBezTo>
                  <a:cubicBezTo>
                    <a:pt x="12" y="86"/>
                    <a:pt x="15" y="87"/>
                    <a:pt x="17" y="87"/>
                  </a:cubicBezTo>
                  <a:cubicBezTo>
                    <a:pt x="18" y="87"/>
                    <a:pt x="19" y="87"/>
                    <a:pt x="21" y="87"/>
                  </a:cubicBezTo>
                  <a:cubicBezTo>
                    <a:pt x="22" y="86"/>
                    <a:pt x="22" y="86"/>
                    <a:pt x="22" y="86"/>
                  </a:cubicBezTo>
                  <a:cubicBezTo>
                    <a:pt x="21" y="87"/>
                    <a:pt x="21" y="87"/>
                    <a:pt x="21" y="87"/>
                  </a:cubicBezTo>
                  <a:cubicBezTo>
                    <a:pt x="21" y="88"/>
                    <a:pt x="21" y="88"/>
                    <a:pt x="21" y="88"/>
                  </a:cubicBezTo>
                  <a:cubicBezTo>
                    <a:pt x="22" y="86"/>
                    <a:pt x="22" y="86"/>
                    <a:pt x="22" y="86"/>
                  </a:cubicBezTo>
                  <a:cubicBezTo>
                    <a:pt x="23" y="86"/>
                    <a:pt x="23" y="86"/>
                    <a:pt x="24" y="86"/>
                  </a:cubicBezTo>
                  <a:cubicBezTo>
                    <a:pt x="23" y="87"/>
                    <a:pt x="23" y="87"/>
                    <a:pt x="22" y="88"/>
                  </a:cubicBezTo>
                  <a:cubicBezTo>
                    <a:pt x="23" y="88"/>
                    <a:pt x="23" y="88"/>
                    <a:pt x="23" y="88"/>
                  </a:cubicBezTo>
                  <a:cubicBezTo>
                    <a:pt x="23" y="88"/>
                    <a:pt x="24" y="87"/>
                    <a:pt x="24" y="86"/>
                  </a:cubicBezTo>
                  <a:cubicBezTo>
                    <a:pt x="25" y="86"/>
                    <a:pt x="26" y="86"/>
                    <a:pt x="27" y="86"/>
                  </a:cubicBezTo>
                  <a:cubicBezTo>
                    <a:pt x="25" y="87"/>
                    <a:pt x="24" y="89"/>
                    <a:pt x="23" y="90"/>
                  </a:cubicBezTo>
                  <a:cubicBezTo>
                    <a:pt x="23" y="91"/>
                    <a:pt x="23" y="91"/>
                    <a:pt x="23" y="91"/>
                  </a:cubicBezTo>
                  <a:cubicBezTo>
                    <a:pt x="25" y="89"/>
                    <a:pt x="26" y="87"/>
                    <a:pt x="28" y="85"/>
                  </a:cubicBezTo>
                  <a:cubicBezTo>
                    <a:pt x="28" y="85"/>
                    <a:pt x="28" y="85"/>
                    <a:pt x="28" y="85"/>
                  </a:cubicBezTo>
                  <a:cubicBezTo>
                    <a:pt x="28" y="85"/>
                    <a:pt x="28" y="85"/>
                    <a:pt x="28" y="85"/>
                  </a:cubicBezTo>
                  <a:cubicBezTo>
                    <a:pt x="29" y="85"/>
                    <a:pt x="29" y="85"/>
                    <a:pt x="29" y="85"/>
                  </a:cubicBezTo>
                  <a:cubicBezTo>
                    <a:pt x="29" y="84"/>
                    <a:pt x="29" y="84"/>
                    <a:pt x="29" y="84"/>
                  </a:cubicBezTo>
                  <a:cubicBezTo>
                    <a:pt x="29" y="85"/>
                    <a:pt x="29" y="85"/>
                    <a:pt x="29" y="85"/>
                  </a:cubicBezTo>
                  <a:cubicBezTo>
                    <a:pt x="29" y="85"/>
                    <a:pt x="29" y="85"/>
                    <a:pt x="29" y="85"/>
                  </a:cubicBezTo>
                  <a:cubicBezTo>
                    <a:pt x="24" y="91"/>
                    <a:pt x="24" y="91"/>
                    <a:pt x="24" y="91"/>
                  </a:cubicBezTo>
                  <a:cubicBezTo>
                    <a:pt x="24" y="91"/>
                    <a:pt x="24" y="91"/>
                    <a:pt x="24" y="91"/>
                  </a:cubicBezTo>
                  <a:cubicBezTo>
                    <a:pt x="24" y="92"/>
                    <a:pt x="24" y="92"/>
                    <a:pt x="24" y="92"/>
                  </a:cubicBezTo>
                  <a:cubicBezTo>
                    <a:pt x="24" y="92"/>
                    <a:pt x="24" y="92"/>
                    <a:pt x="24" y="92"/>
                  </a:cubicBezTo>
                  <a:cubicBezTo>
                    <a:pt x="24" y="91"/>
                    <a:pt x="24" y="91"/>
                    <a:pt x="24" y="91"/>
                  </a:cubicBezTo>
                  <a:cubicBezTo>
                    <a:pt x="24" y="91"/>
                    <a:pt x="24" y="91"/>
                    <a:pt x="24" y="91"/>
                  </a:cubicBezTo>
                  <a:cubicBezTo>
                    <a:pt x="29" y="86"/>
                    <a:pt x="29" y="86"/>
                    <a:pt x="29" y="86"/>
                  </a:cubicBezTo>
                  <a:cubicBezTo>
                    <a:pt x="29" y="87"/>
                    <a:pt x="29" y="88"/>
                    <a:pt x="29" y="89"/>
                  </a:cubicBezTo>
                  <a:cubicBezTo>
                    <a:pt x="29" y="90"/>
                    <a:pt x="29" y="92"/>
                    <a:pt x="29" y="94"/>
                  </a:cubicBezTo>
                  <a:cubicBezTo>
                    <a:pt x="28" y="93"/>
                    <a:pt x="28" y="93"/>
                    <a:pt x="28" y="93"/>
                  </a:cubicBezTo>
                  <a:cubicBezTo>
                    <a:pt x="28" y="94"/>
                    <a:pt x="27" y="95"/>
                    <a:pt x="27" y="96"/>
                  </a:cubicBezTo>
                  <a:cubicBezTo>
                    <a:pt x="27" y="96"/>
                    <a:pt x="27" y="96"/>
                    <a:pt x="27" y="96"/>
                  </a:cubicBezTo>
                  <a:cubicBezTo>
                    <a:pt x="28" y="95"/>
                    <a:pt x="28" y="94"/>
                    <a:pt x="29" y="94"/>
                  </a:cubicBezTo>
                  <a:cubicBezTo>
                    <a:pt x="29" y="94"/>
                    <a:pt x="29" y="94"/>
                    <a:pt x="29" y="94"/>
                  </a:cubicBezTo>
                  <a:cubicBezTo>
                    <a:pt x="29" y="95"/>
                    <a:pt x="29" y="95"/>
                    <a:pt x="29" y="95"/>
                  </a:cubicBezTo>
                  <a:cubicBezTo>
                    <a:pt x="30" y="94"/>
                    <a:pt x="30" y="94"/>
                    <a:pt x="30" y="94"/>
                  </a:cubicBezTo>
                  <a:cubicBezTo>
                    <a:pt x="30" y="93"/>
                    <a:pt x="30" y="91"/>
                    <a:pt x="30" y="89"/>
                  </a:cubicBezTo>
                  <a:cubicBezTo>
                    <a:pt x="30" y="87"/>
                    <a:pt x="30" y="85"/>
                    <a:pt x="30" y="83"/>
                  </a:cubicBezTo>
                  <a:cubicBezTo>
                    <a:pt x="30" y="83"/>
                    <a:pt x="30" y="83"/>
                    <a:pt x="30" y="82"/>
                  </a:cubicBezTo>
                  <a:cubicBezTo>
                    <a:pt x="29" y="82"/>
                    <a:pt x="29" y="82"/>
                    <a:pt x="29" y="82"/>
                  </a:cubicBezTo>
                  <a:cubicBezTo>
                    <a:pt x="29" y="82"/>
                    <a:pt x="29" y="82"/>
                    <a:pt x="29" y="82"/>
                  </a:cubicBezTo>
                  <a:cubicBezTo>
                    <a:pt x="29" y="81"/>
                    <a:pt x="29" y="81"/>
                    <a:pt x="29" y="80"/>
                  </a:cubicBezTo>
                  <a:cubicBezTo>
                    <a:pt x="29" y="80"/>
                    <a:pt x="29" y="80"/>
                    <a:pt x="29" y="80"/>
                  </a:cubicBezTo>
                  <a:cubicBezTo>
                    <a:pt x="29" y="79"/>
                    <a:pt x="29" y="79"/>
                    <a:pt x="28" y="78"/>
                  </a:cubicBezTo>
                  <a:cubicBezTo>
                    <a:pt x="28" y="78"/>
                    <a:pt x="27" y="77"/>
                    <a:pt x="27" y="77"/>
                  </a:cubicBezTo>
                  <a:cubicBezTo>
                    <a:pt x="27" y="77"/>
                    <a:pt x="27" y="76"/>
                    <a:pt x="27" y="75"/>
                  </a:cubicBezTo>
                  <a:cubicBezTo>
                    <a:pt x="27" y="74"/>
                    <a:pt x="27" y="74"/>
                    <a:pt x="28" y="73"/>
                  </a:cubicBezTo>
                  <a:cubicBezTo>
                    <a:pt x="29" y="71"/>
                    <a:pt x="30" y="69"/>
                    <a:pt x="29" y="65"/>
                  </a:cubicBezTo>
                  <a:cubicBezTo>
                    <a:pt x="29" y="62"/>
                    <a:pt x="28" y="60"/>
                    <a:pt x="27" y="58"/>
                  </a:cubicBezTo>
                  <a:cubicBezTo>
                    <a:pt x="27" y="57"/>
                    <a:pt x="26" y="56"/>
                    <a:pt x="26" y="54"/>
                  </a:cubicBezTo>
                  <a:cubicBezTo>
                    <a:pt x="25" y="51"/>
                    <a:pt x="24" y="48"/>
                    <a:pt x="25" y="45"/>
                  </a:cubicBezTo>
                  <a:cubicBezTo>
                    <a:pt x="25" y="44"/>
                    <a:pt x="24" y="43"/>
                    <a:pt x="23" y="42"/>
                  </a:cubicBezTo>
                  <a:cubicBezTo>
                    <a:pt x="23" y="42"/>
                    <a:pt x="22" y="42"/>
                    <a:pt x="22" y="42"/>
                  </a:cubicBezTo>
                  <a:cubicBezTo>
                    <a:pt x="22" y="42"/>
                    <a:pt x="22" y="42"/>
                    <a:pt x="21" y="42"/>
                  </a:cubicBezTo>
                  <a:cubicBezTo>
                    <a:pt x="22" y="42"/>
                    <a:pt x="23" y="40"/>
                    <a:pt x="23" y="40"/>
                  </a:cubicBezTo>
                  <a:cubicBezTo>
                    <a:pt x="23" y="39"/>
                    <a:pt x="23" y="39"/>
                    <a:pt x="23" y="39"/>
                  </a:cubicBezTo>
                  <a:cubicBezTo>
                    <a:pt x="23" y="38"/>
                    <a:pt x="23" y="38"/>
                    <a:pt x="23" y="38"/>
                  </a:cubicBezTo>
                  <a:cubicBezTo>
                    <a:pt x="23" y="38"/>
                    <a:pt x="23" y="38"/>
                    <a:pt x="23" y="38"/>
                  </a:cubicBezTo>
                  <a:cubicBezTo>
                    <a:pt x="24" y="38"/>
                    <a:pt x="24" y="38"/>
                    <a:pt x="24" y="38"/>
                  </a:cubicBezTo>
                  <a:cubicBezTo>
                    <a:pt x="23" y="38"/>
                    <a:pt x="23" y="38"/>
                    <a:pt x="23" y="38"/>
                  </a:cubicBezTo>
                  <a:cubicBezTo>
                    <a:pt x="23" y="37"/>
                    <a:pt x="23" y="37"/>
                    <a:pt x="23" y="37"/>
                  </a:cubicBezTo>
                  <a:cubicBezTo>
                    <a:pt x="23" y="37"/>
                    <a:pt x="23" y="37"/>
                    <a:pt x="23" y="37"/>
                  </a:cubicBezTo>
                  <a:cubicBezTo>
                    <a:pt x="23" y="37"/>
                    <a:pt x="23" y="37"/>
                    <a:pt x="23" y="37"/>
                  </a:cubicBezTo>
                  <a:cubicBezTo>
                    <a:pt x="23" y="36"/>
                    <a:pt x="23" y="36"/>
                    <a:pt x="23" y="36"/>
                  </a:cubicBezTo>
                  <a:cubicBezTo>
                    <a:pt x="23" y="36"/>
                    <a:pt x="23" y="36"/>
                    <a:pt x="23" y="36"/>
                  </a:cubicBezTo>
                  <a:cubicBezTo>
                    <a:pt x="23" y="36"/>
                    <a:pt x="23" y="36"/>
                    <a:pt x="23" y="36"/>
                  </a:cubicBezTo>
                  <a:cubicBezTo>
                    <a:pt x="23" y="36"/>
                    <a:pt x="23" y="36"/>
                    <a:pt x="23" y="36"/>
                  </a:cubicBezTo>
                  <a:cubicBezTo>
                    <a:pt x="23" y="35"/>
                    <a:pt x="23" y="35"/>
                    <a:pt x="23" y="35"/>
                  </a:cubicBezTo>
                  <a:cubicBezTo>
                    <a:pt x="23" y="35"/>
                    <a:pt x="23" y="35"/>
                    <a:pt x="23" y="35"/>
                  </a:cubicBezTo>
                  <a:cubicBezTo>
                    <a:pt x="23" y="34"/>
                    <a:pt x="23" y="34"/>
                    <a:pt x="23" y="34"/>
                  </a:cubicBezTo>
                  <a:cubicBezTo>
                    <a:pt x="23" y="34"/>
                    <a:pt x="23" y="34"/>
                    <a:pt x="23" y="34"/>
                  </a:cubicBezTo>
                  <a:cubicBezTo>
                    <a:pt x="23" y="32"/>
                    <a:pt x="23" y="32"/>
                    <a:pt x="23" y="32"/>
                  </a:cubicBezTo>
                  <a:cubicBezTo>
                    <a:pt x="23" y="32"/>
                    <a:pt x="23" y="32"/>
                    <a:pt x="23" y="32"/>
                  </a:cubicBezTo>
                  <a:cubicBezTo>
                    <a:pt x="24" y="31"/>
                    <a:pt x="25" y="30"/>
                    <a:pt x="25" y="29"/>
                  </a:cubicBezTo>
                  <a:cubicBezTo>
                    <a:pt x="25" y="29"/>
                    <a:pt x="25" y="28"/>
                    <a:pt x="25" y="28"/>
                  </a:cubicBezTo>
                  <a:cubicBezTo>
                    <a:pt x="25" y="28"/>
                    <a:pt x="25" y="27"/>
                    <a:pt x="25" y="27"/>
                  </a:cubicBezTo>
                  <a:cubicBezTo>
                    <a:pt x="26" y="26"/>
                    <a:pt x="26" y="26"/>
                    <a:pt x="26" y="26"/>
                  </a:cubicBezTo>
                  <a:cubicBezTo>
                    <a:pt x="26" y="25"/>
                    <a:pt x="26" y="24"/>
                    <a:pt x="28" y="22"/>
                  </a:cubicBezTo>
                  <a:cubicBezTo>
                    <a:pt x="30" y="19"/>
                    <a:pt x="32" y="12"/>
                    <a:pt x="29" y="6"/>
                  </a:cubicBezTo>
                  <a:cubicBezTo>
                    <a:pt x="28" y="3"/>
                    <a:pt x="25" y="0"/>
                    <a:pt x="17" y="0"/>
                  </a:cubicBezTo>
                  <a:cubicBezTo>
                    <a:pt x="17" y="0"/>
                    <a:pt x="17"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17" name="Freeform 103"/>
            <p:cNvSpPr>
              <a:spLocks/>
            </p:cNvSpPr>
            <p:nvPr/>
          </p:nvSpPr>
          <p:spPr bwMode="auto">
            <a:xfrm>
              <a:off x="3958" y="1687"/>
              <a:ext cx="5" cy="26"/>
            </a:xfrm>
            <a:custGeom>
              <a:avLst/>
              <a:gdLst>
                <a:gd name="T0" fmla="*/ 1 w 2"/>
                <a:gd name="T1" fmla="*/ 0 h 11"/>
                <a:gd name="T2" fmla="*/ 0 w 2"/>
                <a:gd name="T3" fmla="*/ 0 h 11"/>
                <a:gd name="T4" fmla="*/ 1 w 2"/>
                <a:gd name="T5" fmla="*/ 10 h 11"/>
                <a:gd name="T6" fmla="*/ 2 w 2"/>
                <a:gd name="T7" fmla="*/ 11 h 11"/>
                <a:gd name="T8" fmla="*/ 2 w 2"/>
                <a:gd name="T9" fmla="*/ 11 h 11"/>
                <a:gd name="T10" fmla="*/ 2 w 2"/>
                <a:gd name="T11" fmla="*/ 10 h 11"/>
                <a:gd name="T12" fmla="*/ 1 w 2"/>
                <a:gd name="T13" fmla="*/ 0 h 11"/>
                <a:gd name="T14" fmla="*/ 1 w 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1">
                  <a:moveTo>
                    <a:pt x="1" y="0"/>
                  </a:moveTo>
                  <a:cubicBezTo>
                    <a:pt x="0" y="0"/>
                    <a:pt x="0" y="0"/>
                    <a:pt x="0" y="0"/>
                  </a:cubicBezTo>
                  <a:cubicBezTo>
                    <a:pt x="0" y="3"/>
                    <a:pt x="1" y="7"/>
                    <a:pt x="1" y="10"/>
                  </a:cubicBezTo>
                  <a:cubicBezTo>
                    <a:pt x="2" y="11"/>
                    <a:pt x="2" y="11"/>
                    <a:pt x="2" y="11"/>
                  </a:cubicBezTo>
                  <a:cubicBezTo>
                    <a:pt x="2" y="11"/>
                    <a:pt x="2" y="11"/>
                    <a:pt x="2" y="11"/>
                  </a:cubicBezTo>
                  <a:cubicBezTo>
                    <a:pt x="2" y="10"/>
                    <a:pt x="2" y="10"/>
                    <a:pt x="2" y="10"/>
                  </a:cubicBezTo>
                  <a:cubicBezTo>
                    <a:pt x="2" y="7"/>
                    <a:pt x="1" y="3"/>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18" name="Freeform 104"/>
            <p:cNvSpPr>
              <a:spLocks/>
            </p:cNvSpPr>
            <p:nvPr/>
          </p:nvSpPr>
          <p:spPr bwMode="auto">
            <a:xfrm>
              <a:off x="3991" y="1703"/>
              <a:ext cx="19" cy="15"/>
            </a:xfrm>
            <a:custGeom>
              <a:avLst/>
              <a:gdLst>
                <a:gd name="T0" fmla="*/ 17 w 19"/>
                <a:gd name="T1" fmla="*/ 0 h 15"/>
                <a:gd name="T2" fmla="*/ 2 w 19"/>
                <a:gd name="T3" fmla="*/ 12 h 15"/>
                <a:gd name="T4" fmla="*/ 0 w 19"/>
                <a:gd name="T5" fmla="*/ 15 h 15"/>
                <a:gd name="T6" fmla="*/ 2 w 19"/>
                <a:gd name="T7" fmla="*/ 15 h 15"/>
                <a:gd name="T8" fmla="*/ 2 w 19"/>
                <a:gd name="T9" fmla="*/ 15 h 15"/>
                <a:gd name="T10" fmla="*/ 17 w 19"/>
                <a:gd name="T11" fmla="*/ 3 h 15"/>
                <a:gd name="T12" fmla="*/ 19 w 19"/>
                <a:gd name="T13" fmla="*/ 0 h 15"/>
                <a:gd name="T14" fmla="*/ 17 w 1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5">
                  <a:moveTo>
                    <a:pt x="17" y="0"/>
                  </a:moveTo>
                  <a:lnTo>
                    <a:pt x="2" y="12"/>
                  </a:lnTo>
                  <a:lnTo>
                    <a:pt x="0" y="15"/>
                  </a:lnTo>
                  <a:lnTo>
                    <a:pt x="2" y="15"/>
                  </a:lnTo>
                  <a:lnTo>
                    <a:pt x="2" y="15"/>
                  </a:lnTo>
                  <a:lnTo>
                    <a:pt x="17" y="3"/>
                  </a:lnTo>
                  <a:lnTo>
                    <a:pt x="19" y="0"/>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19" name="Freeform 105"/>
            <p:cNvSpPr>
              <a:spLocks/>
            </p:cNvSpPr>
            <p:nvPr/>
          </p:nvSpPr>
          <p:spPr bwMode="auto">
            <a:xfrm>
              <a:off x="3991" y="1703"/>
              <a:ext cx="19" cy="15"/>
            </a:xfrm>
            <a:custGeom>
              <a:avLst/>
              <a:gdLst>
                <a:gd name="T0" fmla="*/ 17 w 19"/>
                <a:gd name="T1" fmla="*/ 0 h 15"/>
                <a:gd name="T2" fmla="*/ 2 w 19"/>
                <a:gd name="T3" fmla="*/ 12 h 15"/>
                <a:gd name="T4" fmla="*/ 0 w 19"/>
                <a:gd name="T5" fmla="*/ 15 h 15"/>
                <a:gd name="T6" fmla="*/ 2 w 19"/>
                <a:gd name="T7" fmla="*/ 15 h 15"/>
                <a:gd name="T8" fmla="*/ 2 w 19"/>
                <a:gd name="T9" fmla="*/ 15 h 15"/>
                <a:gd name="T10" fmla="*/ 17 w 19"/>
                <a:gd name="T11" fmla="*/ 3 h 15"/>
                <a:gd name="T12" fmla="*/ 19 w 19"/>
                <a:gd name="T13" fmla="*/ 0 h 15"/>
                <a:gd name="T14" fmla="*/ 17 w 1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5">
                  <a:moveTo>
                    <a:pt x="17" y="0"/>
                  </a:moveTo>
                  <a:lnTo>
                    <a:pt x="2" y="12"/>
                  </a:lnTo>
                  <a:lnTo>
                    <a:pt x="0" y="15"/>
                  </a:lnTo>
                  <a:lnTo>
                    <a:pt x="2" y="15"/>
                  </a:lnTo>
                  <a:lnTo>
                    <a:pt x="2" y="15"/>
                  </a:lnTo>
                  <a:lnTo>
                    <a:pt x="17" y="3"/>
                  </a:lnTo>
                  <a:lnTo>
                    <a:pt x="19" y="0"/>
                  </a:lnTo>
                  <a:lnTo>
                    <a:pt x="1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20" name="Freeform 106"/>
            <p:cNvSpPr>
              <a:spLocks/>
            </p:cNvSpPr>
            <p:nvPr/>
          </p:nvSpPr>
          <p:spPr bwMode="auto">
            <a:xfrm>
              <a:off x="4003" y="1739"/>
              <a:ext cx="19" cy="7"/>
            </a:xfrm>
            <a:custGeom>
              <a:avLst/>
              <a:gdLst>
                <a:gd name="T0" fmla="*/ 7 w 8"/>
                <a:gd name="T1" fmla="*/ 0 h 3"/>
                <a:gd name="T2" fmla="*/ 0 w 8"/>
                <a:gd name="T3" fmla="*/ 2 h 3"/>
                <a:gd name="T4" fmla="*/ 0 w 8"/>
                <a:gd name="T5" fmla="*/ 2 h 3"/>
                <a:gd name="T6" fmla="*/ 1 w 8"/>
                <a:gd name="T7" fmla="*/ 3 h 3"/>
                <a:gd name="T8" fmla="*/ 8 w 8"/>
                <a:gd name="T9" fmla="*/ 1 h 3"/>
                <a:gd name="T10" fmla="*/ 8 w 8"/>
                <a:gd name="T11" fmla="*/ 0 h 3"/>
                <a:gd name="T12" fmla="*/ 7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7" y="0"/>
                  </a:moveTo>
                  <a:cubicBezTo>
                    <a:pt x="5" y="1"/>
                    <a:pt x="3" y="2"/>
                    <a:pt x="0" y="2"/>
                  </a:cubicBezTo>
                  <a:cubicBezTo>
                    <a:pt x="0" y="2"/>
                    <a:pt x="0" y="2"/>
                    <a:pt x="0" y="2"/>
                  </a:cubicBezTo>
                  <a:cubicBezTo>
                    <a:pt x="1" y="3"/>
                    <a:pt x="1" y="3"/>
                    <a:pt x="1" y="3"/>
                  </a:cubicBezTo>
                  <a:cubicBezTo>
                    <a:pt x="3" y="3"/>
                    <a:pt x="5" y="2"/>
                    <a:pt x="8" y="1"/>
                  </a:cubicBezTo>
                  <a:cubicBezTo>
                    <a:pt x="8" y="0"/>
                    <a:pt x="8" y="0"/>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21" name="Freeform 107"/>
            <p:cNvSpPr>
              <a:spLocks/>
            </p:cNvSpPr>
            <p:nvPr/>
          </p:nvSpPr>
          <p:spPr bwMode="auto">
            <a:xfrm>
              <a:off x="4001" y="1768"/>
              <a:ext cx="14" cy="14"/>
            </a:xfrm>
            <a:custGeom>
              <a:avLst/>
              <a:gdLst>
                <a:gd name="T0" fmla="*/ 2 w 14"/>
                <a:gd name="T1" fmla="*/ 0 h 14"/>
                <a:gd name="T2" fmla="*/ 0 w 14"/>
                <a:gd name="T3" fmla="*/ 0 h 14"/>
                <a:gd name="T4" fmla="*/ 0 w 14"/>
                <a:gd name="T5" fmla="*/ 2 h 14"/>
                <a:gd name="T6" fmla="*/ 11 w 14"/>
                <a:gd name="T7" fmla="*/ 12 h 14"/>
                <a:gd name="T8" fmla="*/ 14 w 14"/>
                <a:gd name="T9" fmla="*/ 14 h 14"/>
                <a:gd name="T10" fmla="*/ 14 w 14"/>
                <a:gd name="T11" fmla="*/ 12 h 14"/>
                <a:gd name="T12" fmla="*/ 14 w 14"/>
                <a:gd name="T13" fmla="*/ 12 h 14"/>
                <a:gd name="T14" fmla="*/ 2 w 14"/>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2" y="0"/>
                  </a:moveTo>
                  <a:lnTo>
                    <a:pt x="0" y="0"/>
                  </a:lnTo>
                  <a:lnTo>
                    <a:pt x="0" y="2"/>
                  </a:lnTo>
                  <a:lnTo>
                    <a:pt x="11" y="12"/>
                  </a:lnTo>
                  <a:lnTo>
                    <a:pt x="14" y="14"/>
                  </a:lnTo>
                  <a:lnTo>
                    <a:pt x="14" y="12"/>
                  </a:lnTo>
                  <a:lnTo>
                    <a:pt x="14" y="1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22" name="Freeform 108"/>
            <p:cNvSpPr>
              <a:spLocks/>
            </p:cNvSpPr>
            <p:nvPr/>
          </p:nvSpPr>
          <p:spPr bwMode="auto">
            <a:xfrm>
              <a:off x="4001" y="1768"/>
              <a:ext cx="14" cy="14"/>
            </a:xfrm>
            <a:custGeom>
              <a:avLst/>
              <a:gdLst>
                <a:gd name="T0" fmla="*/ 2 w 14"/>
                <a:gd name="T1" fmla="*/ 0 h 14"/>
                <a:gd name="T2" fmla="*/ 0 w 14"/>
                <a:gd name="T3" fmla="*/ 0 h 14"/>
                <a:gd name="T4" fmla="*/ 0 w 14"/>
                <a:gd name="T5" fmla="*/ 2 h 14"/>
                <a:gd name="T6" fmla="*/ 11 w 14"/>
                <a:gd name="T7" fmla="*/ 12 h 14"/>
                <a:gd name="T8" fmla="*/ 14 w 14"/>
                <a:gd name="T9" fmla="*/ 14 h 14"/>
                <a:gd name="T10" fmla="*/ 14 w 14"/>
                <a:gd name="T11" fmla="*/ 12 h 14"/>
                <a:gd name="T12" fmla="*/ 14 w 14"/>
                <a:gd name="T13" fmla="*/ 12 h 14"/>
                <a:gd name="T14" fmla="*/ 2 w 14"/>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2" y="0"/>
                  </a:moveTo>
                  <a:lnTo>
                    <a:pt x="0" y="0"/>
                  </a:lnTo>
                  <a:lnTo>
                    <a:pt x="0" y="2"/>
                  </a:lnTo>
                  <a:lnTo>
                    <a:pt x="11" y="12"/>
                  </a:lnTo>
                  <a:lnTo>
                    <a:pt x="14" y="14"/>
                  </a:lnTo>
                  <a:lnTo>
                    <a:pt x="14" y="12"/>
                  </a:lnTo>
                  <a:lnTo>
                    <a:pt x="14" y="1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23" name="Freeform 109"/>
            <p:cNvSpPr>
              <a:spLocks/>
            </p:cNvSpPr>
            <p:nvPr/>
          </p:nvSpPr>
          <p:spPr bwMode="auto">
            <a:xfrm>
              <a:off x="3917" y="1703"/>
              <a:ext cx="15" cy="15"/>
            </a:xfrm>
            <a:custGeom>
              <a:avLst/>
              <a:gdLst>
                <a:gd name="T0" fmla="*/ 1 w 6"/>
                <a:gd name="T1" fmla="*/ 0 h 6"/>
                <a:gd name="T2" fmla="*/ 0 w 6"/>
                <a:gd name="T3" fmla="*/ 0 h 6"/>
                <a:gd name="T4" fmla="*/ 1 w 6"/>
                <a:gd name="T5" fmla="*/ 1 h 6"/>
                <a:gd name="T6" fmla="*/ 5 w 6"/>
                <a:gd name="T7" fmla="*/ 6 h 6"/>
                <a:gd name="T8" fmla="*/ 6 w 6"/>
                <a:gd name="T9" fmla="*/ 6 h 6"/>
                <a:gd name="T10" fmla="*/ 6 w 6"/>
                <a:gd name="T11" fmla="*/ 6 h 6"/>
                <a:gd name="T12" fmla="*/ 6 w 6"/>
                <a:gd name="T13" fmla="*/ 5 h 6"/>
                <a:gd name="T14" fmla="*/ 1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1" y="0"/>
                  </a:moveTo>
                  <a:cubicBezTo>
                    <a:pt x="0" y="0"/>
                    <a:pt x="0" y="0"/>
                    <a:pt x="0" y="0"/>
                  </a:cubicBezTo>
                  <a:cubicBezTo>
                    <a:pt x="1" y="1"/>
                    <a:pt x="1" y="1"/>
                    <a:pt x="1" y="1"/>
                  </a:cubicBezTo>
                  <a:cubicBezTo>
                    <a:pt x="2" y="2"/>
                    <a:pt x="4" y="4"/>
                    <a:pt x="5" y="6"/>
                  </a:cubicBezTo>
                  <a:cubicBezTo>
                    <a:pt x="6" y="6"/>
                    <a:pt x="6" y="6"/>
                    <a:pt x="6" y="6"/>
                  </a:cubicBezTo>
                  <a:cubicBezTo>
                    <a:pt x="6" y="6"/>
                    <a:pt x="6" y="6"/>
                    <a:pt x="6" y="6"/>
                  </a:cubicBezTo>
                  <a:cubicBezTo>
                    <a:pt x="6" y="5"/>
                    <a:pt x="6" y="5"/>
                    <a:pt x="6" y="5"/>
                  </a:cubicBezTo>
                  <a:cubicBezTo>
                    <a:pt x="5" y="3"/>
                    <a:pt x="3"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24" name="Freeform 110"/>
            <p:cNvSpPr>
              <a:spLocks/>
            </p:cNvSpPr>
            <p:nvPr/>
          </p:nvSpPr>
          <p:spPr bwMode="auto">
            <a:xfrm>
              <a:off x="3908" y="1739"/>
              <a:ext cx="16" cy="7"/>
            </a:xfrm>
            <a:custGeom>
              <a:avLst/>
              <a:gdLst>
                <a:gd name="T0" fmla="*/ 0 w 7"/>
                <a:gd name="T1" fmla="*/ 0 h 3"/>
                <a:gd name="T2" fmla="*/ 0 w 7"/>
                <a:gd name="T3" fmla="*/ 1 h 3"/>
                <a:gd name="T4" fmla="*/ 0 w 7"/>
                <a:gd name="T5" fmla="*/ 1 h 3"/>
                <a:gd name="T6" fmla="*/ 6 w 7"/>
                <a:gd name="T7" fmla="*/ 3 h 3"/>
                <a:gd name="T8" fmla="*/ 6 w 7"/>
                <a:gd name="T9" fmla="*/ 3 h 3"/>
                <a:gd name="T10" fmla="*/ 7 w 7"/>
                <a:gd name="T11" fmla="*/ 3 h 3"/>
                <a:gd name="T12" fmla="*/ 7 w 7"/>
                <a:gd name="T13" fmla="*/ 2 h 3"/>
                <a:gd name="T14" fmla="*/ 0 w 7"/>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0" y="0"/>
                  </a:moveTo>
                  <a:cubicBezTo>
                    <a:pt x="0" y="1"/>
                    <a:pt x="0" y="1"/>
                    <a:pt x="0" y="1"/>
                  </a:cubicBezTo>
                  <a:cubicBezTo>
                    <a:pt x="0" y="1"/>
                    <a:pt x="0" y="1"/>
                    <a:pt x="0" y="1"/>
                  </a:cubicBezTo>
                  <a:cubicBezTo>
                    <a:pt x="2" y="2"/>
                    <a:pt x="4" y="2"/>
                    <a:pt x="6" y="3"/>
                  </a:cubicBezTo>
                  <a:cubicBezTo>
                    <a:pt x="6" y="3"/>
                    <a:pt x="6" y="3"/>
                    <a:pt x="6" y="3"/>
                  </a:cubicBezTo>
                  <a:cubicBezTo>
                    <a:pt x="7" y="3"/>
                    <a:pt x="7" y="3"/>
                    <a:pt x="7" y="3"/>
                  </a:cubicBezTo>
                  <a:cubicBezTo>
                    <a:pt x="7" y="2"/>
                    <a:pt x="7" y="2"/>
                    <a:pt x="7" y="2"/>
                  </a:cubicBezTo>
                  <a:cubicBezTo>
                    <a:pt x="5" y="1"/>
                    <a:pt x="2"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25" name="Freeform 111"/>
            <p:cNvSpPr>
              <a:spLocks/>
            </p:cNvSpPr>
            <p:nvPr/>
          </p:nvSpPr>
          <p:spPr bwMode="auto">
            <a:xfrm>
              <a:off x="3913" y="1772"/>
              <a:ext cx="14" cy="15"/>
            </a:xfrm>
            <a:custGeom>
              <a:avLst/>
              <a:gdLst>
                <a:gd name="T0" fmla="*/ 6 w 6"/>
                <a:gd name="T1" fmla="*/ 0 h 6"/>
                <a:gd name="T2" fmla="*/ 6 w 6"/>
                <a:gd name="T3" fmla="*/ 0 h 6"/>
                <a:gd name="T4" fmla="*/ 3 w 6"/>
                <a:gd name="T5" fmla="*/ 3 h 6"/>
                <a:gd name="T6" fmla="*/ 0 w 6"/>
                <a:gd name="T7" fmla="*/ 5 h 6"/>
                <a:gd name="T8" fmla="*/ 0 w 6"/>
                <a:gd name="T9" fmla="*/ 6 h 6"/>
                <a:gd name="T10" fmla="*/ 0 w 6"/>
                <a:gd name="T11" fmla="*/ 6 h 6"/>
                <a:gd name="T12" fmla="*/ 1 w 6"/>
                <a:gd name="T13" fmla="*/ 6 h 6"/>
                <a:gd name="T14" fmla="*/ 4 w 6"/>
                <a:gd name="T15" fmla="*/ 4 h 6"/>
                <a:gd name="T16" fmla="*/ 6 w 6"/>
                <a:gd name="T17" fmla="*/ 1 h 6"/>
                <a:gd name="T18" fmla="*/ 6 w 6"/>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6" y="0"/>
                  </a:moveTo>
                  <a:cubicBezTo>
                    <a:pt x="6" y="0"/>
                    <a:pt x="6" y="0"/>
                    <a:pt x="6" y="0"/>
                  </a:cubicBezTo>
                  <a:cubicBezTo>
                    <a:pt x="5" y="2"/>
                    <a:pt x="4" y="2"/>
                    <a:pt x="3" y="3"/>
                  </a:cubicBezTo>
                  <a:cubicBezTo>
                    <a:pt x="2" y="3"/>
                    <a:pt x="1" y="4"/>
                    <a:pt x="0" y="5"/>
                  </a:cubicBezTo>
                  <a:cubicBezTo>
                    <a:pt x="0" y="6"/>
                    <a:pt x="0" y="6"/>
                    <a:pt x="0" y="6"/>
                  </a:cubicBezTo>
                  <a:cubicBezTo>
                    <a:pt x="0" y="6"/>
                    <a:pt x="0" y="6"/>
                    <a:pt x="0" y="6"/>
                  </a:cubicBezTo>
                  <a:cubicBezTo>
                    <a:pt x="1" y="6"/>
                    <a:pt x="1" y="6"/>
                    <a:pt x="1" y="6"/>
                  </a:cubicBezTo>
                  <a:cubicBezTo>
                    <a:pt x="2" y="5"/>
                    <a:pt x="3" y="4"/>
                    <a:pt x="4" y="4"/>
                  </a:cubicBezTo>
                  <a:cubicBezTo>
                    <a:pt x="4" y="3"/>
                    <a:pt x="5" y="2"/>
                    <a:pt x="6"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26" name="Freeform 112"/>
            <p:cNvSpPr>
              <a:spLocks noEditPoints="1"/>
            </p:cNvSpPr>
            <p:nvPr/>
          </p:nvSpPr>
          <p:spPr bwMode="auto">
            <a:xfrm>
              <a:off x="4234" y="2227"/>
              <a:ext cx="54" cy="85"/>
            </a:xfrm>
            <a:custGeom>
              <a:avLst/>
              <a:gdLst>
                <a:gd name="T0" fmla="*/ 14 w 23"/>
                <a:gd name="T1" fmla="*/ 35 h 36"/>
                <a:gd name="T2" fmla="*/ 11 w 23"/>
                <a:gd name="T3" fmla="*/ 33 h 36"/>
                <a:gd name="T4" fmla="*/ 18 w 23"/>
                <a:gd name="T5" fmla="*/ 31 h 36"/>
                <a:gd name="T6" fmla="*/ 13 w 23"/>
                <a:gd name="T7" fmla="*/ 32 h 36"/>
                <a:gd name="T8" fmla="*/ 17 w 23"/>
                <a:gd name="T9" fmla="*/ 30 h 36"/>
                <a:gd name="T10" fmla="*/ 10 w 23"/>
                <a:gd name="T11" fmla="*/ 31 h 36"/>
                <a:gd name="T12" fmla="*/ 17 w 23"/>
                <a:gd name="T13" fmla="*/ 28 h 36"/>
                <a:gd name="T14" fmla="*/ 14 w 23"/>
                <a:gd name="T15" fmla="*/ 30 h 36"/>
                <a:gd name="T16" fmla="*/ 9 w 23"/>
                <a:gd name="T17" fmla="*/ 30 h 36"/>
                <a:gd name="T18" fmla="*/ 17 w 23"/>
                <a:gd name="T19" fmla="*/ 27 h 36"/>
                <a:gd name="T20" fmla="*/ 10 w 23"/>
                <a:gd name="T21" fmla="*/ 29 h 36"/>
                <a:gd name="T22" fmla="*/ 9 w 23"/>
                <a:gd name="T23" fmla="*/ 28 h 36"/>
                <a:gd name="T24" fmla="*/ 17 w 23"/>
                <a:gd name="T25" fmla="*/ 26 h 36"/>
                <a:gd name="T26" fmla="*/ 10 w 23"/>
                <a:gd name="T27" fmla="*/ 27 h 36"/>
                <a:gd name="T28" fmla="*/ 9 w 23"/>
                <a:gd name="T29" fmla="*/ 26 h 36"/>
                <a:gd name="T30" fmla="*/ 12 w 23"/>
                <a:gd name="T31" fmla="*/ 25 h 36"/>
                <a:gd name="T32" fmla="*/ 13 w 23"/>
                <a:gd name="T33" fmla="*/ 26 h 36"/>
                <a:gd name="T34" fmla="*/ 14 w 23"/>
                <a:gd name="T35" fmla="*/ 25 h 36"/>
                <a:gd name="T36" fmla="*/ 15 w 23"/>
                <a:gd name="T37" fmla="*/ 25 h 36"/>
                <a:gd name="T38" fmla="*/ 15 w 23"/>
                <a:gd name="T39" fmla="*/ 25 h 36"/>
                <a:gd name="T40" fmla="*/ 11 w 23"/>
                <a:gd name="T41" fmla="*/ 17 h 36"/>
                <a:gd name="T42" fmla="*/ 14 w 23"/>
                <a:gd name="T43" fmla="*/ 24 h 36"/>
                <a:gd name="T44" fmla="*/ 6 w 23"/>
                <a:gd name="T45" fmla="*/ 12 h 36"/>
                <a:gd name="T46" fmla="*/ 7 w 23"/>
                <a:gd name="T47" fmla="*/ 10 h 36"/>
                <a:gd name="T48" fmla="*/ 16 w 23"/>
                <a:gd name="T49" fmla="*/ 10 h 36"/>
                <a:gd name="T50" fmla="*/ 16 w 23"/>
                <a:gd name="T51" fmla="*/ 9 h 36"/>
                <a:gd name="T52" fmla="*/ 12 w 23"/>
                <a:gd name="T53" fmla="*/ 9 h 36"/>
                <a:gd name="T54" fmla="*/ 13 w 23"/>
                <a:gd name="T55" fmla="*/ 10 h 36"/>
                <a:gd name="T56" fmla="*/ 8 w 23"/>
                <a:gd name="T57" fmla="*/ 25 h 36"/>
                <a:gd name="T58" fmla="*/ 5 w 23"/>
                <a:gd name="T59" fmla="*/ 20 h 36"/>
                <a:gd name="T60" fmla="*/ 11 w 23"/>
                <a:gd name="T61" fmla="*/ 0 h 36"/>
                <a:gd name="T62" fmla="*/ 19 w 23"/>
                <a:gd name="T63" fmla="*/ 20 h 36"/>
                <a:gd name="T64" fmla="*/ 18 w 23"/>
                <a:gd name="T65" fmla="*/ 24 h 36"/>
                <a:gd name="T66" fmla="*/ 15 w 23"/>
                <a:gd name="T67" fmla="*/ 16 h 36"/>
                <a:gd name="T68" fmla="*/ 17 w 23"/>
                <a:gd name="T69" fmla="*/ 9 h 36"/>
                <a:gd name="T70" fmla="*/ 14 w 23"/>
                <a:gd name="T71" fmla="*/ 15 h 36"/>
                <a:gd name="T72" fmla="*/ 14 w 23"/>
                <a:gd name="T73" fmla="*/ 8 h 36"/>
                <a:gd name="T74" fmla="*/ 12 w 23"/>
                <a:gd name="T75" fmla="*/ 15 h 36"/>
                <a:gd name="T76" fmla="*/ 9 w 23"/>
                <a:gd name="T77" fmla="*/ 11 h 36"/>
                <a:gd name="T78" fmla="*/ 5 w 23"/>
                <a:gd name="T79" fmla="*/ 11 h 36"/>
                <a:gd name="T80" fmla="*/ 12 w 23"/>
                <a:gd name="T81" fmla="*/ 25 h 36"/>
                <a:gd name="T82" fmla="*/ 12 w 23"/>
                <a:gd name="T83" fmla="*/ 0 h 36"/>
                <a:gd name="T84" fmla="*/ 4 w 23"/>
                <a:gd name="T85" fmla="*/ 19 h 36"/>
                <a:gd name="T86" fmla="*/ 6 w 23"/>
                <a:gd name="T87" fmla="*/ 24 h 36"/>
                <a:gd name="T88" fmla="*/ 8 w 23"/>
                <a:gd name="T89" fmla="*/ 28 h 36"/>
                <a:gd name="T90" fmla="*/ 9 w 23"/>
                <a:gd name="T91" fmla="*/ 31 h 36"/>
                <a:gd name="T92" fmla="*/ 11 w 23"/>
                <a:gd name="T93" fmla="*/ 35 h 36"/>
                <a:gd name="T94" fmla="*/ 19 w 23"/>
                <a:gd name="T95" fmla="*/ 31 h 36"/>
                <a:gd name="T96" fmla="*/ 18 w 23"/>
                <a:gd name="T97" fmla="*/ 30 h 36"/>
                <a:gd name="T98" fmla="*/ 18 w 23"/>
                <a:gd name="T99" fmla="*/ 29 h 36"/>
                <a:gd name="T100" fmla="*/ 18 w 23"/>
                <a:gd name="T101" fmla="*/ 28 h 36"/>
                <a:gd name="T102" fmla="*/ 18 w 23"/>
                <a:gd name="T103" fmla="*/ 26 h 36"/>
                <a:gd name="T104" fmla="*/ 19 w 23"/>
                <a:gd name="T105" fmla="*/ 21 h 36"/>
                <a:gd name="T106" fmla="*/ 12 w 23"/>
                <a:gd name="T10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 h="36">
                  <a:moveTo>
                    <a:pt x="12" y="33"/>
                  </a:moveTo>
                  <a:cubicBezTo>
                    <a:pt x="14" y="33"/>
                    <a:pt x="16" y="33"/>
                    <a:pt x="18" y="32"/>
                  </a:cubicBezTo>
                  <a:cubicBezTo>
                    <a:pt x="17" y="33"/>
                    <a:pt x="17" y="34"/>
                    <a:pt x="16" y="34"/>
                  </a:cubicBezTo>
                  <a:cubicBezTo>
                    <a:pt x="16" y="35"/>
                    <a:pt x="15" y="35"/>
                    <a:pt x="14" y="35"/>
                  </a:cubicBezTo>
                  <a:cubicBezTo>
                    <a:pt x="13" y="35"/>
                    <a:pt x="12" y="35"/>
                    <a:pt x="11" y="34"/>
                  </a:cubicBezTo>
                  <a:cubicBezTo>
                    <a:pt x="11" y="34"/>
                    <a:pt x="10" y="33"/>
                    <a:pt x="10" y="33"/>
                  </a:cubicBezTo>
                  <a:cubicBezTo>
                    <a:pt x="11" y="33"/>
                    <a:pt x="11" y="33"/>
                    <a:pt x="11" y="33"/>
                  </a:cubicBezTo>
                  <a:cubicBezTo>
                    <a:pt x="11" y="33"/>
                    <a:pt x="11" y="33"/>
                    <a:pt x="11" y="33"/>
                  </a:cubicBezTo>
                  <a:cubicBezTo>
                    <a:pt x="11" y="33"/>
                    <a:pt x="12" y="33"/>
                    <a:pt x="12" y="33"/>
                  </a:cubicBezTo>
                  <a:moveTo>
                    <a:pt x="13" y="32"/>
                  </a:moveTo>
                  <a:cubicBezTo>
                    <a:pt x="15" y="32"/>
                    <a:pt x="16" y="32"/>
                    <a:pt x="18" y="31"/>
                  </a:cubicBezTo>
                  <a:cubicBezTo>
                    <a:pt x="18" y="31"/>
                    <a:pt x="18" y="31"/>
                    <a:pt x="18" y="31"/>
                  </a:cubicBezTo>
                  <a:cubicBezTo>
                    <a:pt x="18" y="31"/>
                    <a:pt x="18" y="31"/>
                    <a:pt x="18" y="31"/>
                  </a:cubicBezTo>
                  <a:cubicBezTo>
                    <a:pt x="18" y="31"/>
                    <a:pt x="18" y="31"/>
                    <a:pt x="18" y="31"/>
                  </a:cubicBezTo>
                  <a:cubicBezTo>
                    <a:pt x="17" y="32"/>
                    <a:pt x="17" y="32"/>
                    <a:pt x="17" y="32"/>
                  </a:cubicBezTo>
                  <a:cubicBezTo>
                    <a:pt x="16" y="32"/>
                    <a:pt x="15" y="32"/>
                    <a:pt x="13" y="32"/>
                  </a:cubicBezTo>
                  <a:moveTo>
                    <a:pt x="10" y="31"/>
                  </a:moveTo>
                  <a:cubicBezTo>
                    <a:pt x="12" y="31"/>
                    <a:pt x="13" y="31"/>
                    <a:pt x="15" y="31"/>
                  </a:cubicBezTo>
                  <a:cubicBezTo>
                    <a:pt x="16" y="31"/>
                    <a:pt x="17" y="30"/>
                    <a:pt x="18" y="30"/>
                  </a:cubicBezTo>
                  <a:cubicBezTo>
                    <a:pt x="17" y="30"/>
                    <a:pt x="17" y="30"/>
                    <a:pt x="17" y="30"/>
                  </a:cubicBezTo>
                  <a:cubicBezTo>
                    <a:pt x="15" y="31"/>
                    <a:pt x="13" y="32"/>
                    <a:pt x="10" y="32"/>
                  </a:cubicBezTo>
                  <a:cubicBezTo>
                    <a:pt x="10" y="32"/>
                    <a:pt x="10" y="32"/>
                    <a:pt x="10" y="32"/>
                  </a:cubicBezTo>
                  <a:cubicBezTo>
                    <a:pt x="9" y="32"/>
                    <a:pt x="9" y="32"/>
                    <a:pt x="9" y="32"/>
                  </a:cubicBezTo>
                  <a:cubicBezTo>
                    <a:pt x="10" y="31"/>
                    <a:pt x="10" y="31"/>
                    <a:pt x="10" y="31"/>
                  </a:cubicBezTo>
                  <a:cubicBezTo>
                    <a:pt x="10" y="31"/>
                    <a:pt x="10" y="31"/>
                    <a:pt x="10" y="31"/>
                  </a:cubicBezTo>
                  <a:moveTo>
                    <a:pt x="9" y="30"/>
                  </a:moveTo>
                  <a:cubicBezTo>
                    <a:pt x="10" y="30"/>
                    <a:pt x="10" y="30"/>
                    <a:pt x="10" y="30"/>
                  </a:cubicBezTo>
                  <a:cubicBezTo>
                    <a:pt x="12" y="30"/>
                    <a:pt x="15" y="29"/>
                    <a:pt x="17" y="28"/>
                  </a:cubicBezTo>
                  <a:cubicBezTo>
                    <a:pt x="17" y="28"/>
                    <a:pt x="17" y="28"/>
                    <a:pt x="17" y="28"/>
                  </a:cubicBezTo>
                  <a:cubicBezTo>
                    <a:pt x="17" y="29"/>
                    <a:pt x="17" y="29"/>
                    <a:pt x="17" y="29"/>
                  </a:cubicBezTo>
                  <a:cubicBezTo>
                    <a:pt x="17" y="29"/>
                    <a:pt x="17" y="29"/>
                    <a:pt x="17" y="29"/>
                  </a:cubicBezTo>
                  <a:cubicBezTo>
                    <a:pt x="16" y="30"/>
                    <a:pt x="15" y="30"/>
                    <a:pt x="14" y="30"/>
                  </a:cubicBezTo>
                  <a:cubicBezTo>
                    <a:pt x="13" y="30"/>
                    <a:pt x="12" y="31"/>
                    <a:pt x="10" y="31"/>
                  </a:cubicBezTo>
                  <a:cubicBezTo>
                    <a:pt x="10" y="31"/>
                    <a:pt x="10" y="31"/>
                    <a:pt x="9" y="30"/>
                  </a:cubicBezTo>
                  <a:cubicBezTo>
                    <a:pt x="9" y="30"/>
                    <a:pt x="9" y="30"/>
                    <a:pt x="9" y="30"/>
                  </a:cubicBezTo>
                  <a:cubicBezTo>
                    <a:pt x="9" y="30"/>
                    <a:pt x="9" y="30"/>
                    <a:pt x="9" y="30"/>
                  </a:cubicBezTo>
                  <a:cubicBezTo>
                    <a:pt x="9" y="30"/>
                    <a:pt x="9" y="30"/>
                    <a:pt x="9" y="30"/>
                  </a:cubicBezTo>
                  <a:moveTo>
                    <a:pt x="10" y="28"/>
                  </a:moveTo>
                  <a:cubicBezTo>
                    <a:pt x="10" y="28"/>
                    <a:pt x="10" y="28"/>
                    <a:pt x="11" y="28"/>
                  </a:cubicBezTo>
                  <a:cubicBezTo>
                    <a:pt x="17" y="27"/>
                    <a:pt x="17" y="27"/>
                    <a:pt x="17" y="27"/>
                  </a:cubicBezTo>
                  <a:cubicBezTo>
                    <a:pt x="17" y="27"/>
                    <a:pt x="17" y="27"/>
                    <a:pt x="17" y="27"/>
                  </a:cubicBezTo>
                  <a:cubicBezTo>
                    <a:pt x="17" y="28"/>
                    <a:pt x="17" y="28"/>
                    <a:pt x="17" y="28"/>
                  </a:cubicBezTo>
                  <a:cubicBezTo>
                    <a:pt x="17" y="28"/>
                    <a:pt x="17" y="28"/>
                    <a:pt x="17" y="28"/>
                  </a:cubicBezTo>
                  <a:cubicBezTo>
                    <a:pt x="15" y="28"/>
                    <a:pt x="12" y="29"/>
                    <a:pt x="10" y="29"/>
                  </a:cubicBezTo>
                  <a:cubicBezTo>
                    <a:pt x="9" y="29"/>
                    <a:pt x="9" y="29"/>
                    <a:pt x="9" y="29"/>
                  </a:cubicBezTo>
                  <a:cubicBezTo>
                    <a:pt x="9" y="29"/>
                    <a:pt x="9" y="29"/>
                    <a:pt x="9" y="29"/>
                  </a:cubicBezTo>
                  <a:cubicBezTo>
                    <a:pt x="9" y="29"/>
                    <a:pt x="9" y="29"/>
                    <a:pt x="9" y="29"/>
                  </a:cubicBezTo>
                  <a:cubicBezTo>
                    <a:pt x="9" y="28"/>
                    <a:pt x="9" y="28"/>
                    <a:pt x="9" y="28"/>
                  </a:cubicBezTo>
                  <a:cubicBezTo>
                    <a:pt x="10" y="28"/>
                    <a:pt x="10" y="28"/>
                    <a:pt x="10" y="28"/>
                  </a:cubicBezTo>
                  <a:moveTo>
                    <a:pt x="10" y="27"/>
                  </a:moveTo>
                  <a:cubicBezTo>
                    <a:pt x="12" y="27"/>
                    <a:pt x="14" y="26"/>
                    <a:pt x="16" y="26"/>
                  </a:cubicBezTo>
                  <a:cubicBezTo>
                    <a:pt x="16" y="26"/>
                    <a:pt x="17" y="26"/>
                    <a:pt x="17" y="26"/>
                  </a:cubicBezTo>
                  <a:cubicBezTo>
                    <a:pt x="17" y="26"/>
                    <a:pt x="17" y="26"/>
                    <a:pt x="17" y="26"/>
                  </a:cubicBezTo>
                  <a:cubicBezTo>
                    <a:pt x="17" y="26"/>
                    <a:pt x="17" y="26"/>
                    <a:pt x="17" y="26"/>
                  </a:cubicBezTo>
                  <a:cubicBezTo>
                    <a:pt x="11" y="27"/>
                    <a:pt x="11" y="27"/>
                    <a:pt x="11" y="27"/>
                  </a:cubicBezTo>
                  <a:cubicBezTo>
                    <a:pt x="10" y="27"/>
                    <a:pt x="10" y="27"/>
                    <a:pt x="10" y="27"/>
                  </a:cubicBezTo>
                  <a:cubicBezTo>
                    <a:pt x="9" y="27"/>
                    <a:pt x="9" y="27"/>
                    <a:pt x="9" y="27"/>
                  </a:cubicBezTo>
                  <a:cubicBezTo>
                    <a:pt x="9" y="27"/>
                    <a:pt x="9" y="27"/>
                    <a:pt x="9" y="27"/>
                  </a:cubicBezTo>
                  <a:cubicBezTo>
                    <a:pt x="9" y="27"/>
                    <a:pt x="9" y="27"/>
                    <a:pt x="9" y="27"/>
                  </a:cubicBezTo>
                  <a:cubicBezTo>
                    <a:pt x="9" y="26"/>
                    <a:pt x="9" y="26"/>
                    <a:pt x="9" y="26"/>
                  </a:cubicBezTo>
                  <a:cubicBezTo>
                    <a:pt x="9" y="27"/>
                    <a:pt x="9" y="27"/>
                    <a:pt x="9" y="27"/>
                  </a:cubicBezTo>
                  <a:cubicBezTo>
                    <a:pt x="10" y="27"/>
                    <a:pt x="10" y="27"/>
                    <a:pt x="10" y="27"/>
                  </a:cubicBezTo>
                  <a:moveTo>
                    <a:pt x="11" y="26"/>
                  </a:moveTo>
                  <a:cubicBezTo>
                    <a:pt x="11" y="26"/>
                    <a:pt x="12" y="26"/>
                    <a:pt x="12" y="25"/>
                  </a:cubicBezTo>
                  <a:cubicBezTo>
                    <a:pt x="12" y="26"/>
                    <a:pt x="12" y="26"/>
                    <a:pt x="12" y="26"/>
                  </a:cubicBezTo>
                  <a:cubicBezTo>
                    <a:pt x="12" y="26"/>
                    <a:pt x="12" y="26"/>
                    <a:pt x="12" y="26"/>
                  </a:cubicBezTo>
                  <a:cubicBezTo>
                    <a:pt x="12" y="26"/>
                    <a:pt x="11" y="26"/>
                    <a:pt x="11" y="26"/>
                  </a:cubicBezTo>
                  <a:moveTo>
                    <a:pt x="13" y="26"/>
                  </a:moveTo>
                  <a:cubicBezTo>
                    <a:pt x="13" y="25"/>
                    <a:pt x="13" y="25"/>
                    <a:pt x="13" y="25"/>
                  </a:cubicBezTo>
                  <a:cubicBezTo>
                    <a:pt x="13" y="25"/>
                    <a:pt x="13" y="25"/>
                    <a:pt x="13" y="25"/>
                  </a:cubicBezTo>
                  <a:cubicBezTo>
                    <a:pt x="13" y="25"/>
                    <a:pt x="14" y="25"/>
                    <a:pt x="14" y="25"/>
                  </a:cubicBezTo>
                  <a:cubicBezTo>
                    <a:pt x="14" y="25"/>
                    <a:pt x="14" y="25"/>
                    <a:pt x="14" y="25"/>
                  </a:cubicBezTo>
                  <a:cubicBezTo>
                    <a:pt x="14" y="25"/>
                    <a:pt x="14" y="25"/>
                    <a:pt x="14" y="25"/>
                  </a:cubicBezTo>
                  <a:cubicBezTo>
                    <a:pt x="14" y="25"/>
                    <a:pt x="13" y="25"/>
                    <a:pt x="13" y="26"/>
                  </a:cubicBezTo>
                  <a:moveTo>
                    <a:pt x="15" y="25"/>
                  </a:moveTo>
                  <a:cubicBezTo>
                    <a:pt x="15" y="25"/>
                    <a:pt x="15" y="25"/>
                    <a:pt x="15" y="25"/>
                  </a:cubicBezTo>
                  <a:cubicBezTo>
                    <a:pt x="15" y="25"/>
                    <a:pt x="15" y="25"/>
                    <a:pt x="15" y="25"/>
                  </a:cubicBezTo>
                  <a:cubicBezTo>
                    <a:pt x="16" y="25"/>
                    <a:pt x="16" y="25"/>
                    <a:pt x="16" y="25"/>
                  </a:cubicBezTo>
                  <a:cubicBezTo>
                    <a:pt x="16" y="25"/>
                    <a:pt x="16" y="25"/>
                    <a:pt x="16" y="25"/>
                  </a:cubicBezTo>
                  <a:cubicBezTo>
                    <a:pt x="15" y="25"/>
                    <a:pt x="15" y="25"/>
                    <a:pt x="15" y="25"/>
                  </a:cubicBezTo>
                  <a:cubicBezTo>
                    <a:pt x="15" y="25"/>
                    <a:pt x="15" y="25"/>
                    <a:pt x="15" y="25"/>
                  </a:cubicBezTo>
                  <a:moveTo>
                    <a:pt x="13" y="24"/>
                  </a:moveTo>
                  <a:cubicBezTo>
                    <a:pt x="12" y="22"/>
                    <a:pt x="12" y="19"/>
                    <a:pt x="11" y="17"/>
                  </a:cubicBezTo>
                  <a:cubicBezTo>
                    <a:pt x="11" y="17"/>
                    <a:pt x="11" y="17"/>
                    <a:pt x="11" y="17"/>
                  </a:cubicBezTo>
                  <a:cubicBezTo>
                    <a:pt x="12" y="17"/>
                    <a:pt x="12" y="16"/>
                    <a:pt x="13" y="16"/>
                  </a:cubicBezTo>
                  <a:cubicBezTo>
                    <a:pt x="13" y="16"/>
                    <a:pt x="13" y="16"/>
                    <a:pt x="14" y="16"/>
                  </a:cubicBezTo>
                  <a:cubicBezTo>
                    <a:pt x="14" y="16"/>
                    <a:pt x="14" y="16"/>
                    <a:pt x="14" y="16"/>
                  </a:cubicBezTo>
                  <a:cubicBezTo>
                    <a:pt x="14" y="19"/>
                    <a:pt x="14" y="22"/>
                    <a:pt x="14" y="24"/>
                  </a:cubicBezTo>
                  <a:cubicBezTo>
                    <a:pt x="14" y="24"/>
                    <a:pt x="13" y="24"/>
                    <a:pt x="13" y="24"/>
                  </a:cubicBezTo>
                  <a:moveTo>
                    <a:pt x="10" y="16"/>
                  </a:moveTo>
                  <a:cubicBezTo>
                    <a:pt x="10" y="16"/>
                    <a:pt x="10" y="16"/>
                    <a:pt x="10" y="16"/>
                  </a:cubicBezTo>
                  <a:cubicBezTo>
                    <a:pt x="8" y="15"/>
                    <a:pt x="7" y="14"/>
                    <a:pt x="6" y="12"/>
                  </a:cubicBezTo>
                  <a:cubicBezTo>
                    <a:pt x="6" y="12"/>
                    <a:pt x="6" y="11"/>
                    <a:pt x="6" y="11"/>
                  </a:cubicBezTo>
                  <a:cubicBezTo>
                    <a:pt x="6" y="11"/>
                    <a:pt x="6" y="10"/>
                    <a:pt x="6" y="10"/>
                  </a:cubicBezTo>
                  <a:cubicBezTo>
                    <a:pt x="7" y="10"/>
                    <a:pt x="7" y="10"/>
                    <a:pt x="7" y="10"/>
                  </a:cubicBezTo>
                  <a:cubicBezTo>
                    <a:pt x="7" y="10"/>
                    <a:pt x="7" y="10"/>
                    <a:pt x="7" y="10"/>
                  </a:cubicBezTo>
                  <a:cubicBezTo>
                    <a:pt x="8" y="10"/>
                    <a:pt x="8" y="10"/>
                    <a:pt x="8" y="11"/>
                  </a:cubicBezTo>
                  <a:cubicBezTo>
                    <a:pt x="9" y="13"/>
                    <a:pt x="10" y="14"/>
                    <a:pt x="10" y="16"/>
                  </a:cubicBezTo>
                  <a:moveTo>
                    <a:pt x="15" y="15"/>
                  </a:moveTo>
                  <a:cubicBezTo>
                    <a:pt x="15" y="13"/>
                    <a:pt x="15" y="12"/>
                    <a:pt x="16" y="10"/>
                  </a:cubicBezTo>
                  <a:cubicBezTo>
                    <a:pt x="16" y="9"/>
                    <a:pt x="16" y="9"/>
                    <a:pt x="16" y="9"/>
                  </a:cubicBezTo>
                  <a:cubicBezTo>
                    <a:pt x="16" y="9"/>
                    <a:pt x="16" y="9"/>
                    <a:pt x="16" y="9"/>
                  </a:cubicBezTo>
                  <a:cubicBezTo>
                    <a:pt x="16" y="9"/>
                    <a:pt x="16" y="9"/>
                    <a:pt x="16" y="9"/>
                  </a:cubicBezTo>
                  <a:cubicBezTo>
                    <a:pt x="16" y="9"/>
                    <a:pt x="16" y="9"/>
                    <a:pt x="16" y="9"/>
                  </a:cubicBezTo>
                  <a:cubicBezTo>
                    <a:pt x="16" y="11"/>
                    <a:pt x="16" y="12"/>
                    <a:pt x="16" y="14"/>
                  </a:cubicBezTo>
                  <a:cubicBezTo>
                    <a:pt x="15" y="14"/>
                    <a:pt x="15" y="15"/>
                    <a:pt x="15" y="15"/>
                  </a:cubicBezTo>
                  <a:moveTo>
                    <a:pt x="12" y="14"/>
                  </a:moveTo>
                  <a:cubicBezTo>
                    <a:pt x="12" y="12"/>
                    <a:pt x="12" y="11"/>
                    <a:pt x="12" y="9"/>
                  </a:cubicBezTo>
                  <a:cubicBezTo>
                    <a:pt x="12" y="9"/>
                    <a:pt x="12" y="9"/>
                    <a:pt x="12" y="9"/>
                  </a:cubicBezTo>
                  <a:cubicBezTo>
                    <a:pt x="12" y="9"/>
                    <a:pt x="12" y="9"/>
                    <a:pt x="12" y="9"/>
                  </a:cubicBezTo>
                  <a:cubicBezTo>
                    <a:pt x="13" y="9"/>
                    <a:pt x="13" y="9"/>
                    <a:pt x="13" y="9"/>
                  </a:cubicBezTo>
                  <a:cubicBezTo>
                    <a:pt x="13" y="10"/>
                    <a:pt x="13" y="10"/>
                    <a:pt x="13" y="10"/>
                  </a:cubicBezTo>
                  <a:cubicBezTo>
                    <a:pt x="13" y="11"/>
                    <a:pt x="13" y="13"/>
                    <a:pt x="12" y="14"/>
                  </a:cubicBezTo>
                  <a:moveTo>
                    <a:pt x="8" y="26"/>
                  </a:moveTo>
                  <a:cubicBezTo>
                    <a:pt x="8" y="26"/>
                    <a:pt x="8" y="26"/>
                    <a:pt x="8" y="26"/>
                  </a:cubicBezTo>
                  <a:cubicBezTo>
                    <a:pt x="8" y="25"/>
                    <a:pt x="8" y="25"/>
                    <a:pt x="8" y="25"/>
                  </a:cubicBezTo>
                  <a:cubicBezTo>
                    <a:pt x="8" y="25"/>
                    <a:pt x="7" y="24"/>
                    <a:pt x="7" y="24"/>
                  </a:cubicBezTo>
                  <a:cubicBezTo>
                    <a:pt x="7" y="23"/>
                    <a:pt x="7" y="23"/>
                    <a:pt x="7" y="23"/>
                  </a:cubicBezTo>
                  <a:cubicBezTo>
                    <a:pt x="7" y="22"/>
                    <a:pt x="7" y="22"/>
                    <a:pt x="7" y="22"/>
                  </a:cubicBezTo>
                  <a:cubicBezTo>
                    <a:pt x="7" y="21"/>
                    <a:pt x="6" y="20"/>
                    <a:pt x="5" y="20"/>
                  </a:cubicBezTo>
                  <a:cubicBezTo>
                    <a:pt x="5" y="19"/>
                    <a:pt x="5" y="19"/>
                    <a:pt x="5" y="19"/>
                  </a:cubicBezTo>
                  <a:cubicBezTo>
                    <a:pt x="4" y="18"/>
                    <a:pt x="4" y="18"/>
                    <a:pt x="3" y="17"/>
                  </a:cubicBezTo>
                  <a:cubicBezTo>
                    <a:pt x="1" y="14"/>
                    <a:pt x="1" y="9"/>
                    <a:pt x="3" y="5"/>
                  </a:cubicBezTo>
                  <a:cubicBezTo>
                    <a:pt x="5" y="2"/>
                    <a:pt x="7" y="1"/>
                    <a:pt x="11" y="0"/>
                  </a:cubicBezTo>
                  <a:cubicBezTo>
                    <a:pt x="11" y="0"/>
                    <a:pt x="11" y="0"/>
                    <a:pt x="12" y="0"/>
                  </a:cubicBezTo>
                  <a:cubicBezTo>
                    <a:pt x="15" y="0"/>
                    <a:pt x="18" y="2"/>
                    <a:pt x="20" y="5"/>
                  </a:cubicBezTo>
                  <a:cubicBezTo>
                    <a:pt x="22" y="8"/>
                    <a:pt x="21" y="14"/>
                    <a:pt x="20" y="16"/>
                  </a:cubicBezTo>
                  <a:cubicBezTo>
                    <a:pt x="19" y="18"/>
                    <a:pt x="19" y="19"/>
                    <a:pt x="19" y="20"/>
                  </a:cubicBezTo>
                  <a:cubicBezTo>
                    <a:pt x="18" y="21"/>
                    <a:pt x="18" y="21"/>
                    <a:pt x="18" y="21"/>
                  </a:cubicBezTo>
                  <a:cubicBezTo>
                    <a:pt x="18" y="21"/>
                    <a:pt x="18" y="22"/>
                    <a:pt x="18" y="22"/>
                  </a:cubicBezTo>
                  <a:cubicBezTo>
                    <a:pt x="18" y="23"/>
                    <a:pt x="18" y="23"/>
                    <a:pt x="18" y="23"/>
                  </a:cubicBezTo>
                  <a:cubicBezTo>
                    <a:pt x="18" y="23"/>
                    <a:pt x="18" y="24"/>
                    <a:pt x="18" y="24"/>
                  </a:cubicBezTo>
                  <a:cubicBezTo>
                    <a:pt x="17" y="24"/>
                    <a:pt x="17" y="24"/>
                    <a:pt x="17" y="24"/>
                  </a:cubicBezTo>
                  <a:cubicBezTo>
                    <a:pt x="17" y="24"/>
                    <a:pt x="16" y="24"/>
                    <a:pt x="16" y="24"/>
                  </a:cubicBezTo>
                  <a:cubicBezTo>
                    <a:pt x="16" y="24"/>
                    <a:pt x="15" y="24"/>
                    <a:pt x="15" y="24"/>
                  </a:cubicBezTo>
                  <a:cubicBezTo>
                    <a:pt x="15" y="22"/>
                    <a:pt x="14" y="19"/>
                    <a:pt x="15" y="16"/>
                  </a:cubicBezTo>
                  <a:cubicBezTo>
                    <a:pt x="15" y="16"/>
                    <a:pt x="15" y="16"/>
                    <a:pt x="15" y="16"/>
                  </a:cubicBezTo>
                  <a:cubicBezTo>
                    <a:pt x="16" y="15"/>
                    <a:pt x="16" y="15"/>
                    <a:pt x="16" y="14"/>
                  </a:cubicBezTo>
                  <a:cubicBezTo>
                    <a:pt x="17" y="13"/>
                    <a:pt x="17" y="11"/>
                    <a:pt x="17" y="9"/>
                  </a:cubicBezTo>
                  <a:cubicBezTo>
                    <a:pt x="17" y="9"/>
                    <a:pt x="17" y="9"/>
                    <a:pt x="17" y="9"/>
                  </a:cubicBezTo>
                  <a:cubicBezTo>
                    <a:pt x="17" y="8"/>
                    <a:pt x="16" y="8"/>
                    <a:pt x="16" y="8"/>
                  </a:cubicBezTo>
                  <a:cubicBezTo>
                    <a:pt x="16" y="8"/>
                    <a:pt x="16" y="8"/>
                    <a:pt x="15" y="9"/>
                  </a:cubicBezTo>
                  <a:cubicBezTo>
                    <a:pt x="15" y="10"/>
                    <a:pt x="15" y="10"/>
                    <a:pt x="15" y="10"/>
                  </a:cubicBezTo>
                  <a:cubicBezTo>
                    <a:pt x="14" y="12"/>
                    <a:pt x="14" y="13"/>
                    <a:pt x="14" y="15"/>
                  </a:cubicBezTo>
                  <a:cubicBezTo>
                    <a:pt x="13" y="15"/>
                    <a:pt x="13" y="15"/>
                    <a:pt x="13" y="15"/>
                  </a:cubicBezTo>
                  <a:cubicBezTo>
                    <a:pt x="13" y="15"/>
                    <a:pt x="13" y="15"/>
                    <a:pt x="13" y="15"/>
                  </a:cubicBezTo>
                  <a:cubicBezTo>
                    <a:pt x="13" y="13"/>
                    <a:pt x="14" y="12"/>
                    <a:pt x="14" y="10"/>
                  </a:cubicBezTo>
                  <a:cubicBezTo>
                    <a:pt x="14" y="10"/>
                    <a:pt x="14" y="9"/>
                    <a:pt x="14" y="8"/>
                  </a:cubicBezTo>
                  <a:cubicBezTo>
                    <a:pt x="13" y="8"/>
                    <a:pt x="13" y="8"/>
                    <a:pt x="12" y="8"/>
                  </a:cubicBezTo>
                  <a:cubicBezTo>
                    <a:pt x="12" y="8"/>
                    <a:pt x="12" y="8"/>
                    <a:pt x="12" y="8"/>
                  </a:cubicBezTo>
                  <a:cubicBezTo>
                    <a:pt x="11" y="8"/>
                    <a:pt x="11" y="9"/>
                    <a:pt x="11" y="9"/>
                  </a:cubicBezTo>
                  <a:cubicBezTo>
                    <a:pt x="11" y="11"/>
                    <a:pt x="11" y="13"/>
                    <a:pt x="12" y="15"/>
                  </a:cubicBezTo>
                  <a:cubicBezTo>
                    <a:pt x="12" y="15"/>
                    <a:pt x="12" y="15"/>
                    <a:pt x="12" y="15"/>
                  </a:cubicBezTo>
                  <a:cubicBezTo>
                    <a:pt x="12" y="16"/>
                    <a:pt x="12" y="16"/>
                    <a:pt x="11" y="16"/>
                  </a:cubicBezTo>
                  <a:cubicBezTo>
                    <a:pt x="11" y="16"/>
                    <a:pt x="11" y="16"/>
                    <a:pt x="11" y="16"/>
                  </a:cubicBezTo>
                  <a:cubicBezTo>
                    <a:pt x="11" y="14"/>
                    <a:pt x="10" y="12"/>
                    <a:pt x="9" y="11"/>
                  </a:cubicBezTo>
                  <a:cubicBezTo>
                    <a:pt x="9" y="10"/>
                    <a:pt x="9" y="9"/>
                    <a:pt x="8" y="9"/>
                  </a:cubicBezTo>
                  <a:cubicBezTo>
                    <a:pt x="8" y="9"/>
                    <a:pt x="7" y="9"/>
                    <a:pt x="7" y="9"/>
                  </a:cubicBezTo>
                  <a:cubicBezTo>
                    <a:pt x="7" y="9"/>
                    <a:pt x="6" y="9"/>
                    <a:pt x="6" y="9"/>
                  </a:cubicBezTo>
                  <a:cubicBezTo>
                    <a:pt x="5" y="10"/>
                    <a:pt x="5" y="10"/>
                    <a:pt x="5" y="11"/>
                  </a:cubicBezTo>
                  <a:cubicBezTo>
                    <a:pt x="5" y="12"/>
                    <a:pt x="5" y="12"/>
                    <a:pt x="6" y="13"/>
                  </a:cubicBezTo>
                  <a:cubicBezTo>
                    <a:pt x="7" y="14"/>
                    <a:pt x="8" y="15"/>
                    <a:pt x="9" y="16"/>
                  </a:cubicBezTo>
                  <a:cubicBezTo>
                    <a:pt x="10" y="17"/>
                    <a:pt x="10" y="17"/>
                    <a:pt x="10" y="17"/>
                  </a:cubicBezTo>
                  <a:cubicBezTo>
                    <a:pt x="11" y="19"/>
                    <a:pt x="12" y="22"/>
                    <a:pt x="12" y="25"/>
                  </a:cubicBezTo>
                  <a:cubicBezTo>
                    <a:pt x="11" y="25"/>
                    <a:pt x="10" y="25"/>
                    <a:pt x="9" y="26"/>
                  </a:cubicBezTo>
                  <a:cubicBezTo>
                    <a:pt x="9" y="26"/>
                    <a:pt x="9" y="26"/>
                    <a:pt x="9" y="26"/>
                  </a:cubicBezTo>
                  <a:cubicBezTo>
                    <a:pt x="8" y="26"/>
                    <a:pt x="8" y="26"/>
                    <a:pt x="8" y="26"/>
                  </a:cubicBezTo>
                  <a:moveTo>
                    <a:pt x="12" y="0"/>
                  </a:moveTo>
                  <a:cubicBezTo>
                    <a:pt x="11" y="0"/>
                    <a:pt x="11" y="0"/>
                    <a:pt x="11" y="0"/>
                  </a:cubicBezTo>
                  <a:cubicBezTo>
                    <a:pt x="7" y="0"/>
                    <a:pt x="4" y="2"/>
                    <a:pt x="2" y="5"/>
                  </a:cubicBezTo>
                  <a:cubicBezTo>
                    <a:pt x="0" y="9"/>
                    <a:pt x="0" y="14"/>
                    <a:pt x="3" y="17"/>
                  </a:cubicBezTo>
                  <a:cubicBezTo>
                    <a:pt x="3" y="18"/>
                    <a:pt x="4" y="19"/>
                    <a:pt x="4" y="19"/>
                  </a:cubicBezTo>
                  <a:cubicBezTo>
                    <a:pt x="5" y="20"/>
                    <a:pt x="5" y="20"/>
                    <a:pt x="5" y="20"/>
                  </a:cubicBezTo>
                  <a:cubicBezTo>
                    <a:pt x="5" y="21"/>
                    <a:pt x="6" y="22"/>
                    <a:pt x="6" y="23"/>
                  </a:cubicBezTo>
                  <a:cubicBezTo>
                    <a:pt x="6" y="23"/>
                    <a:pt x="6" y="23"/>
                    <a:pt x="6" y="23"/>
                  </a:cubicBezTo>
                  <a:cubicBezTo>
                    <a:pt x="6" y="24"/>
                    <a:pt x="6" y="24"/>
                    <a:pt x="6" y="24"/>
                  </a:cubicBezTo>
                  <a:cubicBezTo>
                    <a:pt x="7" y="25"/>
                    <a:pt x="7" y="25"/>
                    <a:pt x="7" y="26"/>
                  </a:cubicBezTo>
                  <a:cubicBezTo>
                    <a:pt x="8" y="26"/>
                    <a:pt x="8" y="26"/>
                    <a:pt x="8" y="26"/>
                  </a:cubicBezTo>
                  <a:cubicBezTo>
                    <a:pt x="8" y="26"/>
                    <a:pt x="8" y="27"/>
                    <a:pt x="8" y="27"/>
                  </a:cubicBezTo>
                  <a:cubicBezTo>
                    <a:pt x="8" y="28"/>
                    <a:pt x="8" y="28"/>
                    <a:pt x="8" y="28"/>
                  </a:cubicBezTo>
                  <a:cubicBezTo>
                    <a:pt x="8" y="29"/>
                    <a:pt x="8" y="29"/>
                    <a:pt x="8" y="29"/>
                  </a:cubicBezTo>
                  <a:cubicBezTo>
                    <a:pt x="9" y="30"/>
                    <a:pt x="9" y="30"/>
                    <a:pt x="9" y="30"/>
                  </a:cubicBezTo>
                  <a:cubicBezTo>
                    <a:pt x="8" y="30"/>
                    <a:pt x="8" y="30"/>
                    <a:pt x="9" y="31"/>
                  </a:cubicBezTo>
                  <a:cubicBezTo>
                    <a:pt x="9" y="31"/>
                    <a:pt x="9" y="31"/>
                    <a:pt x="9" y="31"/>
                  </a:cubicBezTo>
                  <a:cubicBezTo>
                    <a:pt x="9" y="32"/>
                    <a:pt x="9" y="32"/>
                    <a:pt x="9" y="32"/>
                  </a:cubicBezTo>
                  <a:cubicBezTo>
                    <a:pt x="9" y="33"/>
                    <a:pt x="9" y="33"/>
                    <a:pt x="9" y="33"/>
                  </a:cubicBezTo>
                  <a:cubicBezTo>
                    <a:pt x="9" y="33"/>
                    <a:pt x="9" y="33"/>
                    <a:pt x="9" y="33"/>
                  </a:cubicBezTo>
                  <a:cubicBezTo>
                    <a:pt x="9" y="34"/>
                    <a:pt x="10" y="34"/>
                    <a:pt x="11" y="35"/>
                  </a:cubicBezTo>
                  <a:cubicBezTo>
                    <a:pt x="12" y="35"/>
                    <a:pt x="13" y="36"/>
                    <a:pt x="14" y="36"/>
                  </a:cubicBezTo>
                  <a:cubicBezTo>
                    <a:pt x="15" y="36"/>
                    <a:pt x="16" y="35"/>
                    <a:pt x="17" y="35"/>
                  </a:cubicBezTo>
                  <a:cubicBezTo>
                    <a:pt x="17" y="34"/>
                    <a:pt x="19" y="32"/>
                    <a:pt x="18" y="32"/>
                  </a:cubicBezTo>
                  <a:cubicBezTo>
                    <a:pt x="19" y="31"/>
                    <a:pt x="19" y="31"/>
                    <a:pt x="19" y="31"/>
                  </a:cubicBezTo>
                  <a:cubicBezTo>
                    <a:pt x="18" y="31"/>
                    <a:pt x="18" y="31"/>
                    <a:pt x="18" y="31"/>
                  </a:cubicBezTo>
                  <a:cubicBezTo>
                    <a:pt x="18" y="31"/>
                    <a:pt x="18" y="31"/>
                    <a:pt x="18" y="31"/>
                  </a:cubicBezTo>
                  <a:cubicBezTo>
                    <a:pt x="19" y="30"/>
                    <a:pt x="19" y="30"/>
                    <a:pt x="19" y="30"/>
                  </a:cubicBezTo>
                  <a:cubicBezTo>
                    <a:pt x="18" y="30"/>
                    <a:pt x="18" y="30"/>
                    <a:pt x="18" y="30"/>
                  </a:cubicBezTo>
                  <a:cubicBezTo>
                    <a:pt x="19" y="30"/>
                    <a:pt x="19" y="30"/>
                    <a:pt x="19" y="30"/>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8"/>
                    <a:pt x="18" y="28"/>
                    <a:pt x="18" y="28"/>
                  </a:cubicBezTo>
                  <a:cubicBezTo>
                    <a:pt x="18" y="28"/>
                    <a:pt x="18" y="28"/>
                    <a:pt x="18" y="28"/>
                  </a:cubicBezTo>
                  <a:cubicBezTo>
                    <a:pt x="18" y="27"/>
                    <a:pt x="18" y="27"/>
                    <a:pt x="18" y="27"/>
                  </a:cubicBezTo>
                  <a:cubicBezTo>
                    <a:pt x="18" y="27"/>
                    <a:pt x="18" y="27"/>
                    <a:pt x="18" y="27"/>
                  </a:cubicBezTo>
                  <a:cubicBezTo>
                    <a:pt x="18" y="26"/>
                    <a:pt x="18" y="26"/>
                    <a:pt x="18" y="26"/>
                  </a:cubicBezTo>
                  <a:cubicBezTo>
                    <a:pt x="18" y="26"/>
                    <a:pt x="18" y="26"/>
                    <a:pt x="18" y="26"/>
                  </a:cubicBezTo>
                  <a:cubicBezTo>
                    <a:pt x="18" y="25"/>
                    <a:pt x="19" y="24"/>
                    <a:pt x="19" y="23"/>
                  </a:cubicBezTo>
                  <a:cubicBezTo>
                    <a:pt x="19" y="22"/>
                    <a:pt x="19" y="22"/>
                    <a:pt x="19" y="22"/>
                  </a:cubicBezTo>
                  <a:cubicBezTo>
                    <a:pt x="19" y="22"/>
                    <a:pt x="19" y="21"/>
                    <a:pt x="19" y="21"/>
                  </a:cubicBezTo>
                  <a:cubicBezTo>
                    <a:pt x="19" y="20"/>
                    <a:pt x="19" y="20"/>
                    <a:pt x="19" y="20"/>
                  </a:cubicBezTo>
                  <a:cubicBezTo>
                    <a:pt x="20" y="19"/>
                    <a:pt x="20" y="18"/>
                    <a:pt x="21" y="17"/>
                  </a:cubicBezTo>
                  <a:cubicBezTo>
                    <a:pt x="22" y="14"/>
                    <a:pt x="23" y="8"/>
                    <a:pt x="21" y="4"/>
                  </a:cubicBezTo>
                  <a:cubicBezTo>
                    <a:pt x="19" y="2"/>
                    <a:pt x="17"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27" name="Freeform 113"/>
            <p:cNvSpPr>
              <a:spLocks/>
            </p:cNvSpPr>
            <p:nvPr/>
          </p:nvSpPr>
          <p:spPr bwMode="auto">
            <a:xfrm>
              <a:off x="4253" y="2198"/>
              <a:ext cx="5" cy="22"/>
            </a:xfrm>
            <a:custGeom>
              <a:avLst/>
              <a:gdLst>
                <a:gd name="T0" fmla="*/ 0 w 2"/>
                <a:gd name="T1" fmla="*/ 0 h 9"/>
                <a:gd name="T2" fmla="*/ 0 w 2"/>
                <a:gd name="T3" fmla="*/ 1 h 9"/>
                <a:gd name="T4" fmla="*/ 1 w 2"/>
                <a:gd name="T5" fmla="*/ 9 h 9"/>
                <a:gd name="T6" fmla="*/ 2 w 2"/>
                <a:gd name="T7" fmla="*/ 9 h 9"/>
                <a:gd name="T8" fmla="*/ 2 w 2"/>
                <a:gd name="T9" fmla="*/ 9 h 9"/>
                <a:gd name="T10" fmla="*/ 2 w 2"/>
                <a:gd name="T11" fmla="*/ 9 h 9"/>
                <a:gd name="T12" fmla="*/ 1 w 2"/>
                <a:gd name="T13" fmla="*/ 1 h 9"/>
                <a:gd name="T14" fmla="*/ 0 w 2"/>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9">
                  <a:moveTo>
                    <a:pt x="0" y="0"/>
                  </a:moveTo>
                  <a:cubicBezTo>
                    <a:pt x="0" y="1"/>
                    <a:pt x="0" y="1"/>
                    <a:pt x="0" y="1"/>
                  </a:cubicBezTo>
                  <a:cubicBezTo>
                    <a:pt x="0" y="4"/>
                    <a:pt x="1" y="6"/>
                    <a:pt x="1" y="9"/>
                  </a:cubicBezTo>
                  <a:cubicBezTo>
                    <a:pt x="2" y="9"/>
                    <a:pt x="2" y="9"/>
                    <a:pt x="2" y="9"/>
                  </a:cubicBezTo>
                  <a:cubicBezTo>
                    <a:pt x="2" y="9"/>
                    <a:pt x="2" y="9"/>
                    <a:pt x="2" y="9"/>
                  </a:cubicBezTo>
                  <a:cubicBezTo>
                    <a:pt x="2" y="9"/>
                    <a:pt x="2" y="9"/>
                    <a:pt x="2" y="9"/>
                  </a:cubicBezTo>
                  <a:cubicBezTo>
                    <a:pt x="1" y="6"/>
                    <a:pt x="1" y="3"/>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28" name="Freeform 114"/>
            <p:cNvSpPr>
              <a:spLocks/>
            </p:cNvSpPr>
            <p:nvPr/>
          </p:nvSpPr>
          <p:spPr bwMode="auto">
            <a:xfrm>
              <a:off x="4281" y="2210"/>
              <a:ext cx="15" cy="12"/>
            </a:xfrm>
            <a:custGeom>
              <a:avLst/>
              <a:gdLst>
                <a:gd name="T0" fmla="*/ 12 w 15"/>
                <a:gd name="T1" fmla="*/ 0 h 12"/>
                <a:gd name="T2" fmla="*/ 0 w 15"/>
                <a:gd name="T3" fmla="*/ 10 h 12"/>
                <a:gd name="T4" fmla="*/ 0 w 15"/>
                <a:gd name="T5" fmla="*/ 12 h 12"/>
                <a:gd name="T6" fmla="*/ 3 w 15"/>
                <a:gd name="T7" fmla="*/ 12 h 12"/>
                <a:gd name="T8" fmla="*/ 3 w 15"/>
                <a:gd name="T9" fmla="*/ 12 h 12"/>
                <a:gd name="T10" fmla="*/ 15 w 15"/>
                <a:gd name="T11" fmla="*/ 3 h 12"/>
                <a:gd name="T12" fmla="*/ 15 w 15"/>
                <a:gd name="T13" fmla="*/ 0 h 12"/>
                <a:gd name="T14" fmla="*/ 12 w 1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2" y="0"/>
                  </a:moveTo>
                  <a:lnTo>
                    <a:pt x="0" y="10"/>
                  </a:lnTo>
                  <a:lnTo>
                    <a:pt x="0" y="12"/>
                  </a:lnTo>
                  <a:lnTo>
                    <a:pt x="3" y="12"/>
                  </a:lnTo>
                  <a:lnTo>
                    <a:pt x="3" y="12"/>
                  </a:lnTo>
                  <a:lnTo>
                    <a:pt x="15" y="3"/>
                  </a:lnTo>
                  <a:lnTo>
                    <a:pt x="15"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29" name="Freeform 115"/>
            <p:cNvSpPr>
              <a:spLocks/>
            </p:cNvSpPr>
            <p:nvPr/>
          </p:nvSpPr>
          <p:spPr bwMode="auto">
            <a:xfrm>
              <a:off x="4281" y="2210"/>
              <a:ext cx="15" cy="12"/>
            </a:xfrm>
            <a:custGeom>
              <a:avLst/>
              <a:gdLst>
                <a:gd name="T0" fmla="*/ 12 w 15"/>
                <a:gd name="T1" fmla="*/ 0 h 12"/>
                <a:gd name="T2" fmla="*/ 0 w 15"/>
                <a:gd name="T3" fmla="*/ 10 h 12"/>
                <a:gd name="T4" fmla="*/ 0 w 15"/>
                <a:gd name="T5" fmla="*/ 12 h 12"/>
                <a:gd name="T6" fmla="*/ 3 w 15"/>
                <a:gd name="T7" fmla="*/ 12 h 12"/>
                <a:gd name="T8" fmla="*/ 3 w 15"/>
                <a:gd name="T9" fmla="*/ 12 h 12"/>
                <a:gd name="T10" fmla="*/ 15 w 15"/>
                <a:gd name="T11" fmla="*/ 3 h 12"/>
                <a:gd name="T12" fmla="*/ 15 w 15"/>
                <a:gd name="T13" fmla="*/ 0 h 12"/>
                <a:gd name="T14" fmla="*/ 12 w 1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2" y="0"/>
                  </a:moveTo>
                  <a:lnTo>
                    <a:pt x="0" y="10"/>
                  </a:lnTo>
                  <a:lnTo>
                    <a:pt x="0" y="12"/>
                  </a:lnTo>
                  <a:lnTo>
                    <a:pt x="3" y="12"/>
                  </a:lnTo>
                  <a:lnTo>
                    <a:pt x="3" y="12"/>
                  </a:lnTo>
                  <a:lnTo>
                    <a:pt x="15" y="3"/>
                  </a:lnTo>
                  <a:lnTo>
                    <a:pt x="15" y="0"/>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30" name="Freeform 116"/>
            <p:cNvSpPr>
              <a:spLocks/>
            </p:cNvSpPr>
            <p:nvPr/>
          </p:nvSpPr>
          <p:spPr bwMode="auto">
            <a:xfrm>
              <a:off x="4293" y="2239"/>
              <a:ext cx="14" cy="4"/>
            </a:xfrm>
            <a:custGeom>
              <a:avLst/>
              <a:gdLst>
                <a:gd name="T0" fmla="*/ 6 w 6"/>
                <a:gd name="T1" fmla="*/ 0 h 2"/>
                <a:gd name="T2" fmla="*/ 0 w 6"/>
                <a:gd name="T3" fmla="*/ 1 h 2"/>
                <a:gd name="T4" fmla="*/ 0 w 6"/>
                <a:gd name="T5" fmla="*/ 2 h 2"/>
                <a:gd name="T6" fmla="*/ 0 w 6"/>
                <a:gd name="T7" fmla="*/ 2 h 2"/>
                <a:gd name="T8" fmla="*/ 6 w 6"/>
                <a:gd name="T9" fmla="*/ 0 h 2"/>
                <a:gd name="T10" fmla="*/ 6 w 6"/>
                <a:gd name="T11" fmla="*/ 0 h 2"/>
                <a:gd name="T12" fmla="*/ 6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0"/>
                  </a:moveTo>
                  <a:cubicBezTo>
                    <a:pt x="4" y="1"/>
                    <a:pt x="2" y="1"/>
                    <a:pt x="0" y="1"/>
                  </a:cubicBezTo>
                  <a:cubicBezTo>
                    <a:pt x="0" y="2"/>
                    <a:pt x="0" y="2"/>
                    <a:pt x="0" y="2"/>
                  </a:cubicBezTo>
                  <a:cubicBezTo>
                    <a:pt x="0" y="2"/>
                    <a:pt x="0" y="2"/>
                    <a:pt x="0" y="2"/>
                  </a:cubicBezTo>
                  <a:cubicBezTo>
                    <a:pt x="2" y="2"/>
                    <a:pt x="4" y="1"/>
                    <a:pt x="6" y="0"/>
                  </a:cubicBezTo>
                  <a:cubicBezTo>
                    <a:pt x="6" y="0"/>
                    <a:pt x="6" y="0"/>
                    <a:pt x="6"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31" name="Freeform 117"/>
            <p:cNvSpPr>
              <a:spLocks/>
            </p:cNvSpPr>
            <p:nvPr/>
          </p:nvSpPr>
          <p:spPr bwMode="auto">
            <a:xfrm>
              <a:off x="4293" y="2262"/>
              <a:ext cx="12" cy="10"/>
            </a:xfrm>
            <a:custGeom>
              <a:avLst/>
              <a:gdLst>
                <a:gd name="T0" fmla="*/ 3 w 12"/>
                <a:gd name="T1" fmla="*/ 0 h 10"/>
                <a:gd name="T2" fmla="*/ 0 w 12"/>
                <a:gd name="T3" fmla="*/ 0 h 10"/>
                <a:gd name="T4" fmla="*/ 0 w 12"/>
                <a:gd name="T5" fmla="*/ 3 h 10"/>
                <a:gd name="T6" fmla="*/ 12 w 12"/>
                <a:gd name="T7" fmla="*/ 10 h 10"/>
                <a:gd name="T8" fmla="*/ 12 w 12"/>
                <a:gd name="T9" fmla="*/ 10 h 10"/>
                <a:gd name="T10" fmla="*/ 12 w 12"/>
                <a:gd name="T11" fmla="*/ 10 h 10"/>
                <a:gd name="T12" fmla="*/ 12 w 12"/>
                <a:gd name="T13" fmla="*/ 8 h 10"/>
                <a:gd name="T14" fmla="*/ 3 w 1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3" y="0"/>
                  </a:moveTo>
                  <a:lnTo>
                    <a:pt x="0" y="0"/>
                  </a:lnTo>
                  <a:lnTo>
                    <a:pt x="0" y="3"/>
                  </a:lnTo>
                  <a:lnTo>
                    <a:pt x="12" y="10"/>
                  </a:lnTo>
                  <a:lnTo>
                    <a:pt x="12" y="10"/>
                  </a:lnTo>
                  <a:lnTo>
                    <a:pt x="12" y="10"/>
                  </a:lnTo>
                  <a:lnTo>
                    <a:pt x="12" y="8"/>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32" name="Freeform 118"/>
            <p:cNvSpPr>
              <a:spLocks/>
            </p:cNvSpPr>
            <p:nvPr/>
          </p:nvSpPr>
          <p:spPr bwMode="auto">
            <a:xfrm>
              <a:off x="4293" y="2262"/>
              <a:ext cx="12" cy="10"/>
            </a:xfrm>
            <a:custGeom>
              <a:avLst/>
              <a:gdLst>
                <a:gd name="T0" fmla="*/ 3 w 12"/>
                <a:gd name="T1" fmla="*/ 0 h 10"/>
                <a:gd name="T2" fmla="*/ 0 w 12"/>
                <a:gd name="T3" fmla="*/ 0 h 10"/>
                <a:gd name="T4" fmla="*/ 0 w 12"/>
                <a:gd name="T5" fmla="*/ 3 h 10"/>
                <a:gd name="T6" fmla="*/ 12 w 12"/>
                <a:gd name="T7" fmla="*/ 10 h 10"/>
                <a:gd name="T8" fmla="*/ 12 w 12"/>
                <a:gd name="T9" fmla="*/ 10 h 10"/>
                <a:gd name="T10" fmla="*/ 12 w 12"/>
                <a:gd name="T11" fmla="*/ 10 h 10"/>
                <a:gd name="T12" fmla="*/ 12 w 12"/>
                <a:gd name="T13" fmla="*/ 8 h 10"/>
                <a:gd name="T14" fmla="*/ 3 w 1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3" y="0"/>
                  </a:moveTo>
                  <a:lnTo>
                    <a:pt x="0" y="0"/>
                  </a:lnTo>
                  <a:lnTo>
                    <a:pt x="0" y="3"/>
                  </a:lnTo>
                  <a:lnTo>
                    <a:pt x="12" y="10"/>
                  </a:lnTo>
                  <a:lnTo>
                    <a:pt x="12" y="10"/>
                  </a:lnTo>
                  <a:lnTo>
                    <a:pt x="12" y="10"/>
                  </a:lnTo>
                  <a:lnTo>
                    <a:pt x="12" y="8"/>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33" name="Freeform 119"/>
            <p:cNvSpPr>
              <a:spLocks/>
            </p:cNvSpPr>
            <p:nvPr/>
          </p:nvSpPr>
          <p:spPr bwMode="auto">
            <a:xfrm>
              <a:off x="4222" y="2217"/>
              <a:ext cx="12" cy="10"/>
            </a:xfrm>
            <a:custGeom>
              <a:avLst/>
              <a:gdLst>
                <a:gd name="T0" fmla="*/ 0 w 5"/>
                <a:gd name="T1" fmla="*/ 0 h 4"/>
                <a:gd name="T2" fmla="*/ 0 w 5"/>
                <a:gd name="T3" fmla="*/ 0 h 4"/>
                <a:gd name="T4" fmla="*/ 0 w 5"/>
                <a:gd name="T5" fmla="*/ 1 h 4"/>
                <a:gd name="T6" fmla="*/ 4 w 5"/>
                <a:gd name="T7" fmla="*/ 4 h 4"/>
                <a:gd name="T8" fmla="*/ 4 w 5"/>
                <a:gd name="T9" fmla="*/ 4 h 4"/>
                <a:gd name="T10" fmla="*/ 5 w 5"/>
                <a:gd name="T11" fmla="*/ 4 h 4"/>
                <a:gd name="T12" fmla="*/ 5 w 5"/>
                <a:gd name="T13" fmla="*/ 4 h 4"/>
                <a:gd name="T14" fmla="*/ 0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0" y="0"/>
                  </a:moveTo>
                  <a:cubicBezTo>
                    <a:pt x="0" y="0"/>
                    <a:pt x="0" y="0"/>
                    <a:pt x="0" y="0"/>
                  </a:cubicBezTo>
                  <a:cubicBezTo>
                    <a:pt x="0" y="1"/>
                    <a:pt x="0" y="1"/>
                    <a:pt x="0" y="1"/>
                  </a:cubicBezTo>
                  <a:cubicBezTo>
                    <a:pt x="1" y="2"/>
                    <a:pt x="3" y="3"/>
                    <a:pt x="4" y="4"/>
                  </a:cubicBezTo>
                  <a:cubicBezTo>
                    <a:pt x="4" y="4"/>
                    <a:pt x="4" y="4"/>
                    <a:pt x="4" y="4"/>
                  </a:cubicBezTo>
                  <a:cubicBezTo>
                    <a:pt x="5" y="4"/>
                    <a:pt x="5" y="4"/>
                    <a:pt x="5" y="4"/>
                  </a:cubicBezTo>
                  <a:cubicBezTo>
                    <a:pt x="5" y="4"/>
                    <a:pt x="5" y="4"/>
                    <a:pt x="5" y="4"/>
                  </a:cubicBezTo>
                  <a:cubicBezTo>
                    <a:pt x="3" y="2"/>
                    <a:pt x="2"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34" name="Freeform 120"/>
            <p:cNvSpPr>
              <a:spLocks/>
            </p:cNvSpPr>
            <p:nvPr/>
          </p:nvSpPr>
          <p:spPr bwMode="auto">
            <a:xfrm>
              <a:off x="4215" y="2248"/>
              <a:ext cx="14" cy="3"/>
            </a:xfrm>
            <a:custGeom>
              <a:avLst/>
              <a:gdLst>
                <a:gd name="T0" fmla="*/ 0 w 6"/>
                <a:gd name="T1" fmla="*/ 0 h 1"/>
                <a:gd name="T2" fmla="*/ 0 w 6"/>
                <a:gd name="T3" fmla="*/ 0 h 1"/>
                <a:gd name="T4" fmla="*/ 0 w 6"/>
                <a:gd name="T5" fmla="*/ 0 h 1"/>
                <a:gd name="T6" fmla="*/ 6 w 6"/>
                <a:gd name="T7" fmla="*/ 1 h 1"/>
                <a:gd name="T8" fmla="*/ 6 w 6"/>
                <a:gd name="T9" fmla="*/ 1 h 1"/>
                <a:gd name="T10" fmla="*/ 6 w 6"/>
                <a:gd name="T11" fmla="*/ 1 h 1"/>
                <a:gd name="T12" fmla="*/ 6 w 6"/>
                <a:gd name="T13" fmla="*/ 0 h 1"/>
                <a:gd name="T14" fmla="*/ 0 w 6"/>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
                  <a:moveTo>
                    <a:pt x="0" y="0"/>
                  </a:moveTo>
                  <a:cubicBezTo>
                    <a:pt x="0" y="0"/>
                    <a:pt x="0" y="0"/>
                    <a:pt x="0" y="0"/>
                  </a:cubicBezTo>
                  <a:cubicBezTo>
                    <a:pt x="0" y="0"/>
                    <a:pt x="0" y="0"/>
                    <a:pt x="0" y="0"/>
                  </a:cubicBezTo>
                  <a:cubicBezTo>
                    <a:pt x="2" y="0"/>
                    <a:pt x="4" y="1"/>
                    <a:pt x="6" y="1"/>
                  </a:cubicBezTo>
                  <a:cubicBezTo>
                    <a:pt x="6" y="1"/>
                    <a:pt x="6" y="1"/>
                    <a:pt x="6" y="1"/>
                  </a:cubicBezTo>
                  <a:cubicBezTo>
                    <a:pt x="6" y="1"/>
                    <a:pt x="6" y="1"/>
                    <a:pt x="6" y="1"/>
                  </a:cubicBezTo>
                  <a:cubicBezTo>
                    <a:pt x="6" y="0"/>
                    <a:pt x="6" y="0"/>
                    <a:pt x="6" y="0"/>
                  </a:cubicBezTo>
                  <a:cubicBezTo>
                    <a:pt x="4" y="0"/>
                    <a:pt x="2"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35" name="Freeform 121"/>
            <p:cNvSpPr>
              <a:spLocks/>
            </p:cNvSpPr>
            <p:nvPr/>
          </p:nvSpPr>
          <p:spPr bwMode="auto">
            <a:xfrm>
              <a:off x="4224" y="2272"/>
              <a:ext cx="10" cy="14"/>
            </a:xfrm>
            <a:custGeom>
              <a:avLst/>
              <a:gdLst>
                <a:gd name="T0" fmla="*/ 4 w 4"/>
                <a:gd name="T1" fmla="*/ 0 h 6"/>
                <a:gd name="T2" fmla="*/ 4 w 4"/>
                <a:gd name="T3" fmla="*/ 0 h 6"/>
                <a:gd name="T4" fmla="*/ 2 w 4"/>
                <a:gd name="T5" fmla="*/ 3 h 6"/>
                <a:gd name="T6" fmla="*/ 0 w 4"/>
                <a:gd name="T7" fmla="*/ 5 h 6"/>
                <a:gd name="T8" fmla="*/ 0 w 4"/>
                <a:gd name="T9" fmla="*/ 5 h 6"/>
                <a:gd name="T10" fmla="*/ 0 w 4"/>
                <a:gd name="T11" fmla="*/ 6 h 6"/>
                <a:gd name="T12" fmla="*/ 0 w 4"/>
                <a:gd name="T13" fmla="*/ 5 h 6"/>
                <a:gd name="T14" fmla="*/ 2 w 4"/>
                <a:gd name="T15" fmla="*/ 3 h 6"/>
                <a:gd name="T16" fmla="*/ 4 w 4"/>
                <a:gd name="T17" fmla="*/ 1 h 6"/>
                <a:gd name="T18" fmla="*/ 4 w 4"/>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4" y="0"/>
                  </a:moveTo>
                  <a:cubicBezTo>
                    <a:pt x="4" y="0"/>
                    <a:pt x="4" y="0"/>
                    <a:pt x="4" y="0"/>
                  </a:cubicBezTo>
                  <a:cubicBezTo>
                    <a:pt x="3" y="1"/>
                    <a:pt x="2" y="2"/>
                    <a:pt x="2" y="3"/>
                  </a:cubicBezTo>
                  <a:cubicBezTo>
                    <a:pt x="1" y="3"/>
                    <a:pt x="0" y="4"/>
                    <a:pt x="0" y="5"/>
                  </a:cubicBezTo>
                  <a:cubicBezTo>
                    <a:pt x="0" y="5"/>
                    <a:pt x="0" y="5"/>
                    <a:pt x="0" y="5"/>
                  </a:cubicBezTo>
                  <a:cubicBezTo>
                    <a:pt x="0" y="6"/>
                    <a:pt x="0" y="6"/>
                    <a:pt x="0" y="6"/>
                  </a:cubicBezTo>
                  <a:cubicBezTo>
                    <a:pt x="0" y="5"/>
                    <a:pt x="0" y="5"/>
                    <a:pt x="0" y="5"/>
                  </a:cubicBezTo>
                  <a:cubicBezTo>
                    <a:pt x="1" y="4"/>
                    <a:pt x="2" y="4"/>
                    <a:pt x="2" y="3"/>
                  </a:cubicBezTo>
                  <a:cubicBezTo>
                    <a:pt x="3" y="3"/>
                    <a:pt x="4" y="2"/>
                    <a:pt x="4" y="1"/>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36" name="Freeform 122"/>
            <p:cNvSpPr>
              <a:spLocks/>
            </p:cNvSpPr>
            <p:nvPr/>
          </p:nvSpPr>
          <p:spPr bwMode="auto">
            <a:xfrm>
              <a:off x="3825" y="2082"/>
              <a:ext cx="107" cy="85"/>
            </a:xfrm>
            <a:custGeom>
              <a:avLst/>
              <a:gdLst>
                <a:gd name="T0" fmla="*/ 9 w 107"/>
                <a:gd name="T1" fmla="*/ 0 h 85"/>
                <a:gd name="T2" fmla="*/ 7 w 107"/>
                <a:gd name="T3" fmla="*/ 0 h 85"/>
                <a:gd name="T4" fmla="*/ 7 w 107"/>
                <a:gd name="T5" fmla="*/ 9 h 85"/>
                <a:gd name="T6" fmla="*/ 4 w 107"/>
                <a:gd name="T7" fmla="*/ 9 h 85"/>
                <a:gd name="T8" fmla="*/ 4 w 107"/>
                <a:gd name="T9" fmla="*/ 9 h 85"/>
                <a:gd name="T10" fmla="*/ 4 w 107"/>
                <a:gd name="T11" fmla="*/ 12 h 85"/>
                <a:gd name="T12" fmla="*/ 7 w 107"/>
                <a:gd name="T13" fmla="*/ 12 h 85"/>
                <a:gd name="T14" fmla="*/ 7 w 107"/>
                <a:gd name="T15" fmla="*/ 19 h 85"/>
                <a:gd name="T16" fmla="*/ 4 w 107"/>
                <a:gd name="T17" fmla="*/ 19 h 85"/>
                <a:gd name="T18" fmla="*/ 4 w 107"/>
                <a:gd name="T19" fmla="*/ 19 h 85"/>
                <a:gd name="T20" fmla="*/ 4 w 107"/>
                <a:gd name="T21" fmla="*/ 21 h 85"/>
                <a:gd name="T22" fmla="*/ 7 w 107"/>
                <a:gd name="T23" fmla="*/ 21 h 85"/>
                <a:gd name="T24" fmla="*/ 7 w 107"/>
                <a:gd name="T25" fmla="*/ 28 h 85"/>
                <a:gd name="T26" fmla="*/ 4 w 107"/>
                <a:gd name="T27" fmla="*/ 28 h 85"/>
                <a:gd name="T28" fmla="*/ 4 w 107"/>
                <a:gd name="T29" fmla="*/ 31 h 85"/>
                <a:gd name="T30" fmla="*/ 4 w 107"/>
                <a:gd name="T31" fmla="*/ 31 h 85"/>
                <a:gd name="T32" fmla="*/ 7 w 107"/>
                <a:gd name="T33" fmla="*/ 31 h 85"/>
                <a:gd name="T34" fmla="*/ 7 w 107"/>
                <a:gd name="T35" fmla="*/ 40 h 85"/>
                <a:gd name="T36" fmla="*/ 4 w 107"/>
                <a:gd name="T37" fmla="*/ 40 h 85"/>
                <a:gd name="T38" fmla="*/ 4 w 107"/>
                <a:gd name="T39" fmla="*/ 43 h 85"/>
                <a:gd name="T40" fmla="*/ 4 w 107"/>
                <a:gd name="T41" fmla="*/ 43 h 85"/>
                <a:gd name="T42" fmla="*/ 7 w 107"/>
                <a:gd name="T43" fmla="*/ 43 h 85"/>
                <a:gd name="T44" fmla="*/ 7 w 107"/>
                <a:gd name="T45" fmla="*/ 52 h 85"/>
                <a:gd name="T46" fmla="*/ 4 w 107"/>
                <a:gd name="T47" fmla="*/ 52 h 85"/>
                <a:gd name="T48" fmla="*/ 4 w 107"/>
                <a:gd name="T49" fmla="*/ 52 h 85"/>
                <a:gd name="T50" fmla="*/ 4 w 107"/>
                <a:gd name="T51" fmla="*/ 54 h 85"/>
                <a:gd name="T52" fmla="*/ 7 w 107"/>
                <a:gd name="T53" fmla="*/ 54 h 85"/>
                <a:gd name="T54" fmla="*/ 7 w 107"/>
                <a:gd name="T55" fmla="*/ 64 h 85"/>
                <a:gd name="T56" fmla="*/ 4 w 107"/>
                <a:gd name="T57" fmla="*/ 64 h 85"/>
                <a:gd name="T58" fmla="*/ 4 w 107"/>
                <a:gd name="T59" fmla="*/ 64 h 85"/>
                <a:gd name="T60" fmla="*/ 4 w 107"/>
                <a:gd name="T61" fmla="*/ 66 h 85"/>
                <a:gd name="T62" fmla="*/ 7 w 107"/>
                <a:gd name="T63" fmla="*/ 66 h 85"/>
                <a:gd name="T64" fmla="*/ 7 w 107"/>
                <a:gd name="T65" fmla="*/ 73 h 85"/>
                <a:gd name="T66" fmla="*/ 0 w 107"/>
                <a:gd name="T67" fmla="*/ 73 h 85"/>
                <a:gd name="T68" fmla="*/ 0 w 107"/>
                <a:gd name="T69" fmla="*/ 76 h 85"/>
                <a:gd name="T70" fmla="*/ 0 w 107"/>
                <a:gd name="T71" fmla="*/ 76 h 85"/>
                <a:gd name="T72" fmla="*/ 7 w 107"/>
                <a:gd name="T73" fmla="*/ 76 h 85"/>
                <a:gd name="T74" fmla="*/ 7 w 107"/>
                <a:gd name="T75" fmla="*/ 85 h 85"/>
                <a:gd name="T76" fmla="*/ 9 w 107"/>
                <a:gd name="T77" fmla="*/ 85 h 85"/>
                <a:gd name="T78" fmla="*/ 9 w 107"/>
                <a:gd name="T79" fmla="*/ 85 h 85"/>
                <a:gd name="T80" fmla="*/ 9 w 107"/>
                <a:gd name="T81" fmla="*/ 76 h 85"/>
                <a:gd name="T82" fmla="*/ 107 w 107"/>
                <a:gd name="T83" fmla="*/ 76 h 85"/>
                <a:gd name="T84" fmla="*/ 107 w 107"/>
                <a:gd name="T85" fmla="*/ 76 h 85"/>
                <a:gd name="T86" fmla="*/ 107 w 107"/>
                <a:gd name="T87" fmla="*/ 73 h 85"/>
                <a:gd name="T88" fmla="*/ 9 w 107"/>
                <a:gd name="T89" fmla="*/ 73 h 85"/>
                <a:gd name="T90" fmla="*/ 9 w 107"/>
                <a:gd name="T91" fmla="*/ 0 h 85"/>
                <a:gd name="T92" fmla="*/ 9 w 107"/>
                <a:gd name="T9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 h="85">
                  <a:moveTo>
                    <a:pt x="9" y="0"/>
                  </a:moveTo>
                  <a:lnTo>
                    <a:pt x="7" y="0"/>
                  </a:lnTo>
                  <a:lnTo>
                    <a:pt x="7" y="9"/>
                  </a:lnTo>
                  <a:lnTo>
                    <a:pt x="4" y="9"/>
                  </a:lnTo>
                  <a:lnTo>
                    <a:pt x="4" y="9"/>
                  </a:lnTo>
                  <a:lnTo>
                    <a:pt x="4" y="12"/>
                  </a:lnTo>
                  <a:lnTo>
                    <a:pt x="7" y="12"/>
                  </a:lnTo>
                  <a:lnTo>
                    <a:pt x="7" y="19"/>
                  </a:lnTo>
                  <a:lnTo>
                    <a:pt x="4" y="19"/>
                  </a:lnTo>
                  <a:lnTo>
                    <a:pt x="4" y="19"/>
                  </a:lnTo>
                  <a:lnTo>
                    <a:pt x="4" y="21"/>
                  </a:lnTo>
                  <a:lnTo>
                    <a:pt x="7" y="21"/>
                  </a:lnTo>
                  <a:lnTo>
                    <a:pt x="7" y="28"/>
                  </a:lnTo>
                  <a:lnTo>
                    <a:pt x="4" y="28"/>
                  </a:lnTo>
                  <a:lnTo>
                    <a:pt x="4" y="31"/>
                  </a:lnTo>
                  <a:lnTo>
                    <a:pt x="4" y="31"/>
                  </a:lnTo>
                  <a:lnTo>
                    <a:pt x="7" y="31"/>
                  </a:lnTo>
                  <a:lnTo>
                    <a:pt x="7" y="40"/>
                  </a:lnTo>
                  <a:lnTo>
                    <a:pt x="4" y="40"/>
                  </a:lnTo>
                  <a:lnTo>
                    <a:pt x="4" y="43"/>
                  </a:lnTo>
                  <a:lnTo>
                    <a:pt x="4" y="43"/>
                  </a:lnTo>
                  <a:lnTo>
                    <a:pt x="7" y="43"/>
                  </a:lnTo>
                  <a:lnTo>
                    <a:pt x="7" y="52"/>
                  </a:lnTo>
                  <a:lnTo>
                    <a:pt x="4" y="52"/>
                  </a:lnTo>
                  <a:lnTo>
                    <a:pt x="4" y="52"/>
                  </a:lnTo>
                  <a:lnTo>
                    <a:pt x="4" y="54"/>
                  </a:lnTo>
                  <a:lnTo>
                    <a:pt x="7" y="54"/>
                  </a:lnTo>
                  <a:lnTo>
                    <a:pt x="7" y="64"/>
                  </a:lnTo>
                  <a:lnTo>
                    <a:pt x="4" y="64"/>
                  </a:lnTo>
                  <a:lnTo>
                    <a:pt x="4" y="64"/>
                  </a:lnTo>
                  <a:lnTo>
                    <a:pt x="4" y="66"/>
                  </a:lnTo>
                  <a:lnTo>
                    <a:pt x="7" y="66"/>
                  </a:lnTo>
                  <a:lnTo>
                    <a:pt x="7" y="73"/>
                  </a:lnTo>
                  <a:lnTo>
                    <a:pt x="0" y="73"/>
                  </a:lnTo>
                  <a:lnTo>
                    <a:pt x="0" y="76"/>
                  </a:lnTo>
                  <a:lnTo>
                    <a:pt x="0" y="76"/>
                  </a:lnTo>
                  <a:lnTo>
                    <a:pt x="7" y="76"/>
                  </a:lnTo>
                  <a:lnTo>
                    <a:pt x="7" y="85"/>
                  </a:lnTo>
                  <a:lnTo>
                    <a:pt x="9" y="85"/>
                  </a:lnTo>
                  <a:lnTo>
                    <a:pt x="9" y="85"/>
                  </a:lnTo>
                  <a:lnTo>
                    <a:pt x="9" y="76"/>
                  </a:lnTo>
                  <a:lnTo>
                    <a:pt x="107" y="76"/>
                  </a:lnTo>
                  <a:lnTo>
                    <a:pt x="107" y="76"/>
                  </a:lnTo>
                  <a:lnTo>
                    <a:pt x="107" y="73"/>
                  </a:lnTo>
                  <a:lnTo>
                    <a:pt x="9" y="7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37" name="Freeform 123"/>
            <p:cNvSpPr>
              <a:spLocks/>
            </p:cNvSpPr>
            <p:nvPr/>
          </p:nvSpPr>
          <p:spPr bwMode="auto">
            <a:xfrm>
              <a:off x="3825" y="2082"/>
              <a:ext cx="107" cy="85"/>
            </a:xfrm>
            <a:custGeom>
              <a:avLst/>
              <a:gdLst>
                <a:gd name="T0" fmla="*/ 9 w 107"/>
                <a:gd name="T1" fmla="*/ 0 h 85"/>
                <a:gd name="T2" fmla="*/ 7 w 107"/>
                <a:gd name="T3" fmla="*/ 0 h 85"/>
                <a:gd name="T4" fmla="*/ 7 w 107"/>
                <a:gd name="T5" fmla="*/ 9 h 85"/>
                <a:gd name="T6" fmla="*/ 4 w 107"/>
                <a:gd name="T7" fmla="*/ 9 h 85"/>
                <a:gd name="T8" fmla="*/ 4 w 107"/>
                <a:gd name="T9" fmla="*/ 9 h 85"/>
                <a:gd name="T10" fmla="*/ 4 w 107"/>
                <a:gd name="T11" fmla="*/ 12 h 85"/>
                <a:gd name="T12" fmla="*/ 7 w 107"/>
                <a:gd name="T13" fmla="*/ 12 h 85"/>
                <a:gd name="T14" fmla="*/ 7 w 107"/>
                <a:gd name="T15" fmla="*/ 19 h 85"/>
                <a:gd name="T16" fmla="*/ 4 w 107"/>
                <a:gd name="T17" fmla="*/ 19 h 85"/>
                <a:gd name="T18" fmla="*/ 4 w 107"/>
                <a:gd name="T19" fmla="*/ 19 h 85"/>
                <a:gd name="T20" fmla="*/ 4 w 107"/>
                <a:gd name="T21" fmla="*/ 21 h 85"/>
                <a:gd name="T22" fmla="*/ 7 w 107"/>
                <a:gd name="T23" fmla="*/ 21 h 85"/>
                <a:gd name="T24" fmla="*/ 7 w 107"/>
                <a:gd name="T25" fmla="*/ 28 h 85"/>
                <a:gd name="T26" fmla="*/ 4 w 107"/>
                <a:gd name="T27" fmla="*/ 28 h 85"/>
                <a:gd name="T28" fmla="*/ 4 w 107"/>
                <a:gd name="T29" fmla="*/ 31 h 85"/>
                <a:gd name="T30" fmla="*/ 4 w 107"/>
                <a:gd name="T31" fmla="*/ 31 h 85"/>
                <a:gd name="T32" fmla="*/ 7 w 107"/>
                <a:gd name="T33" fmla="*/ 31 h 85"/>
                <a:gd name="T34" fmla="*/ 7 w 107"/>
                <a:gd name="T35" fmla="*/ 40 h 85"/>
                <a:gd name="T36" fmla="*/ 4 w 107"/>
                <a:gd name="T37" fmla="*/ 40 h 85"/>
                <a:gd name="T38" fmla="*/ 4 w 107"/>
                <a:gd name="T39" fmla="*/ 43 h 85"/>
                <a:gd name="T40" fmla="*/ 4 w 107"/>
                <a:gd name="T41" fmla="*/ 43 h 85"/>
                <a:gd name="T42" fmla="*/ 7 w 107"/>
                <a:gd name="T43" fmla="*/ 43 h 85"/>
                <a:gd name="T44" fmla="*/ 7 w 107"/>
                <a:gd name="T45" fmla="*/ 52 h 85"/>
                <a:gd name="T46" fmla="*/ 4 w 107"/>
                <a:gd name="T47" fmla="*/ 52 h 85"/>
                <a:gd name="T48" fmla="*/ 4 w 107"/>
                <a:gd name="T49" fmla="*/ 52 h 85"/>
                <a:gd name="T50" fmla="*/ 4 w 107"/>
                <a:gd name="T51" fmla="*/ 54 h 85"/>
                <a:gd name="T52" fmla="*/ 7 w 107"/>
                <a:gd name="T53" fmla="*/ 54 h 85"/>
                <a:gd name="T54" fmla="*/ 7 w 107"/>
                <a:gd name="T55" fmla="*/ 64 h 85"/>
                <a:gd name="T56" fmla="*/ 4 w 107"/>
                <a:gd name="T57" fmla="*/ 64 h 85"/>
                <a:gd name="T58" fmla="*/ 4 w 107"/>
                <a:gd name="T59" fmla="*/ 64 h 85"/>
                <a:gd name="T60" fmla="*/ 4 w 107"/>
                <a:gd name="T61" fmla="*/ 66 h 85"/>
                <a:gd name="T62" fmla="*/ 7 w 107"/>
                <a:gd name="T63" fmla="*/ 66 h 85"/>
                <a:gd name="T64" fmla="*/ 7 w 107"/>
                <a:gd name="T65" fmla="*/ 73 h 85"/>
                <a:gd name="T66" fmla="*/ 0 w 107"/>
                <a:gd name="T67" fmla="*/ 73 h 85"/>
                <a:gd name="T68" fmla="*/ 0 w 107"/>
                <a:gd name="T69" fmla="*/ 76 h 85"/>
                <a:gd name="T70" fmla="*/ 0 w 107"/>
                <a:gd name="T71" fmla="*/ 76 h 85"/>
                <a:gd name="T72" fmla="*/ 7 w 107"/>
                <a:gd name="T73" fmla="*/ 76 h 85"/>
                <a:gd name="T74" fmla="*/ 7 w 107"/>
                <a:gd name="T75" fmla="*/ 85 h 85"/>
                <a:gd name="T76" fmla="*/ 9 w 107"/>
                <a:gd name="T77" fmla="*/ 85 h 85"/>
                <a:gd name="T78" fmla="*/ 9 w 107"/>
                <a:gd name="T79" fmla="*/ 85 h 85"/>
                <a:gd name="T80" fmla="*/ 9 w 107"/>
                <a:gd name="T81" fmla="*/ 76 h 85"/>
                <a:gd name="T82" fmla="*/ 107 w 107"/>
                <a:gd name="T83" fmla="*/ 76 h 85"/>
                <a:gd name="T84" fmla="*/ 107 w 107"/>
                <a:gd name="T85" fmla="*/ 76 h 85"/>
                <a:gd name="T86" fmla="*/ 107 w 107"/>
                <a:gd name="T87" fmla="*/ 73 h 85"/>
                <a:gd name="T88" fmla="*/ 9 w 107"/>
                <a:gd name="T89" fmla="*/ 73 h 85"/>
                <a:gd name="T90" fmla="*/ 9 w 107"/>
                <a:gd name="T91" fmla="*/ 0 h 85"/>
                <a:gd name="T92" fmla="*/ 9 w 107"/>
                <a:gd name="T9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 h="85">
                  <a:moveTo>
                    <a:pt x="9" y="0"/>
                  </a:moveTo>
                  <a:lnTo>
                    <a:pt x="7" y="0"/>
                  </a:lnTo>
                  <a:lnTo>
                    <a:pt x="7" y="9"/>
                  </a:lnTo>
                  <a:lnTo>
                    <a:pt x="4" y="9"/>
                  </a:lnTo>
                  <a:lnTo>
                    <a:pt x="4" y="9"/>
                  </a:lnTo>
                  <a:lnTo>
                    <a:pt x="4" y="12"/>
                  </a:lnTo>
                  <a:lnTo>
                    <a:pt x="7" y="12"/>
                  </a:lnTo>
                  <a:lnTo>
                    <a:pt x="7" y="19"/>
                  </a:lnTo>
                  <a:lnTo>
                    <a:pt x="4" y="19"/>
                  </a:lnTo>
                  <a:lnTo>
                    <a:pt x="4" y="19"/>
                  </a:lnTo>
                  <a:lnTo>
                    <a:pt x="4" y="21"/>
                  </a:lnTo>
                  <a:lnTo>
                    <a:pt x="7" y="21"/>
                  </a:lnTo>
                  <a:lnTo>
                    <a:pt x="7" y="28"/>
                  </a:lnTo>
                  <a:lnTo>
                    <a:pt x="4" y="28"/>
                  </a:lnTo>
                  <a:lnTo>
                    <a:pt x="4" y="31"/>
                  </a:lnTo>
                  <a:lnTo>
                    <a:pt x="4" y="31"/>
                  </a:lnTo>
                  <a:lnTo>
                    <a:pt x="7" y="31"/>
                  </a:lnTo>
                  <a:lnTo>
                    <a:pt x="7" y="40"/>
                  </a:lnTo>
                  <a:lnTo>
                    <a:pt x="4" y="40"/>
                  </a:lnTo>
                  <a:lnTo>
                    <a:pt x="4" y="43"/>
                  </a:lnTo>
                  <a:lnTo>
                    <a:pt x="4" y="43"/>
                  </a:lnTo>
                  <a:lnTo>
                    <a:pt x="7" y="43"/>
                  </a:lnTo>
                  <a:lnTo>
                    <a:pt x="7" y="52"/>
                  </a:lnTo>
                  <a:lnTo>
                    <a:pt x="4" y="52"/>
                  </a:lnTo>
                  <a:lnTo>
                    <a:pt x="4" y="52"/>
                  </a:lnTo>
                  <a:lnTo>
                    <a:pt x="4" y="54"/>
                  </a:lnTo>
                  <a:lnTo>
                    <a:pt x="7" y="54"/>
                  </a:lnTo>
                  <a:lnTo>
                    <a:pt x="7" y="64"/>
                  </a:lnTo>
                  <a:lnTo>
                    <a:pt x="4" y="64"/>
                  </a:lnTo>
                  <a:lnTo>
                    <a:pt x="4" y="64"/>
                  </a:lnTo>
                  <a:lnTo>
                    <a:pt x="4" y="66"/>
                  </a:lnTo>
                  <a:lnTo>
                    <a:pt x="7" y="66"/>
                  </a:lnTo>
                  <a:lnTo>
                    <a:pt x="7" y="73"/>
                  </a:lnTo>
                  <a:lnTo>
                    <a:pt x="0" y="73"/>
                  </a:lnTo>
                  <a:lnTo>
                    <a:pt x="0" y="76"/>
                  </a:lnTo>
                  <a:lnTo>
                    <a:pt x="0" y="76"/>
                  </a:lnTo>
                  <a:lnTo>
                    <a:pt x="7" y="76"/>
                  </a:lnTo>
                  <a:lnTo>
                    <a:pt x="7" y="85"/>
                  </a:lnTo>
                  <a:lnTo>
                    <a:pt x="9" y="85"/>
                  </a:lnTo>
                  <a:lnTo>
                    <a:pt x="9" y="85"/>
                  </a:lnTo>
                  <a:lnTo>
                    <a:pt x="9" y="76"/>
                  </a:lnTo>
                  <a:lnTo>
                    <a:pt x="107" y="76"/>
                  </a:lnTo>
                  <a:lnTo>
                    <a:pt x="107" y="76"/>
                  </a:lnTo>
                  <a:lnTo>
                    <a:pt x="107" y="73"/>
                  </a:lnTo>
                  <a:lnTo>
                    <a:pt x="9" y="73"/>
                  </a:lnTo>
                  <a:lnTo>
                    <a:pt x="9" y="0"/>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38" name="Freeform 124"/>
            <p:cNvSpPr>
              <a:spLocks noEditPoints="1"/>
            </p:cNvSpPr>
            <p:nvPr/>
          </p:nvSpPr>
          <p:spPr bwMode="auto">
            <a:xfrm>
              <a:off x="3863" y="2089"/>
              <a:ext cx="21" cy="64"/>
            </a:xfrm>
            <a:custGeom>
              <a:avLst/>
              <a:gdLst>
                <a:gd name="T0" fmla="*/ 8 w 9"/>
                <a:gd name="T1" fmla="*/ 24 h 27"/>
                <a:gd name="T2" fmla="*/ 8 w 9"/>
                <a:gd name="T3" fmla="*/ 24 h 27"/>
                <a:gd name="T4" fmla="*/ 6 w 9"/>
                <a:gd name="T5" fmla="*/ 24 h 27"/>
                <a:gd name="T6" fmla="*/ 8 w 9"/>
                <a:gd name="T7" fmla="*/ 23 h 27"/>
                <a:gd name="T8" fmla="*/ 7 w 9"/>
                <a:gd name="T9" fmla="*/ 25 h 27"/>
                <a:gd name="T10" fmla="*/ 6 w 9"/>
                <a:gd name="T11" fmla="*/ 23 h 27"/>
                <a:gd name="T12" fmla="*/ 6 w 9"/>
                <a:gd name="T13" fmla="*/ 22 h 27"/>
                <a:gd name="T14" fmla="*/ 8 w 9"/>
                <a:gd name="T15" fmla="*/ 21 h 27"/>
                <a:gd name="T16" fmla="*/ 6 w 9"/>
                <a:gd name="T17" fmla="*/ 21 h 27"/>
                <a:gd name="T18" fmla="*/ 8 w 9"/>
                <a:gd name="T19" fmla="*/ 17 h 27"/>
                <a:gd name="T20" fmla="*/ 8 w 9"/>
                <a:gd name="T21" fmla="*/ 19 h 27"/>
                <a:gd name="T22" fmla="*/ 6 w 9"/>
                <a:gd name="T23" fmla="*/ 19 h 27"/>
                <a:gd name="T24" fmla="*/ 6 w 9"/>
                <a:gd name="T25" fmla="*/ 18 h 27"/>
                <a:gd name="T26" fmla="*/ 8 w 9"/>
                <a:gd name="T27" fmla="*/ 16 h 27"/>
                <a:gd name="T28" fmla="*/ 6 w 9"/>
                <a:gd name="T29" fmla="*/ 19 h 27"/>
                <a:gd name="T30" fmla="*/ 6 w 9"/>
                <a:gd name="T31" fmla="*/ 15 h 27"/>
                <a:gd name="T32" fmla="*/ 8 w 9"/>
                <a:gd name="T33" fmla="*/ 14 h 27"/>
                <a:gd name="T34" fmla="*/ 6 w 9"/>
                <a:gd name="T35" fmla="*/ 14 h 27"/>
                <a:gd name="T36" fmla="*/ 8 w 9"/>
                <a:gd name="T37" fmla="*/ 9 h 27"/>
                <a:gd name="T38" fmla="*/ 8 w 9"/>
                <a:gd name="T39" fmla="*/ 11 h 27"/>
                <a:gd name="T40" fmla="*/ 6 w 9"/>
                <a:gd name="T41" fmla="*/ 11 h 27"/>
                <a:gd name="T42" fmla="*/ 6 w 9"/>
                <a:gd name="T43" fmla="*/ 10 h 27"/>
                <a:gd name="T44" fmla="*/ 6 w 9"/>
                <a:gd name="T45" fmla="*/ 10 h 27"/>
                <a:gd name="T46" fmla="*/ 8 w 9"/>
                <a:gd name="T47" fmla="*/ 9 h 27"/>
                <a:gd name="T48" fmla="*/ 6 w 9"/>
                <a:gd name="T49" fmla="*/ 11 h 27"/>
                <a:gd name="T50" fmla="*/ 3 w 9"/>
                <a:gd name="T51" fmla="*/ 25 h 27"/>
                <a:gd name="T52" fmla="*/ 1 w 9"/>
                <a:gd name="T53" fmla="*/ 4 h 27"/>
                <a:gd name="T54" fmla="*/ 5 w 9"/>
                <a:gd name="T55" fmla="*/ 25 h 27"/>
                <a:gd name="T56" fmla="*/ 6 w 9"/>
                <a:gd name="T57" fmla="*/ 7 h 27"/>
                <a:gd name="T58" fmla="*/ 8 w 9"/>
                <a:gd name="T59" fmla="*/ 6 h 27"/>
                <a:gd name="T60" fmla="*/ 6 w 9"/>
                <a:gd name="T61" fmla="*/ 6 h 27"/>
                <a:gd name="T62" fmla="*/ 7 w 9"/>
                <a:gd name="T63" fmla="*/ 2 h 27"/>
                <a:gd name="T64" fmla="*/ 8 w 9"/>
                <a:gd name="T65" fmla="*/ 3 h 27"/>
                <a:gd name="T66" fmla="*/ 6 w 9"/>
                <a:gd name="T67" fmla="*/ 6 h 27"/>
                <a:gd name="T68" fmla="*/ 2 w 9"/>
                <a:gd name="T69" fmla="*/ 3 h 27"/>
                <a:gd name="T70" fmla="*/ 7 w 9"/>
                <a:gd name="T71" fmla="*/ 1 h 27"/>
                <a:gd name="T72" fmla="*/ 7 w 9"/>
                <a:gd name="T73" fmla="*/ 2 h 27"/>
                <a:gd name="T74" fmla="*/ 7 w 9"/>
                <a:gd name="T75" fmla="*/ 0 h 27"/>
                <a:gd name="T76" fmla="*/ 4 w 9"/>
                <a:gd name="T77" fmla="*/ 0 h 27"/>
                <a:gd name="T78" fmla="*/ 1 w 9"/>
                <a:gd name="T79" fmla="*/ 3 h 27"/>
                <a:gd name="T80" fmla="*/ 1 w 9"/>
                <a:gd name="T81" fmla="*/ 3 h 27"/>
                <a:gd name="T82" fmla="*/ 0 w 9"/>
                <a:gd name="T83" fmla="*/ 3 h 27"/>
                <a:gd name="T84" fmla="*/ 1 w 9"/>
                <a:gd name="T85" fmla="*/ 26 h 27"/>
                <a:gd name="T86" fmla="*/ 3 w 9"/>
                <a:gd name="T87" fmla="*/ 26 h 27"/>
                <a:gd name="T88" fmla="*/ 6 w 9"/>
                <a:gd name="T89" fmla="*/ 27 h 27"/>
                <a:gd name="T90" fmla="*/ 9 w 9"/>
                <a:gd name="T91" fmla="*/ 25 h 27"/>
                <a:gd name="T92" fmla="*/ 9 w 9"/>
                <a:gd name="T93" fmla="*/ 24 h 27"/>
                <a:gd name="T94" fmla="*/ 9 w 9"/>
                <a:gd name="T95" fmla="*/ 24 h 27"/>
                <a:gd name="T96" fmla="*/ 9 w 9"/>
                <a:gd name="T97" fmla="*/ 0 h 27"/>
                <a:gd name="T98" fmla="*/ 9 w 9"/>
                <a:gd name="T99" fmla="*/ 0 h 27"/>
                <a:gd name="T100" fmla="*/ 8 w 9"/>
                <a:gd name="T101" fmla="*/ 0 h 27"/>
                <a:gd name="T102" fmla="*/ 7 w 9"/>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 h="27">
                  <a:moveTo>
                    <a:pt x="8" y="24"/>
                  </a:moveTo>
                  <a:cubicBezTo>
                    <a:pt x="8" y="24"/>
                    <a:pt x="8" y="24"/>
                    <a:pt x="8" y="24"/>
                  </a:cubicBezTo>
                  <a:cubicBezTo>
                    <a:pt x="8" y="24"/>
                    <a:pt x="8" y="24"/>
                    <a:pt x="8" y="24"/>
                  </a:cubicBezTo>
                  <a:cubicBezTo>
                    <a:pt x="8" y="24"/>
                    <a:pt x="8" y="24"/>
                    <a:pt x="8" y="24"/>
                  </a:cubicBezTo>
                  <a:moveTo>
                    <a:pt x="6" y="25"/>
                  </a:moveTo>
                  <a:cubicBezTo>
                    <a:pt x="6" y="24"/>
                    <a:pt x="6" y="24"/>
                    <a:pt x="6" y="24"/>
                  </a:cubicBezTo>
                  <a:cubicBezTo>
                    <a:pt x="7" y="23"/>
                    <a:pt x="7" y="23"/>
                    <a:pt x="8" y="22"/>
                  </a:cubicBezTo>
                  <a:cubicBezTo>
                    <a:pt x="8" y="22"/>
                    <a:pt x="8" y="22"/>
                    <a:pt x="8" y="23"/>
                  </a:cubicBezTo>
                  <a:cubicBezTo>
                    <a:pt x="8" y="23"/>
                    <a:pt x="8" y="23"/>
                    <a:pt x="8" y="23"/>
                  </a:cubicBezTo>
                  <a:cubicBezTo>
                    <a:pt x="8" y="24"/>
                    <a:pt x="7" y="24"/>
                    <a:pt x="7" y="25"/>
                  </a:cubicBezTo>
                  <a:cubicBezTo>
                    <a:pt x="6" y="25"/>
                    <a:pt x="6" y="25"/>
                    <a:pt x="6" y="25"/>
                  </a:cubicBezTo>
                  <a:moveTo>
                    <a:pt x="6" y="23"/>
                  </a:moveTo>
                  <a:cubicBezTo>
                    <a:pt x="6" y="23"/>
                    <a:pt x="6" y="23"/>
                    <a:pt x="6" y="22"/>
                  </a:cubicBezTo>
                  <a:cubicBezTo>
                    <a:pt x="6" y="22"/>
                    <a:pt x="6" y="22"/>
                    <a:pt x="6" y="22"/>
                  </a:cubicBezTo>
                  <a:cubicBezTo>
                    <a:pt x="7" y="21"/>
                    <a:pt x="7" y="20"/>
                    <a:pt x="8" y="20"/>
                  </a:cubicBezTo>
                  <a:cubicBezTo>
                    <a:pt x="8" y="20"/>
                    <a:pt x="8" y="21"/>
                    <a:pt x="8" y="21"/>
                  </a:cubicBezTo>
                  <a:cubicBezTo>
                    <a:pt x="7" y="22"/>
                    <a:pt x="7" y="23"/>
                    <a:pt x="6" y="23"/>
                  </a:cubicBezTo>
                  <a:moveTo>
                    <a:pt x="6" y="21"/>
                  </a:moveTo>
                  <a:cubicBezTo>
                    <a:pt x="6" y="21"/>
                    <a:pt x="6" y="20"/>
                    <a:pt x="6" y="20"/>
                  </a:cubicBezTo>
                  <a:cubicBezTo>
                    <a:pt x="7" y="19"/>
                    <a:pt x="7" y="18"/>
                    <a:pt x="8" y="17"/>
                  </a:cubicBezTo>
                  <a:cubicBezTo>
                    <a:pt x="8" y="18"/>
                    <a:pt x="8" y="18"/>
                    <a:pt x="8" y="19"/>
                  </a:cubicBezTo>
                  <a:cubicBezTo>
                    <a:pt x="8" y="19"/>
                    <a:pt x="8" y="19"/>
                    <a:pt x="8" y="19"/>
                  </a:cubicBezTo>
                  <a:cubicBezTo>
                    <a:pt x="7" y="20"/>
                    <a:pt x="7" y="21"/>
                    <a:pt x="6" y="21"/>
                  </a:cubicBezTo>
                  <a:moveTo>
                    <a:pt x="6" y="19"/>
                  </a:moveTo>
                  <a:cubicBezTo>
                    <a:pt x="6" y="19"/>
                    <a:pt x="6" y="18"/>
                    <a:pt x="6" y="18"/>
                  </a:cubicBezTo>
                  <a:cubicBezTo>
                    <a:pt x="6" y="18"/>
                    <a:pt x="6" y="18"/>
                    <a:pt x="6" y="18"/>
                  </a:cubicBezTo>
                  <a:cubicBezTo>
                    <a:pt x="7" y="17"/>
                    <a:pt x="7" y="16"/>
                    <a:pt x="8" y="15"/>
                  </a:cubicBezTo>
                  <a:cubicBezTo>
                    <a:pt x="8" y="15"/>
                    <a:pt x="8" y="16"/>
                    <a:pt x="8" y="16"/>
                  </a:cubicBezTo>
                  <a:cubicBezTo>
                    <a:pt x="8" y="16"/>
                    <a:pt x="8" y="16"/>
                    <a:pt x="8" y="16"/>
                  </a:cubicBezTo>
                  <a:cubicBezTo>
                    <a:pt x="7" y="17"/>
                    <a:pt x="7" y="18"/>
                    <a:pt x="6" y="19"/>
                  </a:cubicBezTo>
                  <a:moveTo>
                    <a:pt x="6" y="17"/>
                  </a:moveTo>
                  <a:cubicBezTo>
                    <a:pt x="6" y="16"/>
                    <a:pt x="6" y="15"/>
                    <a:pt x="6" y="15"/>
                  </a:cubicBezTo>
                  <a:cubicBezTo>
                    <a:pt x="7" y="14"/>
                    <a:pt x="7" y="13"/>
                    <a:pt x="8" y="12"/>
                  </a:cubicBezTo>
                  <a:cubicBezTo>
                    <a:pt x="8" y="12"/>
                    <a:pt x="8" y="13"/>
                    <a:pt x="8" y="14"/>
                  </a:cubicBezTo>
                  <a:cubicBezTo>
                    <a:pt x="7" y="15"/>
                    <a:pt x="7" y="16"/>
                    <a:pt x="6" y="17"/>
                  </a:cubicBezTo>
                  <a:moveTo>
                    <a:pt x="6" y="14"/>
                  </a:moveTo>
                  <a:cubicBezTo>
                    <a:pt x="6" y="13"/>
                    <a:pt x="6" y="12"/>
                    <a:pt x="6" y="12"/>
                  </a:cubicBezTo>
                  <a:cubicBezTo>
                    <a:pt x="7" y="11"/>
                    <a:pt x="7" y="10"/>
                    <a:pt x="8" y="9"/>
                  </a:cubicBezTo>
                  <a:cubicBezTo>
                    <a:pt x="8" y="10"/>
                    <a:pt x="8" y="10"/>
                    <a:pt x="8" y="11"/>
                  </a:cubicBezTo>
                  <a:cubicBezTo>
                    <a:pt x="8" y="11"/>
                    <a:pt x="8" y="11"/>
                    <a:pt x="8" y="11"/>
                  </a:cubicBezTo>
                  <a:cubicBezTo>
                    <a:pt x="7" y="12"/>
                    <a:pt x="7" y="13"/>
                    <a:pt x="6" y="14"/>
                  </a:cubicBezTo>
                  <a:moveTo>
                    <a:pt x="6" y="11"/>
                  </a:moveTo>
                  <a:cubicBezTo>
                    <a:pt x="6" y="10"/>
                    <a:pt x="6" y="10"/>
                    <a:pt x="6" y="10"/>
                  </a:cubicBezTo>
                  <a:cubicBezTo>
                    <a:pt x="6" y="10"/>
                    <a:pt x="6" y="10"/>
                    <a:pt x="6" y="10"/>
                  </a:cubicBezTo>
                  <a:cubicBezTo>
                    <a:pt x="6" y="10"/>
                    <a:pt x="6" y="10"/>
                    <a:pt x="6" y="10"/>
                  </a:cubicBezTo>
                  <a:cubicBezTo>
                    <a:pt x="6" y="10"/>
                    <a:pt x="6" y="10"/>
                    <a:pt x="6" y="10"/>
                  </a:cubicBezTo>
                  <a:cubicBezTo>
                    <a:pt x="7" y="9"/>
                    <a:pt x="7" y="8"/>
                    <a:pt x="8" y="7"/>
                  </a:cubicBezTo>
                  <a:cubicBezTo>
                    <a:pt x="8" y="8"/>
                    <a:pt x="8" y="8"/>
                    <a:pt x="8" y="9"/>
                  </a:cubicBezTo>
                  <a:cubicBezTo>
                    <a:pt x="8" y="9"/>
                    <a:pt x="8" y="9"/>
                    <a:pt x="8" y="9"/>
                  </a:cubicBezTo>
                  <a:cubicBezTo>
                    <a:pt x="7" y="10"/>
                    <a:pt x="7" y="10"/>
                    <a:pt x="6" y="11"/>
                  </a:cubicBezTo>
                  <a:moveTo>
                    <a:pt x="5" y="25"/>
                  </a:moveTo>
                  <a:cubicBezTo>
                    <a:pt x="4" y="25"/>
                    <a:pt x="4" y="25"/>
                    <a:pt x="3" y="25"/>
                  </a:cubicBezTo>
                  <a:cubicBezTo>
                    <a:pt x="3" y="25"/>
                    <a:pt x="2" y="25"/>
                    <a:pt x="1" y="25"/>
                  </a:cubicBezTo>
                  <a:cubicBezTo>
                    <a:pt x="1" y="20"/>
                    <a:pt x="2" y="8"/>
                    <a:pt x="1" y="4"/>
                  </a:cubicBezTo>
                  <a:cubicBezTo>
                    <a:pt x="3" y="4"/>
                    <a:pt x="4" y="4"/>
                    <a:pt x="5" y="4"/>
                  </a:cubicBezTo>
                  <a:cubicBezTo>
                    <a:pt x="5" y="7"/>
                    <a:pt x="5" y="21"/>
                    <a:pt x="5" y="25"/>
                  </a:cubicBezTo>
                  <a:moveTo>
                    <a:pt x="6" y="9"/>
                  </a:moveTo>
                  <a:cubicBezTo>
                    <a:pt x="6" y="8"/>
                    <a:pt x="6" y="8"/>
                    <a:pt x="6" y="7"/>
                  </a:cubicBezTo>
                  <a:cubicBezTo>
                    <a:pt x="8" y="4"/>
                    <a:pt x="8" y="4"/>
                    <a:pt x="8" y="4"/>
                  </a:cubicBezTo>
                  <a:cubicBezTo>
                    <a:pt x="8" y="4"/>
                    <a:pt x="8" y="5"/>
                    <a:pt x="8" y="6"/>
                  </a:cubicBezTo>
                  <a:cubicBezTo>
                    <a:pt x="7" y="7"/>
                    <a:pt x="7" y="8"/>
                    <a:pt x="6" y="9"/>
                  </a:cubicBezTo>
                  <a:moveTo>
                    <a:pt x="6" y="6"/>
                  </a:moveTo>
                  <a:cubicBezTo>
                    <a:pt x="6" y="5"/>
                    <a:pt x="6" y="4"/>
                    <a:pt x="6" y="4"/>
                  </a:cubicBezTo>
                  <a:cubicBezTo>
                    <a:pt x="6" y="3"/>
                    <a:pt x="7" y="3"/>
                    <a:pt x="7" y="2"/>
                  </a:cubicBezTo>
                  <a:cubicBezTo>
                    <a:pt x="8" y="2"/>
                    <a:pt x="8" y="2"/>
                    <a:pt x="8" y="2"/>
                  </a:cubicBezTo>
                  <a:cubicBezTo>
                    <a:pt x="8" y="2"/>
                    <a:pt x="8" y="2"/>
                    <a:pt x="8" y="3"/>
                  </a:cubicBezTo>
                  <a:cubicBezTo>
                    <a:pt x="8" y="3"/>
                    <a:pt x="8" y="3"/>
                    <a:pt x="8" y="3"/>
                  </a:cubicBezTo>
                  <a:cubicBezTo>
                    <a:pt x="6" y="6"/>
                    <a:pt x="6" y="6"/>
                    <a:pt x="6" y="6"/>
                  </a:cubicBezTo>
                  <a:moveTo>
                    <a:pt x="5" y="3"/>
                  </a:moveTo>
                  <a:cubicBezTo>
                    <a:pt x="5" y="3"/>
                    <a:pt x="4" y="3"/>
                    <a:pt x="2" y="3"/>
                  </a:cubicBezTo>
                  <a:cubicBezTo>
                    <a:pt x="3" y="2"/>
                    <a:pt x="4" y="1"/>
                    <a:pt x="4" y="1"/>
                  </a:cubicBezTo>
                  <a:cubicBezTo>
                    <a:pt x="5" y="1"/>
                    <a:pt x="6" y="1"/>
                    <a:pt x="7" y="1"/>
                  </a:cubicBezTo>
                  <a:cubicBezTo>
                    <a:pt x="7" y="1"/>
                    <a:pt x="7" y="1"/>
                    <a:pt x="7" y="1"/>
                  </a:cubicBezTo>
                  <a:cubicBezTo>
                    <a:pt x="7" y="2"/>
                    <a:pt x="7" y="2"/>
                    <a:pt x="7" y="2"/>
                  </a:cubicBezTo>
                  <a:cubicBezTo>
                    <a:pt x="6" y="2"/>
                    <a:pt x="6" y="2"/>
                    <a:pt x="5" y="3"/>
                  </a:cubicBezTo>
                  <a:moveTo>
                    <a:pt x="7" y="0"/>
                  </a:moveTo>
                  <a:cubicBezTo>
                    <a:pt x="5" y="0"/>
                    <a:pt x="4" y="0"/>
                    <a:pt x="4" y="0"/>
                  </a:cubicBezTo>
                  <a:cubicBezTo>
                    <a:pt x="4" y="0"/>
                    <a:pt x="4" y="0"/>
                    <a:pt x="4" y="0"/>
                  </a:cubicBezTo>
                  <a:cubicBezTo>
                    <a:pt x="4" y="0"/>
                    <a:pt x="2" y="1"/>
                    <a:pt x="1" y="3"/>
                  </a:cubicBezTo>
                  <a:cubicBezTo>
                    <a:pt x="1" y="3"/>
                    <a:pt x="1" y="3"/>
                    <a:pt x="1" y="3"/>
                  </a:cubicBezTo>
                  <a:cubicBezTo>
                    <a:pt x="1" y="3"/>
                    <a:pt x="1" y="3"/>
                    <a:pt x="1" y="3"/>
                  </a:cubicBezTo>
                  <a:cubicBezTo>
                    <a:pt x="1" y="3"/>
                    <a:pt x="1" y="3"/>
                    <a:pt x="1" y="3"/>
                  </a:cubicBezTo>
                  <a:cubicBezTo>
                    <a:pt x="0" y="3"/>
                    <a:pt x="0" y="3"/>
                    <a:pt x="0" y="3"/>
                  </a:cubicBezTo>
                  <a:cubicBezTo>
                    <a:pt x="0" y="3"/>
                    <a:pt x="0" y="3"/>
                    <a:pt x="0" y="3"/>
                  </a:cubicBezTo>
                  <a:cubicBezTo>
                    <a:pt x="1" y="7"/>
                    <a:pt x="1" y="21"/>
                    <a:pt x="0" y="26"/>
                  </a:cubicBezTo>
                  <a:cubicBezTo>
                    <a:pt x="1" y="26"/>
                    <a:pt x="1" y="26"/>
                    <a:pt x="1" y="26"/>
                  </a:cubicBezTo>
                  <a:cubicBezTo>
                    <a:pt x="1" y="26"/>
                    <a:pt x="1" y="26"/>
                    <a:pt x="1" y="26"/>
                  </a:cubicBezTo>
                  <a:cubicBezTo>
                    <a:pt x="2" y="26"/>
                    <a:pt x="3" y="26"/>
                    <a:pt x="3" y="26"/>
                  </a:cubicBezTo>
                  <a:cubicBezTo>
                    <a:pt x="4" y="26"/>
                    <a:pt x="5" y="26"/>
                    <a:pt x="6" y="26"/>
                  </a:cubicBezTo>
                  <a:cubicBezTo>
                    <a:pt x="6" y="27"/>
                    <a:pt x="6" y="27"/>
                    <a:pt x="6" y="27"/>
                  </a:cubicBezTo>
                  <a:cubicBezTo>
                    <a:pt x="6" y="26"/>
                    <a:pt x="6" y="26"/>
                    <a:pt x="6" y="26"/>
                  </a:cubicBezTo>
                  <a:cubicBezTo>
                    <a:pt x="7" y="26"/>
                    <a:pt x="8" y="25"/>
                    <a:pt x="9" y="25"/>
                  </a:cubicBezTo>
                  <a:cubicBezTo>
                    <a:pt x="9" y="25"/>
                    <a:pt x="9" y="25"/>
                    <a:pt x="9" y="25"/>
                  </a:cubicBezTo>
                  <a:cubicBezTo>
                    <a:pt x="9" y="24"/>
                    <a:pt x="9" y="24"/>
                    <a:pt x="9" y="24"/>
                  </a:cubicBezTo>
                  <a:cubicBezTo>
                    <a:pt x="9" y="24"/>
                    <a:pt x="9" y="24"/>
                    <a:pt x="9" y="24"/>
                  </a:cubicBezTo>
                  <a:cubicBezTo>
                    <a:pt x="9" y="24"/>
                    <a:pt x="9" y="24"/>
                    <a:pt x="9" y="24"/>
                  </a:cubicBezTo>
                  <a:cubicBezTo>
                    <a:pt x="9" y="19"/>
                    <a:pt x="9" y="1"/>
                    <a:pt x="9" y="1"/>
                  </a:cubicBezTo>
                  <a:cubicBezTo>
                    <a:pt x="9" y="0"/>
                    <a:pt x="9" y="0"/>
                    <a:pt x="9" y="0"/>
                  </a:cubicBezTo>
                  <a:cubicBezTo>
                    <a:pt x="9" y="0"/>
                    <a:pt x="9" y="0"/>
                    <a:pt x="9" y="0"/>
                  </a:cubicBezTo>
                  <a:cubicBezTo>
                    <a:pt x="9" y="0"/>
                    <a:pt x="9" y="0"/>
                    <a:pt x="9" y="0"/>
                  </a:cubicBezTo>
                  <a:cubicBezTo>
                    <a:pt x="9" y="0"/>
                    <a:pt x="9" y="0"/>
                    <a:pt x="9" y="0"/>
                  </a:cubicBezTo>
                  <a:cubicBezTo>
                    <a:pt x="8" y="0"/>
                    <a:pt x="8" y="0"/>
                    <a:pt x="8" y="0"/>
                  </a:cubicBezTo>
                  <a:cubicBezTo>
                    <a:pt x="8" y="0"/>
                    <a:pt x="8" y="0"/>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39" name="Freeform 125"/>
            <p:cNvSpPr>
              <a:spLocks noEditPoints="1"/>
            </p:cNvSpPr>
            <p:nvPr/>
          </p:nvSpPr>
          <p:spPr bwMode="auto">
            <a:xfrm>
              <a:off x="3886" y="2070"/>
              <a:ext cx="19" cy="83"/>
            </a:xfrm>
            <a:custGeom>
              <a:avLst/>
              <a:gdLst>
                <a:gd name="T0" fmla="*/ 7 w 8"/>
                <a:gd name="T1" fmla="*/ 31 h 35"/>
                <a:gd name="T2" fmla="*/ 6 w 8"/>
                <a:gd name="T3" fmla="*/ 33 h 35"/>
                <a:gd name="T4" fmla="*/ 6 w 8"/>
                <a:gd name="T5" fmla="*/ 31 h 35"/>
                <a:gd name="T6" fmla="*/ 7 w 8"/>
                <a:gd name="T7" fmla="*/ 29 h 35"/>
                <a:gd name="T8" fmla="*/ 6 w 8"/>
                <a:gd name="T9" fmla="*/ 33 h 35"/>
                <a:gd name="T10" fmla="*/ 6 w 8"/>
                <a:gd name="T11" fmla="*/ 29 h 35"/>
                <a:gd name="T12" fmla="*/ 7 w 8"/>
                <a:gd name="T13" fmla="*/ 28 h 35"/>
                <a:gd name="T14" fmla="*/ 6 w 8"/>
                <a:gd name="T15" fmla="*/ 28 h 35"/>
                <a:gd name="T16" fmla="*/ 7 w 8"/>
                <a:gd name="T17" fmla="*/ 24 h 35"/>
                <a:gd name="T18" fmla="*/ 6 w 8"/>
                <a:gd name="T19" fmla="*/ 28 h 35"/>
                <a:gd name="T20" fmla="*/ 6 w 8"/>
                <a:gd name="T21" fmla="*/ 25 h 35"/>
                <a:gd name="T22" fmla="*/ 7 w 8"/>
                <a:gd name="T23" fmla="*/ 24 h 35"/>
                <a:gd name="T24" fmla="*/ 6 w 8"/>
                <a:gd name="T25" fmla="*/ 26 h 35"/>
                <a:gd name="T26" fmla="*/ 6 w 8"/>
                <a:gd name="T27" fmla="*/ 23 h 35"/>
                <a:gd name="T28" fmla="*/ 7 w 8"/>
                <a:gd name="T29" fmla="*/ 21 h 35"/>
                <a:gd name="T30" fmla="*/ 6 w 8"/>
                <a:gd name="T31" fmla="*/ 24 h 35"/>
                <a:gd name="T32" fmla="*/ 6 w 8"/>
                <a:gd name="T33" fmla="*/ 20 h 35"/>
                <a:gd name="T34" fmla="*/ 7 w 8"/>
                <a:gd name="T35" fmla="*/ 19 h 35"/>
                <a:gd name="T36" fmla="*/ 6 w 8"/>
                <a:gd name="T37" fmla="*/ 19 h 35"/>
                <a:gd name="T38" fmla="*/ 6 w 8"/>
                <a:gd name="T39" fmla="*/ 17 h 35"/>
                <a:gd name="T40" fmla="*/ 7 w 8"/>
                <a:gd name="T41" fmla="*/ 14 h 35"/>
                <a:gd name="T42" fmla="*/ 6 w 8"/>
                <a:gd name="T43" fmla="*/ 19 h 35"/>
                <a:gd name="T44" fmla="*/ 5 w 8"/>
                <a:gd name="T45" fmla="*/ 15 h 35"/>
                <a:gd name="T46" fmla="*/ 7 w 8"/>
                <a:gd name="T47" fmla="*/ 13 h 35"/>
                <a:gd name="T48" fmla="*/ 5 w 8"/>
                <a:gd name="T49" fmla="*/ 13 h 35"/>
                <a:gd name="T50" fmla="*/ 6 w 8"/>
                <a:gd name="T51" fmla="*/ 10 h 35"/>
                <a:gd name="T52" fmla="*/ 7 w 8"/>
                <a:gd name="T53" fmla="*/ 10 h 35"/>
                <a:gd name="T54" fmla="*/ 5 w 8"/>
                <a:gd name="T55" fmla="*/ 10 h 35"/>
                <a:gd name="T56" fmla="*/ 7 w 8"/>
                <a:gd name="T57" fmla="*/ 4 h 35"/>
                <a:gd name="T58" fmla="*/ 7 w 8"/>
                <a:gd name="T59" fmla="*/ 7 h 35"/>
                <a:gd name="T60" fmla="*/ 5 w 8"/>
                <a:gd name="T61" fmla="*/ 10 h 35"/>
                <a:gd name="T62" fmla="*/ 3 w 8"/>
                <a:gd name="T63" fmla="*/ 33 h 35"/>
                <a:gd name="T64" fmla="*/ 1 w 8"/>
                <a:gd name="T65" fmla="*/ 4 h 35"/>
                <a:gd name="T66" fmla="*/ 5 w 8"/>
                <a:gd name="T67" fmla="*/ 33 h 35"/>
                <a:gd name="T68" fmla="*/ 5 w 8"/>
                <a:gd name="T69" fmla="*/ 4 h 35"/>
                <a:gd name="T70" fmla="*/ 7 w 8"/>
                <a:gd name="T71" fmla="*/ 3 h 35"/>
                <a:gd name="T72" fmla="*/ 7 w 8"/>
                <a:gd name="T73" fmla="*/ 4 h 35"/>
                <a:gd name="T74" fmla="*/ 5 w 8"/>
                <a:gd name="T75" fmla="*/ 3 h 35"/>
                <a:gd name="T76" fmla="*/ 4 w 8"/>
                <a:gd name="T77" fmla="*/ 1 h 35"/>
                <a:gd name="T78" fmla="*/ 7 w 8"/>
                <a:gd name="T79" fmla="*/ 1 h 35"/>
                <a:gd name="T80" fmla="*/ 5 w 8"/>
                <a:gd name="T81" fmla="*/ 3 h 35"/>
                <a:gd name="T82" fmla="*/ 8 w 8"/>
                <a:gd name="T83" fmla="*/ 0 h 35"/>
                <a:gd name="T84" fmla="*/ 3 w 8"/>
                <a:gd name="T85" fmla="*/ 0 h 35"/>
                <a:gd name="T86" fmla="*/ 0 w 8"/>
                <a:gd name="T87" fmla="*/ 3 h 35"/>
                <a:gd name="T88" fmla="*/ 0 w 8"/>
                <a:gd name="T89" fmla="*/ 3 h 35"/>
                <a:gd name="T90" fmla="*/ 0 w 8"/>
                <a:gd name="T91" fmla="*/ 4 h 35"/>
                <a:gd name="T92" fmla="*/ 0 w 8"/>
                <a:gd name="T93" fmla="*/ 34 h 35"/>
                <a:gd name="T94" fmla="*/ 0 w 8"/>
                <a:gd name="T95" fmla="*/ 34 h 35"/>
                <a:gd name="T96" fmla="*/ 5 w 8"/>
                <a:gd name="T97" fmla="*/ 34 h 35"/>
                <a:gd name="T98" fmla="*/ 5 w 8"/>
                <a:gd name="T99" fmla="*/ 34 h 35"/>
                <a:gd name="T100" fmla="*/ 8 w 8"/>
                <a:gd name="T101" fmla="*/ 33 h 35"/>
                <a:gd name="T102" fmla="*/ 8 w 8"/>
                <a:gd name="T103" fmla="*/ 32 h 35"/>
                <a:gd name="T104" fmla="*/ 8 w 8"/>
                <a:gd name="T105" fmla="*/ 5 h 35"/>
                <a:gd name="T106" fmla="*/ 8 w 8"/>
                <a:gd name="T107" fmla="*/ 1 h 35"/>
                <a:gd name="T108" fmla="*/ 8 w 8"/>
                <a:gd name="T109" fmla="*/ 1 h 35"/>
                <a:gd name="T110" fmla="*/ 8 w 8"/>
                <a:gd name="T11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 h="35">
                  <a:moveTo>
                    <a:pt x="6" y="33"/>
                  </a:moveTo>
                  <a:cubicBezTo>
                    <a:pt x="6" y="32"/>
                    <a:pt x="7" y="31"/>
                    <a:pt x="7" y="31"/>
                  </a:cubicBezTo>
                  <a:cubicBezTo>
                    <a:pt x="7" y="31"/>
                    <a:pt x="7" y="32"/>
                    <a:pt x="7" y="32"/>
                  </a:cubicBezTo>
                  <a:cubicBezTo>
                    <a:pt x="7" y="32"/>
                    <a:pt x="7" y="33"/>
                    <a:pt x="6" y="33"/>
                  </a:cubicBezTo>
                  <a:moveTo>
                    <a:pt x="6" y="33"/>
                  </a:moveTo>
                  <a:cubicBezTo>
                    <a:pt x="6" y="32"/>
                    <a:pt x="6" y="32"/>
                    <a:pt x="6" y="31"/>
                  </a:cubicBezTo>
                  <a:cubicBezTo>
                    <a:pt x="6" y="31"/>
                    <a:pt x="6" y="31"/>
                    <a:pt x="6" y="31"/>
                  </a:cubicBezTo>
                  <a:cubicBezTo>
                    <a:pt x="7" y="29"/>
                    <a:pt x="7" y="29"/>
                    <a:pt x="7" y="29"/>
                  </a:cubicBezTo>
                  <a:cubicBezTo>
                    <a:pt x="7" y="29"/>
                    <a:pt x="7" y="29"/>
                    <a:pt x="7" y="30"/>
                  </a:cubicBezTo>
                  <a:cubicBezTo>
                    <a:pt x="7" y="31"/>
                    <a:pt x="6" y="32"/>
                    <a:pt x="6" y="33"/>
                  </a:cubicBezTo>
                  <a:moveTo>
                    <a:pt x="6" y="30"/>
                  </a:moveTo>
                  <a:cubicBezTo>
                    <a:pt x="6" y="30"/>
                    <a:pt x="6" y="30"/>
                    <a:pt x="6" y="29"/>
                  </a:cubicBezTo>
                  <a:cubicBezTo>
                    <a:pt x="6" y="28"/>
                    <a:pt x="7" y="28"/>
                    <a:pt x="7" y="27"/>
                  </a:cubicBezTo>
                  <a:cubicBezTo>
                    <a:pt x="7" y="28"/>
                    <a:pt x="7" y="28"/>
                    <a:pt x="7" y="28"/>
                  </a:cubicBezTo>
                  <a:cubicBezTo>
                    <a:pt x="6" y="30"/>
                    <a:pt x="6" y="30"/>
                    <a:pt x="6" y="30"/>
                  </a:cubicBezTo>
                  <a:moveTo>
                    <a:pt x="6" y="28"/>
                  </a:moveTo>
                  <a:cubicBezTo>
                    <a:pt x="6" y="28"/>
                    <a:pt x="6" y="28"/>
                    <a:pt x="6" y="27"/>
                  </a:cubicBezTo>
                  <a:cubicBezTo>
                    <a:pt x="7" y="24"/>
                    <a:pt x="7" y="24"/>
                    <a:pt x="7" y="24"/>
                  </a:cubicBezTo>
                  <a:cubicBezTo>
                    <a:pt x="7" y="25"/>
                    <a:pt x="7" y="25"/>
                    <a:pt x="7" y="26"/>
                  </a:cubicBezTo>
                  <a:cubicBezTo>
                    <a:pt x="7" y="27"/>
                    <a:pt x="6" y="28"/>
                    <a:pt x="6" y="28"/>
                  </a:cubicBezTo>
                  <a:moveTo>
                    <a:pt x="6" y="26"/>
                  </a:moveTo>
                  <a:cubicBezTo>
                    <a:pt x="6" y="26"/>
                    <a:pt x="6" y="25"/>
                    <a:pt x="6" y="25"/>
                  </a:cubicBezTo>
                  <a:cubicBezTo>
                    <a:pt x="7" y="22"/>
                    <a:pt x="7" y="22"/>
                    <a:pt x="7" y="22"/>
                  </a:cubicBezTo>
                  <a:cubicBezTo>
                    <a:pt x="7" y="23"/>
                    <a:pt x="7" y="23"/>
                    <a:pt x="7" y="24"/>
                  </a:cubicBezTo>
                  <a:cubicBezTo>
                    <a:pt x="7" y="24"/>
                    <a:pt x="7" y="24"/>
                    <a:pt x="7" y="24"/>
                  </a:cubicBezTo>
                  <a:cubicBezTo>
                    <a:pt x="6" y="26"/>
                    <a:pt x="6" y="26"/>
                    <a:pt x="6" y="26"/>
                  </a:cubicBezTo>
                  <a:moveTo>
                    <a:pt x="6" y="24"/>
                  </a:moveTo>
                  <a:cubicBezTo>
                    <a:pt x="6" y="23"/>
                    <a:pt x="6" y="23"/>
                    <a:pt x="6" y="23"/>
                  </a:cubicBezTo>
                  <a:cubicBezTo>
                    <a:pt x="6" y="22"/>
                    <a:pt x="7" y="21"/>
                    <a:pt x="7" y="20"/>
                  </a:cubicBezTo>
                  <a:cubicBezTo>
                    <a:pt x="7" y="21"/>
                    <a:pt x="7" y="21"/>
                    <a:pt x="7" y="21"/>
                  </a:cubicBezTo>
                  <a:cubicBezTo>
                    <a:pt x="7" y="21"/>
                    <a:pt x="7" y="21"/>
                    <a:pt x="7" y="21"/>
                  </a:cubicBezTo>
                  <a:cubicBezTo>
                    <a:pt x="6" y="24"/>
                    <a:pt x="6" y="24"/>
                    <a:pt x="6" y="24"/>
                  </a:cubicBezTo>
                  <a:moveTo>
                    <a:pt x="6" y="22"/>
                  </a:moveTo>
                  <a:cubicBezTo>
                    <a:pt x="6" y="21"/>
                    <a:pt x="6" y="20"/>
                    <a:pt x="6" y="20"/>
                  </a:cubicBezTo>
                  <a:cubicBezTo>
                    <a:pt x="6" y="19"/>
                    <a:pt x="7" y="18"/>
                    <a:pt x="7" y="17"/>
                  </a:cubicBezTo>
                  <a:cubicBezTo>
                    <a:pt x="7" y="18"/>
                    <a:pt x="7" y="19"/>
                    <a:pt x="7" y="19"/>
                  </a:cubicBezTo>
                  <a:cubicBezTo>
                    <a:pt x="7" y="20"/>
                    <a:pt x="6" y="21"/>
                    <a:pt x="6" y="22"/>
                  </a:cubicBezTo>
                  <a:moveTo>
                    <a:pt x="6" y="19"/>
                  </a:moveTo>
                  <a:cubicBezTo>
                    <a:pt x="6" y="18"/>
                    <a:pt x="6" y="18"/>
                    <a:pt x="6" y="17"/>
                  </a:cubicBezTo>
                  <a:cubicBezTo>
                    <a:pt x="6" y="17"/>
                    <a:pt x="6" y="17"/>
                    <a:pt x="6" y="17"/>
                  </a:cubicBezTo>
                  <a:cubicBezTo>
                    <a:pt x="6" y="17"/>
                    <a:pt x="6" y="17"/>
                    <a:pt x="6" y="17"/>
                  </a:cubicBezTo>
                  <a:cubicBezTo>
                    <a:pt x="6" y="16"/>
                    <a:pt x="7" y="15"/>
                    <a:pt x="7" y="14"/>
                  </a:cubicBezTo>
                  <a:cubicBezTo>
                    <a:pt x="7" y="15"/>
                    <a:pt x="7" y="15"/>
                    <a:pt x="7" y="16"/>
                  </a:cubicBezTo>
                  <a:cubicBezTo>
                    <a:pt x="7" y="17"/>
                    <a:pt x="6" y="18"/>
                    <a:pt x="6" y="19"/>
                  </a:cubicBezTo>
                  <a:moveTo>
                    <a:pt x="6" y="16"/>
                  </a:moveTo>
                  <a:cubicBezTo>
                    <a:pt x="6" y="16"/>
                    <a:pt x="5" y="15"/>
                    <a:pt x="5" y="15"/>
                  </a:cubicBezTo>
                  <a:cubicBezTo>
                    <a:pt x="6" y="13"/>
                    <a:pt x="7" y="12"/>
                    <a:pt x="7" y="11"/>
                  </a:cubicBezTo>
                  <a:cubicBezTo>
                    <a:pt x="7" y="12"/>
                    <a:pt x="7" y="12"/>
                    <a:pt x="7" y="13"/>
                  </a:cubicBezTo>
                  <a:cubicBezTo>
                    <a:pt x="7" y="14"/>
                    <a:pt x="6" y="15"/>
                    <a:pt x="6" y="16"/>
                  </a:cubicBezTo>
                  <a:moveTo>
                    <a:pt x="5" y="13"/>
                  </a:moveTo>
                  <a:cubicBezTo>
                    <a:pt x="5" y="12"/>
                    <a:pt x="5" y="11"/>
                    <a:pt x="5" y="11"/>
                  </a:cubicBezTo>
                  <a:cubicBezTo>
                    <a:pt x="6" y="10"/>
                    <a:pt x="6" y="10"/>
                    <a:pt x="6" y="10"/>
                  </a:cubicBezTo>
                  <a:cubicBezTo>
                    <a:pt x="7" y="8"/>
                    <a:pt x="7" y="8"/>
                    <a:pt x="7" y="8"/>
                  </a:cubicBezTo>
                  <a:cubicBezTo>
                    <a:pt x="7" y="9"/>
                    <a:pt x="7" y="9"/>
                    <a:pt x="7" y="10"/>
                  </a:cubicBezTo>
                  <a:cubicBezTo>
                    <a:pt x="7" y="11"/>
                    <a:pt x="6" y="12"/>
                    <a:pt x="5" y="13"/>
                  </a:cubicBezTo>
                  <a:moveTo>
                    <a:pt x="5" y="10"/>
                  </a:moveTo>
                  <a:cubicBezTo>
                    <a:pt x="5" y="9"/>
                    <a:pt x="5" y="8"/>
                    <a:pt x="5" y="7"/>
                  </a:cubicBezTo>
                  <a:cubicBezTo>
                    <a:pt x="7" y="4"/>
                    <a:pt x="7" y="4"/>
                    <a:pt x="7" y="4"/>
                  </a:cubicBezTo>
                  <a:cubicBezTo>
                    <a:pt x="7" y="5"/>
                    <a:pt x="7" y="5"/>
                    <a:pt x="7" y="5"/>
                  </a:cubicBezTo>
                  <a:cubicBezTo>
                    <a:pt x="7" y="5"/>
                    <a:pt x="7" y="6"/>
                    <a:pt x="7" y="7"/>
                  </a:cubicBezTo>
                  <a:cubicBezTo>
                    <a:pt x="7" y="8"/>
                    <a:pt x="7" y="8"/>
                    <a:pt x="7" y="8"/>
                  </a:cubicBezTo>
                  <a:cubicBezTo>
                    <a:pt x="5" y="10"/>
                    <a:pt x="5" y="10"/>
                    <a:pt x="5" y="10"/>
                  </a:cubicBezTo>
                  <a:moveTo>
                    <a:pt x="5" y="33"/>
                  </a:moveTo>
                  <a:cubicBezTo>
                    <a:pt x="4" y="33"/>
                    <a:pt x="3" y="33"/>
                    <a:pt x="3" y="33"/>
                  </a:cubicBezTo>
                  <a:cubicBezTo>
                    <a:pt x="2" y="33"/>
                    <a:pt x="2" y="33"/>
                    <a:pt x="1" y="33"/>
                  </a:cubicBezTo>
                  <a:cubicBezTo>
                    <a:pt x="1" y="27"/>
                    <a:pt x="1" y="9"/>
                    <a:pt x="1" y="4"/>
                  </a:cubicBezTo>
                  <a:cubicBezTo>
                    <a:pt x="2" y="4"/>
                    <a:pt x="4" y="4"/>
                    <a:pt x="4" y="4"/>
                  </a:cubicBezTo>
                  <a:cubicBezTo>
                    <a:pt x="4" y="8"/>
                    <a:pt x="5" y="29"/>
                    <a:pt x="5" y="33"/>
                  </a:cubicBezTo>
                  <a:moveTo>
                    <a:pt x="5" y="6"/>
                  </a:moveTo>
                  <a:cubicBezTo>
                    <a:pt x="5" y="5"/>
                    <a:pt x="5" y="4"/>
                    <a:pt x="5" y="4"/>
                  </a:cubicBezTo>
                  <a:cubicBezTo>
                    <a:pt x="5" y="4"/>
                    <a:pt x="5" y="4"/>
                    <a:pt x="5" y="4"/>
                  </a:cubicBezTo>
                  <a:cubicBezTo>
                    <a:pt x="6" y="4"/>
                    <a:pt x="6" y="3"/>
                    <a:pt x="7" y="3"/>
                  </a:cubicBezTo>
                  <a:cubicBezTo>
                    <a:pt x="7" y="2"/>
                    <a:pt x="7" y="2"/>
                    <a:pt x="7" y="2"/>
                  </a:cubicBezTo>
                  <a:cubicBezTo>
                    <a:pt x="7" y="2"/>
                    <a:pt x="7" y="3"/>
                    <a:pt x="7" y="4"/>
                  </a:cubicBezTo>
                  <a:cubicBezTo>
                    <a:pt x="5" y="6"/>
                    <a:pt x="5" y="6"/>
                    <a:pt x="5" y="6"/>
                  </a:cubicBezTo>
                  <a:moveTo>
                    <a:pt x="5" y="3"/>
                  </a:moveTo>
                  <a:cubicBezTo>
                    <a:pt x="5" y="3"/>
                    <a:pt x="3" y="3"/>
                    <a:pt x="2" y="3"/>
                  </a:cubicBezTo>
                  <a:cubicBezTo>
                    <a:pt x="3" y="2"/>
                    <a:pt x="3" y="2"/>
                    <a:pt x="4" y="1"/>
                  </a:cubicBezTo>
                  <a:cubicBezTo>
                    <a:pt x="4" y="1"/>
                    <a:pt x="5" y="1"/>
                    <a:pt x="6" y="1"/>
                  </a:cubicBezTo>
                  <a:cubicBezTo>
                    <a:pt x="6" y="1"/>
                    <a:pt x="6" y="1"/>
                    <a:pt x="7" y="1"/>
                  </a:cubicBezTo>
                  <a:cubicBezTo>
                    <a:pt x="6" y="2"/>
                    <a:pt x="6" y="2"/>
                    <a:pt x="6" y="2"/>
                  </a:cubicBezTo>
                  <a:cubicBezTo>
                    <a:pt x="6" y="2"/>
                    <a:pt x="5" y="3"/>
                    <a:pt x="5" y="3"/>
                  </a:cubicBezTo>
                  <a:moveTo>
                    <a:pt x="8" y="0"/>
                  </a:moveTo>
                  <a:cubicBezTo>
                    <a:pt x="8" y="0"/>
                    <a:pt x="8" y="0"/>
                    <a:pt x="8" y="0"/>
                  </a:cubicBezTo>
                  <a:cubicBezTo>
                    <a:pt x="7" y="0"/>
                    <a:pt x="7" y="0"/>
                    <a:pt x="6" y="0"/>
                  </a:cubicBezTo>
                  <a:cubicBezTo>
                    <a:pt x="5" y="0"/>
                    <a:pt x="3" y="0"/>
                    <a:pt x="3" y="0"/>
                  </a:cubicBezTo>
                  <a:cubicBezTo>
                    <a:pt x="3" y="1"/>
                    <a:pt x="3" y="1"/>
                    <a:pt x="3" y="1"/>
                  </a:cubicBezTo>
                  <a:cubicBezTo>
                    <a:pt x="3" y="1"/>
                    <a:pt x="2" y="2"/>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8"/>
                    <a:pt x="0" y="28"/>
                    <a:pt x="0" y="34"/>
                  </a:cubicBezTo>
                  <a:cubicBezTo>
                    <a:pt x="0" y="34"/>
                    <a:pt x="0" y="34"/>
                    <a:pt x="0" y="34"/>
                  </a:cubicBezTo>
                  <a:cubicBezTo>
                    <a:pt x="0" y="34"/>
                    <a:pt x="0" y="34"/>
                    <a:pt x="0" y="34"/>
                  </a:cubicBezTo>
                  <a:cubicBezTo>
                    <a:pt x="1" y="34"/>
                    <a:pt x="2" y="34"/>
                    <a:pt x="3" y="34"/>
                  </a:cubicBezTo>
                  <a:cubicBezTo>
                    <a:pt x="3" y="34"/>
                    <a:pt x="4" y="34"/>
                    <a:pt x="5" y="34"/>
                  </a:cubicBezTo>
                  <a:cubicBezTo>
                    <a:pt x="5" y="35"/>
                    <a:pt x="5" y="35"/>
                    <a:pt x="5" y="35"/>
                  </a:cubicBezTo>
                  <a:cubicBezTo>
                    <a:pt x="5" y="34"/>
                    <a:pt x="5" y="34"/>
                    <a:pt x="5" y="34"/>
                  </a:cubicBezTo>
                  <a:cubicBezTo>
                    <a:pt x="6" y="34"/>
                    <a:pt x="7" y="33"/>
                    <a:pt x="8" y="33"/>
                  </a:cubicBezTo>
                  <a:cubicBezTo>
                    <a:pt x="8" y="33"/>
                    <a:pt x="8" y="33"/>
                    <a:pt x="8" y="33"/>
                  </a:cubicBezTo>
                  <a:cubicBezTo>
                    <a:pt x="8" y="32"/>
                    <a:pt x="8" y="32"/>
                    <a:pt x="8" y="32"/>
                  </a:cubicBezTo>
                  <a:cubicBezTo>
                    <a:pt x="8" y="32"/>
                    <a:pt x="8" y="32"/>
                    <a:pt x="8" y="32"/>
                  </a:cubicBezTo>
                  <a:cubicBezTo>
                    <a:pt x="8" y="32"/>
                    <a:pt x="8" y="32"/>
                    <a:pt x="8" y="32"/>
                  </a:cubicBezTo>
                  <a:cubicBezTo>
                    <a:pt x="8" y="29"/>
                    <a:pt x="8" y="12"/>
                    <a:pt x="8" y="5"/>
                  </a:cubicBezTo>
                  <a:cubicBezTo>
                    <a:pt x="8" y="3"/>
                    <a:pt x="8" y="2"/>
                    <a:pt x="8" y="1"/>
                  </a:cubicBezTo>
                  <a:cubicBezTo>
                    <a:pt x="8" y="1"/>
                    <a:pt x="8" y="1"/>
                    <a:pt x="8" y="1"/>
                  </a:cubicBezTo>
                  <a:cubicBezTo>
                    <a:pt x="8" y="1"/>
                    <a:pt x="8" y="1"/>
                    <a:pt x="8" y="1"/>
                  </a:cubicBezTo>
                  <a:cubicBezTo>
                    <a:pt x="8" y="1"/>
                    <a:pt x="8" y="1"/>
                    <a:pt x="8" y="1"/>
                  </a:cubicBezTo>
                  <a:cubicBezTo>
                    <a:pt x="8" y="1"/>
                    <a:pt x="8" y="1"/>
                    <a:pt x="8" y="1"/>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40" name="Freeform 126"/>
            <p:cNvSpPr>
              <a:spLocks noEditPoints="1"/>
            </p:cNvSpPr>
            <p:nvPr/>
          </p:nvSpPr>
          <p:spPr bwMode="auto">
            <a:xfrm>
              <a:off x="3841" y="2108"/>
              <a:ext cx="22" cy="45"/>
            </a:xfrm>
            <a:custGeom>
              <a:avLst/>
              <a:gdLst>
                <a:gd name="T0" fmla="*/ 6 w 9"/>
                <a:gd name="T1" fmla="*/ 17 h 19"/>
                <a:gd name="T2" fmla="*/ 8 w 9"/>
                <a:gd name="T3" fmla="*/ 15 h 19"/>
                <a:gd name="T4" fmla="*/ 6 w 9"/>
                <a:gd name="T5" fmla="*/ 17 h 19"/>
                <a:gd name="T6" fmla="*/ 6 w 9"/>
                <a:gd name="T7" fmla="*/ 15 h 19"/>
                <a:gd name="T8" fmla="*/ 8 w 9"/>
                <a:gd name="T9" fmla="*/ 13 h 19"/>
                <a:gd name="T10" fmla="*/ 6 w 9"/>
                <a:gd name="T11" fmla="*/ 16 h 19"/>
                <a:gd name="T12" fmla="*/ 6 w 9"/>
                <a:gd name="T13" fmla="*/ 12 h 19"/>
                <a:gd name="T14" fmla="*/ 8 w 9"/>
                <a:gd name="T15" fmla="*/ 11 h 19"/>
                <a:gd name="T16" fmla="*/ 8 w 9"/>
                <a:gd name="T17" fmla="*/ 11 h 19"/>
                <a:gd name="T18" fmla="*/ 6 w 9"/>
                <a:gd name="T19" fmla="*/ 11 h 19"/>
                <a:gd name="T20" fmla="*/ 8 w 9"/>
                <a:gd name="T21" fmla="*/ 6 h 19"/>
                <a:gd name="T22" fmla="*/ 7 w 9"/>
                <a:gd name="T23" fmla="*/ 9 h 19"/>
                <a:gd name="T24" fmla="*/ 6 w 9"/>
                <a:gd name="T25" fmla="*/ 8 h 19"/>
                <a:gd name="T26" fmla="*/ 8 w 9"/>
                <a:gd name="T27" fmla="*/ 4 h 19"/>
                <a:gd name="T28" fmla="*/ 8 w 9"/>
                <a:gd name="T29" fmla="*/ 5 h 19"/>
                <a:gd name="T30" fmla="*/ 5 w 9"/>
                <a:gd name="T31" fmla="*/ 17 h 19"/>
                <a:gd name="T32" fmla="*/ 1 w 9"/>
                <a:gd name="T33" fmla="*/ 17 h 19"/>
                <a:gd name="T34" fmla="*/ 5 w 9"/>
                <a:gd name="T35" fmla="*/ 3 h 19"/>
                <a:gd name="T36" fmla="*/ 6 w 9"/>
                <a:gd name="T37" fmla="*/ 6 h 19"/>
                <a:gd name="T38" fmla="*/ 8 w 9"/>
                <a:gd name="T39" fmla="*/ 2 h 19"/>
                <a:gd name="T40" fmla="*/ 8 w 9"/>
                <a:gd name="T41" fmla="*/ 3 h 19"/>
                <a:gd name="T42" fmla="*/ 6 w 9"/>
                <a:gd name="T43" fmla="*/ 4 h 19"/>
                <a:gd name="T44" fmla="*/ 7 w 9"/>
                <a:gd name="T45" fmla="*/ 2 h 19"/>
                <a:gd name="T46" fmla="*/ 8 w 9"/>
                <a:gd name="T47" fmla="*/ 2 h 19"/>
                <a:gd name="T48" fmla="*/ 5 w 9"/>
                <a:gd name="T49" fmla="*/ 2 h 19"/>
                <a:gd name="T50" fmla="*/ 4 w 9"/>
                <a:gd name="T51" fmla="*/ 1 h 19"/>
                <a:gd name="T52" fmla="*/ 7 w 9"/>
                <a:gd name="T53" fmla="*/ 1 h 19"/>
                <a:gd name="T54" fmla="*/ 5 w 9"/>
                <a:gd name="T55" fmla="*/ 2 h 19"/>
                <a:gd name="T56" fmla="*/ 4 w 9"/>
                <a:gd name="T57" fmla="*/ 0 h 19"/>
                <a:gd name="T58" fmla="*/ 1 w 9"/>
                <a:gd name="T59" fmla="*/ 2 h 19"/>
                <a:gd name="T60" fmla="*/ 0 w 9"/>
                <a:gd name="T61" fmla="*/ 2 h 19"/>
                <a:gd name="T62" fmla="*/ 0 w 9"/>
                <a:gd name="T63" fmla="*/ 3 h 19"/>
                <a:gd name="T64" fmla="*/ 0 w 9"/>
                <a:gd name="T65" fmla="*/ 18 h 19"/>
                <a:gd name="T66" fmla="*/ 1 w 9"/>
                <a:gd name="T67" fmla="*/ 18 h 19"/>
                <a:gd name="T68" fmla="*/ 5 w 9"/>
                <a:gd name="T69" fmla="*/ 18 h 19"/>
                <a:gd name="T70" fmla="*/ 6 w 9"/>
                <a:gd name="T71" fmla="*/ 18 h 19"/>
                <a:gd name="T72" fmla="*/ 7 w 9"/>
                <a:gd name="T73" fmla="*/ 18 h 19"/>
                <a:gd name="T74" fmla="*/ 7 w 9"/>
                <a:gd name="T75" fmla="*/ 18 h 19"/>
                <a:gd name="T76" fmla="*/ 9 w 9"/>
                <a:gd name="T77" fmla="*/ 17 h 19"/>
                <a:gd name="T78" fmla="*/ 9 w 9"/>
                <a:gd name="T79" fmla="*/ 16 h 19"/>
                <a:gd name="T80" fmla="*/ 9 w 9"/>
                <a:gd name="T81" fmla="*/ 0 h 19"/>
                <a:gd name="T82" fmla="*/ 9 w 9"/>
                <a:gd name="T83" fmla="*/ 0 h 19"/>
                <a:gd name="T84" fmla="*/ 8 w 9"/>
                <a:gd name="T85" fmla="*/ 0 h 19"/>
                <a:gd name="T86" fmla="*/ 8 w 9"/>
                <a:gd name="T8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 h="19">
                  <a:moveTo>
                    <a:pt x="6" y="17"/>
                  </a:moveTo>
                  <a:cubicBezTo>
                    <a:pt x="6" y="17"/>
                    <a:pt x="6" y="17"/>
                    <a:pt x="6" y="17"/>
                  </a:cubicBezTo>
                  <a:cubicBezTo>
                    <a:pt x="7" y="16"/>
                    <a:pt x="7" y="15"/>
                    <a:pt x="8" y="14"/>
                  </a:cubicBezTo>
                  <a:cubicBezTo>
                    <a:pt x="8" y="14"/>
                    <a:pt x="8" y="15"/>
                    <a:pt x="8" y="15"/>
                  </a:cubicBezTo>
                  <a:cubicBezTo>
                    <a:pt x="7" y="17"/>
                    <a:pt x="7" y="17"/>
                    <a:pt x="7" y="17"/>
                  </a:cubicBezTo>
                  <a:cubicBezTo>
                    <a:pt x="6" y="17"/>
                    <a:pt x="6" y="17"/>
                    <a:pt x="6" y="17"/>
                  </a:cubicBezTo>
                  <a:moveTo>
                    <a:pt x="6" y="16"/>
                  </a:moveTo>
                  <a:cubicBezTo>
                    <a:pt x="6" y="15"/>
                    <a:pt x="6" y="15"/>
                    <a:pt x="6" y="15"/>
                  </a:cubicBezTo>
                  <a:cubicBezTo>
                    <a:pt x="7" y="13"/>
                    <a:pt x="7" y="12"/>
                    <a:pt x="8" y="11"/>
                  </a:cubicBezTo>
                  <a:cubicBezTo>
                    <a:pt x="8" y="12"/>
                    <a:pt x="8" y="12"/>
                    <a:pt x="8" y="13"/>
                  </a:cubicBezTo>
                  <a:cubicBezTo>
                    <a:pt x="8" y="13"/>
                    <a:pt x="8" y="13"/>
                    <a:pt x="8" y="13"/>
                  </a:cubicBezTo>
                  <a:cubicBezTo>
                    <a:pt x="7" y="14"/>
                    <a:pt x="7" y="15"/>
                    <a:pt x="6" y="16"/>
                  </a:cubicBezTo>
                  <a:moveTo>
                    <a:pt x="6" y="14"/>
                  </a:moveTo>
                  <a:cubicBezTo>
                    <a:pt x="6" y="13"/>
                    <a:pt x="6" y="13"/>
                    <a:pt x="6" y="12"/>
                  </a:cubicBezTo>
                  <a:cubicBezTo>
                    <a:pt x="8" y="9"/>
                    <a:pt x="8" y="9"/>
                    <a:pt x="8" y="9"/>
                  </a:cubicBezTo>
                  <a:cubicBezTo>
                    <a:pt x="8" y="10"/>
                    <a:pt x="8" y="10"/>
                    <a:pt x="8" y="11"/>
                  </a:cubicBezTo>
                  <a:cubicBezTo>
                    <a:pt x="8" y="11"/>
                    <a:pt x="8" y="11"/>
                    <a:pt x="8" y="11"/>
                  </a:cubicBezTo>
                  <a:cubicBezTo>
                    <a:pt x="8" y="11"/>
                    <a:pt x="8" y="11"/>
                    <a:pt x="8" y="11"/>
                  </a:cubicBezTo>
                  <a:cubicBezTo>
                    <a:pt x="7" y="12"/>
                    <a:pt x="6" y="13"/>
                    <a:pt x="6" y="14"/>
                  </a:cubicBezTo>
                  <a:moveTo>
                    <a:pt x="6" y="11"/>
                  </a:moveTo>
                  <a:cubicBezTo>
                    <a:pt x="6" y="11"/>
                    <a:pt x="6" y="10"/>
                    <a:pt x="6" y="9"/>
                  </a:cubicBezTo>
                  <a:cubicBezTo>
                    <a:pt x="8" y="6"/>
                    <a:pt x="8" y="6"/>
                    <a:pt x="8" y="6"/>
                  </a:cubicBezTo>
                  <a:cubicBezTo>
                    <a:pt x="8" y="7"/>
                    <a:pt x="8" y="8"/>
                    <a:pt x="8" y="8"/>
                  </a:cubicBezTo>
                  <a:cubicBezTo>
                    <a:pt x="7" y="9"/>
                    <a:pt x="7" y="9"/>
                    <a:pt x="7" y="9"/>
                  </a:cubicBezTo>
                  <a:cubicBezTo>
                    <a:pt x="6" y="11"/>
                    <a:pt x="6" y="11"/>
                    <a:pt x="6" y="11"/>
                  </a:cubicBezTo>
                  <a:moveTo>
                    <a:pt x="6" y="8"/>
                  </a:moveTo>
                  <a:cubicBezTo>
                    <a:pt x="6" y="8"/>
                    <a:pt x="6" y="7"/>
                    <a:pt x="6" y="7"/>
                  </a:cubicBezTo>
                  <a:cubicBezTo>
                    <a:pt x="7" y="6"/>
                    <a:pt x="7" y="5"/>
                    <a:pt x="8" y="4"/>
                  </a:cubicBezTo>
                  <a:cubicBezTo>
                    <a:pt x="8" y="4"/>
                    <a:pt x="8" y="5"/>
                    <a:pt x="8" y="5"/>
                  </a:cubicBezTo>
                  <a:cubicBezTo>
                    <a:pt x="8" y="5"/>
                    <a:pt x="8" y="5"/>
                    <a:pt x="8" y="5"/>
                  </a:cubicBezTo>
                  <a:cubicBezTo>
                    <a:pt x="6" y="8"/>
                    <a:pt x="6" y="8"/>
                    <a:pt x="6" y="8"/>
                  </a:cubicBezTo>
                  <a:moveTo>
                    <a:pt x="5" y="17"/>
                  </a:moveTo>
                  <a:cubicBezTo>
                    <a:pt x="4" y="17"/>
                    <a:pt x="4" y="17"/>
                    <a:pt x="3" y="17"/>
                  </a:cubicBezTo>
                  <a:cubicBezTo>
                    <a:pt x="3" y="17"/>
                    <a:pt x="2" y="17"/>
                    <a:pt x="1" y="17"/>
                  </a:cubicBezTo>
                  <a:cubicBezTo>
                    <a:pt x="1" y="11"/>
                    <a:pt x="1" y="7"/>
                    <a:pt x="1" y="3"/>
                  </a:cubicBezTo>
                  <a:cubicBezTo>
                    <a:pt x="3" y="3"/>
                    <a:pt x="4" y="3"/>
                    <a:pt x="5" y="3"/>
                  </a:cubicBezTo>
                  <a:cubicBezTo>
                    <a:pt x="5" y="5"/>
                    <a:pt x="5" y="13"/>
                    <a:pt x="5" y="17"/>
                  </a:cubicBezTo>
                  <a:moveTo>
                    <a:pt x="6" y="6"/>
                  </a:moveTo>
                  <a:cubicBezTo>
                    <a:pt x="6" y="5"/>
                    <a:pt x="6" y="5"/>
                    <a:pt x="6" y="5"/>
                  </a:cubicBezTo>
                  <a:cubicBezTo>
                    <a:pt x="6" y="4"/>
                    <a:pt x="7" y="3"/>
                    <a:pt x="8" y="2"/>
                  </a:cubicBezTo>
                  <a:cubicBezTo>
                    <a:pt x="8" y="3"/>
                    <a:pt x="8" y="3"/>
                    <a:pt x="8" y="3"/>
                  </a:cubicBezTo>
                  <a:cubicBezTo>
                    <a:pt x="8" y="3"/>
                    <a:pt x="8" y="3"/>
                    <a:pt x="8" y="3"/>
                  </a:cubicBezTo>
                  <a:cubicBezTo>
                    <a:pt x="7" y="4"/>
                    <a:pt x="6" y="5"/>
                    <a:pt x="6" y="6"/>
                  </a:cubicBezTo>
                  <a:moveTo>
                    <a:pt x="6" y="4"/>
                  </a:moveTo>
                  <a:cubicBezTo>
                    <a:pt x="6" y="4"/>
                    <a:pt x="6" y="3"/>
                    <a:pt x="6" y="3"/>
                  </a:cubicBezTo>
                  <a:cubicBezTo>
                    <a:pt x="6" y="3"/>
                    <a:pt x="7" y="2"/>
                    <a:pt x="7" y="2"/>
                  </a:cubicBezTo>
                  <a:cubicBezTo>
                    <a:pt x="8" y="1"/>
                    <a:pt x="8" y="1"/>
                    <a:pt x="8" y="1"/>
                  </a:cubicBezTo>
                  <a:cubicBezTo>
                    <a:pt x="8" y="2"/>
                    <a:pt x="8" y="2"/>
                    <a:pt x="8" y="2"/>
                  </a:cubicBezTo>
                  <a:cubicBezTo>
                    <a:pt x="7" y="2"/>
                    <a:pt x="6" y="3"/>
                    <a:pt x="6" y="4"/>
                  </a:cubicBezTo>
                  <a:moveTo>
                    <a:pt x="5" y="2"/>
                  </a:moveTo>
                  <a:cubicBezTo>
                    <a:pt x="5" y="2"/>
                    <a:pt x="4" y="2"/>
                    <a:pt x="2" y="2"/>
                  </a:cubicBezTo>
                  <a:cubicBezTo>
                    <a:pt x="3" y="1"/>
                    <a:pt x="4" y="1"/>
                    <a:pt x="4" y="1"/>
                  </a:cubicBezTo>
                  <a:cubicBezTo>
                    <a:pt x="4" y="1"/>
                    <a:pt x="5" y="1"/>
                    <a:pt x="6" y="1"/>
                  </a:cubicBezTo>
                  <a:cubicBezTo>
                    <a:pt x="7" y="1"/>
                    <a:pt x="7" y="1"/>
                    <a:pt x="7" y="1"/>
                  </a:cubicBezTo>
                  <a:cubicBezTo>
                    <a:pt x="6" y="1"/>
                    <a:pt x="6" y="1"/>
                    <a:pt x="6" y="1"/>
                  </a:cubicBezTo>
                  <a:cubicBezTo>
                    <a:pt x="6" y="2"/>
                    <a:pt x="6" y="2"/>
                    <a:pt x="5" y="2"/>
                  </a:cubicBezTo>
                  <a:moveTo>
                    <a:pt x="7" y="0"/>
                  </a:moveTo>
                  <a:cubicBezTo>
                    <a:pt x="5" y="0"/>
                    <a:pt x="4" y="0"/>
                    <a:pt x="4" y="0"/>
                  </a:cubicBezTo>
                  <a:cubicBezTo>
                    <a:pt x="4" y="0"/>
                    <a:pt x="4" y="0"/>
                    <a:pt x="4" y="0"/>
                  </a:cubicBezTo>
                  <a:cubicBezTo>
                    <a:pt x="4" y="0"/>
                    <a:pt x="2" y="1"/>
                    <a:pt x="1" y="2"/>
                  </a:cubicBezTo>
                  <a:cubicBezTo>
                    <a:pt x="0" y="2"/>
                    <a:pt x="0" y="2"/>
                    <a:pt x="0" y="2"/>
                  </a:cubicBezTo>
                  <a:cubicBezTo>
                    <a:pt x="0" y="2"/>
                    <a:pt x="0" y="2"/>
                    <a:pt x="0" y="2"/>
                  </a:cubicBezTo>
                  <a:cubicBezTo>
                    <a:pt x="0" y="3"/>
                    <a:pt x="0" y="3"/>
                    <a:pt x="0" y="3"/>
                  </a:cubicBezTo>
                  <a:cubicBezTo>
                    <a:pt x="0" y="3"/>
                    <a:pt x="0" y="3"/>
                    <a:pt x="0" y="3"/>
                  </a:cubicBezTo>
                  <a:cubicBezTo>
                    <a:pt x="0" y="3"/>
                    <a:pt x="0" y="3"/>
                    <a:pt x="0" y="3"/>
                  </a:cubicBezTo>
                  <a:cubicBezTo>
                    <a:pt x="0" y="6"/>
                    <a:pt x="0" y="11"/>
                    <a:pt x="0" y="18"/>
                  </a:cubicBezTo>
                  <a:cubicBezTo>
                    <a:pt x="1" y="18"/>
                    <a:pt x="1" y="18"/>
                    <a:pt x="1" y="18"/>
                  </a:cubicBezTo>
                  <a:cubicBezTo>
                    <a:pt x="1" y="18"/>
                    <a:pt x="1" y="18"/>
                    <a:pt x="1" y="18"/>
                  </a:cubicBezTo>
                  <a:cubicBezTo>
                    <a:pt x="2" y="18"/>
                    <a:pt x="2" y="18"/>
                    <a:pt x="3" y="18"/>
                  </a:cubicBezTo>
                  <a:cubicBezTo>
                    <a:pt x="4" y="18"/>
                    <a:pt x="5" y="18"/>
                    <a:pt x="5" y="18"/>
                  </a:cubicBezTo>
                  <a:cubicBezTo>
                    <a:pt x="5" y="19"/>
                    <a:pt x="5" y="19"/>
                    <a:pt x="5" y="19"/>
                  </a:cubicBezTo>
                  <a:cubicBezTo>
                    <a:pt x="6" y="18"/>
                    <a:pt x="6" y="18"/>
                    <a:pt x="6" y="18"/>
                  </a:cubicBezTo>
                  <a:cubicBezTo>
                    <a:pt x="6" y="18"/>
                    <a:pt x="6" y="18"/>
                    <a:pt x="6" y="18"/>
                  </a:cubicBezTo>
                  <a:cubicBezTo>
                    <a:pt x="7" y="18"/>
                    <a:pt x="7" y="18"/>
                    <a:pt x="7" y="18"/>
                  </a:cubicBezTo>
                  <a:cubicBezTo>
                    <a:pt x="7" y="18"/>
                    <a:pt x="7" y="18"/>
                    <a:pt x="7" y="18"/>
                  </a:cubicBezTo>
                  <a:cubicBezTo>
                    <a:pt x="7" y="18"/>
                    <a:pt x="7" y="18"/>
                    <a:pt x="7" y="18"/>
                  </a:cubicBezTo>
                  <a:cubicBezTo>
                    <a:pt x="7" y="17"/>
                    <a:pt x="8" y="17"/>
                    <a:pt x="9" y="17"/>
                  </a:cubicBezTo>
                  <a:cubicBezTo>
                    <a:pt x="9" y="17"/>
                    <a:pt x="9" y="17"/>
                    <a:pt x="9" y="17"/>
                  </a:cubicBezTo>
                  <a:cubicBezTo>
                    <a:pt x="9" y="16"/>
                    <a:pt x="9" y="16"/>
                    <a:pt x="9" y="16"/>
                  </a:cubicBezTo>
                  <a:cubicBezTo>
                    <a:pt x="9" y="16"/>
                    <a:pt x="9" y="16"/>
                    <a:pt x="9" y="16"/>
                  </a:cubicBezTo>
                  <a:cubicBezTo>
                    <a:pt x="9" y="16"/>
                    <a:pt x="9" y="16"/>
                    <a:pt x="9" y="16"/>
                  </a:cubicBezTo>
                  <a:cubicBezTo>
                    <a:pt x="9" y="9"/>
                    <a:pt x="9" y="1"/>
                    <a:pt x="9" y="0"/>
                  </a:cubicBezTo>
                  <a:cubicBezTo>
                    <a:pt x="9" y="0"/>
                    <a:pt x="9" y="0"/>
                    <a:pt x="9" y="0"/>
                  </a:cubicBezTo>
                  <a:cubicBezTo>
                    <a:pt x="9" y="0"/>
                    <a:pt x="9" y="0"/>
                    <a:pt x="9" y="0"/>
                  </a:cubicBezTo>
                  <a:cubicBezTo>
                    <a:pt x="9" y="0"/>
                    <a:pt x="9" y="0"/>
                    <a:pt x="9" y="0"/>
                  </a:cubicBezTo>
                  <a:cubicBezTo>
                    <a:pt x="8" y="0"/>
                    <a:pt x="8" y="0"/>
                    <a:pt x="8" y="0"/>
                  </a:cubicBezTo>
                  <a:cubicBezTo>
                    <a:pt x="8" y="0"/>
                    <a:pt x="8" y="0"/>
                    <a:pt x="8" y="0"/>
                  </a:cubicBezTo>
                  <a:cubicBezTo>
                    <a:pt x="8" y="0"/>
                    <a:pt x="8" y="0"/>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41" name="Freeform 127"/>
            <p:cNvSpPr>
              <a:spLocks noEditPoints="1"/>
            </p:cNvSpPr>
            <p:nvPr/>
          </p:nvSpPr>
          <p:spPr bwMode="auto">
            <a:xfrm>
              <a:off x="3908" y="2098"/>
              <a:ext cx="21" cy="55"/>
            </a:xfrm>
            <a:custGeom>
              <a:avLst/>
              <a:gdLst>
                <a:gd name="T0" fmla="*/ 8 w 9"/>
                <a:gd name="T1" fmla="*/ 19 h 23"/>
                <a:gd name="T2" fmla="*/ 7 w 9"/>
                <a:gd name="T3" fmla="*/ 21 h 23"/>
                <a:gd name="T4" fmla="*/ 6 w 9"/>
                <a:gd name="T5" fmla="*/ 19 h 23"/>
                <a:gd name="T6" fmla="*/ 8 w 9"/>
                <a:gd name="T7" fmla="*/ 17 h 23"/>
                <a:gd name="T8" fmla="*/ 6 w 9"/>
                <a:gd name="T9" fmla="*/ 21 h 23"/>
                <a:gd name="T10" fmla="*/ 6 w 9"/>
                <a:gd name="T11" fmla="*/ 17 h 23"/>
                <a:gd name="T12" fmla="*/ 8 w 9"/>
                <a:gd name="T13" fmla="*/ 14 h 23"/>
                <a:gd name="T14" fmla="*/ 8 w 9"/>
                <a:gd name="T15" fmla="*/ 16 h 23"/>
                <a:gd name="T16" fmla="*/ 6 w 9"/>
                <a:gd name="T17" fmla="*/ 16 h 23"/>
                <a:gd name="T18" fmla="*/ 6 w 9"/>
                <a:gd name="T19" fmla="*/ 14 h 23"/>
                <a:gd name="T20" fmla="*/ 8 w 9"/>
                <a:gd name="T21" fmla="*/ 14 h 23"/>
                <a:gd name="T22" fmla="*/ 6 w 9"/>
                <a:gd name="T23" fmla="*/ 16 h 23"/>
                <a:gd name="T24" fmla="*/ 6 w 9"/>
                <a:gd name="T25" fmla="*/ 12 h 23"/>
                <a:gd name="T26" fmla="*/ 8 w 9"/>
                <a:gd name="T27" fmla="*/ 12 h 23"/>
                <a:gd name="T28" fmla="*/ 6 w 9"/>
                <a:gd name="T29" fmla="*/ 14 h 23"/>
                <a:gd name="T30" fmla="*/ 6 w 9"/>
                <a:gd name="T31" fmla="*/ 10 h 23"/>
                <a:gd name="T32" fmla="*/ 8 w 9"/>
                <a:gd name="T33" fmla="*/ 9 h 23"/>
                <a:gd name="T34" fmla="*/ 6 w 9"/>
                <a:gd name="T35" fmla="*/ 11 h 23"/>
                <a:gd name="T36" fmla="*/ 6 w 9"/>
                <a:gd name="T37" fmla="*/ 10 h 23"/>
                <a:gd name="T38" fmla="*/ 6 w 9"/>
                <a:gd name="T39" fmla="*/ 8 h 23"/>
                <a:gd name="T40" fmla="*/ 7 w 9"/>
                <a:gd name="T41" fmla="*/ 8 h 23"/>
                <a:gd name="T42" fmla="*/ 8 w 9"/>
                <a:gd name="T43" fmla="*/ 6 h 23"/>
                <a:gd name="T44" fmla="*/ 8 w 9"/>
                <a:gd name="T45" fmla="*/ 7 h 23"/>
                <a:gd name="T46" fmla="*/ 6 w 9"/>
                <a:gd name="T47" fmla="*/ 9 h 23"/>
                <a:gd name="T48" fmla="*/ 3 w 9"/>
                <a:gd name="T49" fmla="*/ 21 h 23"/>
                <a:gd name="T50" fmla="*/ 1 w 9"/>
                <a:gd name="T51" fmla="*/ 4 h 23"/>
                <a:gd name="T52" fmla="*/ 5 w 9"/>
                <a:gd name="T53" fmla="*/ 21 h 23"/>
                <a:gd name="T54" fmla="*/ 6 w 9"/>
                <a:gd name="T55" fmla="*/ 6 h 23"/>
                <a:gd name="T56" fmla="*/ 8 w 9"/>
                <a:gd name="T57" fmla="*/ 5 h 23"/>
                <a:gd name="T58" fmla="*/ 6 w 9"/>
                <a:gd name="T59" fmla="*/ 7 h 23"/>
                <a:gd name="T60" fmla="*/ 6 w 9"/>
                <a:gd name="T61" fmla="*/ 4 h 23"/>
                <a:gd name="T62" fmla="*/ 8 w 9"/>
                <a:gd name="T63" fmla="*/ 2 h 23"/>
                <a:gd name="T64" fmla="*/ 8 w 9"/>
                <a:gd name="T65" fmla="*/ 3 h 23"/>
                <a:gd name="T66" fmla="*/ 5 w 9"/>
                <a:gd name="T67" fmla="*/ 3 h 23"/>
                <a:gd name="T68" fmla="*/ 4 w 9"/>
                <a:gd name="T69" fmla="*/ 1 h 23"/>
                <a:gd name="T70" fmla="*/ 7 w 9"/>
                <a:gd name="T71" fmla="*/ 1 h 23"/>
                <a:gd name="T72" fmla="*/ 5 w 9"/>
                <a:gd name="T73" fmla="*/ 3 h 23"/>
                <a:gd name="T74" fmla="*/ 4 w 9"/>
                <a:gd name="T75" fmla="*/ 0 h 23"/>
                <a:gd name="T76" fmla="*/ 1 w 9"/>
                <a:gd name="T77" fmla="*/ 3 h 23"/>
                <a:gd name="T78" fmla="*/ 1 w 9"/>
                <a:gd name="T79" fmla="*/ 3 h 23"/>
                <a:gd name="T80" fmla="*/ 0 w 9"/>
                <a:gd name="T81" fmla="*/ 4 h 23"/>
                <a:gd name="T82" fmla="*/ 0 w 9"/>
                <a:gd name="T83" fmla="*/ 22 h 23"/>
                <a:gd name="T84" fmla="*/ 1 w 9"/>
                <a:gd name="T85" fmla="*/ 22 h 23"/>
                <a:gd name="T86" fmla="*/ 6 w 9"/>
                <a:gd name="T87" fmla="*/ 22 h 23"/>
                <a:gd name="T88" fmla="*/ 6 w 9"/>
                <a:gd name="T89" fmla="*/ 22 h 23"/>
                <a:gd name="T90" fmla="*/ 9 w 9"/>
                <a:gd name="T91" fmla="*/ 21 h 23"/>
                <a:gd name="T92" fmla="*/ 9 w 9"/>
                <a:gd name="T93" fmla="*/ 20 h 23"/>
                <a:gd name="T94" fmla="*/ 9 w 9"/>
                <a:gd name="T95" fmla="*/ 1 h 23"/>
                <a:gd name="T96" fmla="*/ 9 w 9"/>
                <a:gd name="T97" fmla="*/ 1 h 23"/>
                <a:gd name="T98" fmla="*/ 9 w 9"/>
                <a:gd name="T99" fmla="*/ 0 h 23"/>
                <a:gd name="T100" fmla="*/ 8 w 9"/>
                <a:gd name="T10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 h="23">
                  <a:moveTo>
                    <a:pt x="7" y="21"/>
                  </a:moveTo>
                  <a:cubicBezTo>
                    <a:pt x="7" y="20"/>
                    <a:pt x="8" y="20"/>
                    <a:pt x="8" y="19"/>
                  </a:cubicBezTo>
                  <a:cubicBezTo>
                    <a:pt x="8" y="19"/>
                    <a:pt x="8" y="20"/>
                    <a:pt x="8" y="20"/>
                  </a:cubicBezTo>
                  <a:cubicBezTo>
                    <a:pt x="8" y="20"/>
                    <a:pt x="7" y="20"/>
                    <a:pt x="7" y="21"/>
                  </a:cubicBezTo>
                  <a:moveTo>
                    <a:pt x="6" y="21"/>
                  </a:moveTo>
                  <a:cubicBezTo>
                    <a:pt x="6" y="20"/>
                    <a:pt x="6" y="20"/>
                    <a:pt x="6" y="19"/>
                  </a:cubicBezTo>
                  <a:cubicBezTo>
                    <a:pt x="6" y="19"/>
                    <a:pt x="6" y="19"/>
                    <a:pt x="6" y="19"/>
                  </a:cubicBezTo>
                  <a:cubicBezTo>
                    <a:pt x="8" y="17"/>
                    <a:pt x="8" y="17"/>
                    <a:pt x="8" y="17"/>
                  </a:cubicBezTo>
                  <a:cubicBezTo>
                    <a:pt x="8" y="17"/>
                    <a:pt x="8" y="18"/>
                    <a:pt x="8" y="18"/>
                  </a:cubicBezTo>
                  <a:cubicBezTo>
                    <a:pt x="7" y="19"/>
                    <a:pt x="7" y="20"/>
                    <a:pt x="6" y="21"/>
                  </a:cubicBezTo>
                  <a:moveTo>
                    <a:pt x="6" y="18"/>
                  </a:moveTo>
                  <a:cubicBezTo>
                    <a:pt x="6" y="18"/>
                    <a:pt x="6" y="17"/>
                    <a:pt x="6" y="17"/>
                  </a:cubicBezTo>
                  <a:cubicBezTo>
                    <a:pt x="6" y="17"/>
                    <a:pt x="6" y="17"/>
                    <a:pt x="6" y="17"/>
                  </a:cubicBezTo>
                  <a:cubicBezTo>
                    <a:pt x="8" y="14"/>
                    <a:pt x="8" y="14"/>
                    <a:pt x="8" y="14"/>
                  </a:cubicBezTo>
                  <a:cubicBezTo>
                    <a:pt x="8" y="15"/>
                    <a:pt x="8" y="15"/>
                    <a:pt x="8" y="16"/>
                  </a:cubicBezTo>
                  <a:cubicBezTo>
                    <a:pt x="8" y="16"/>
                    <a:pt x="8" y="16"/>
                    <a:pt x="8" y="16"/>
                  </a:cubicBezTo>
                  <a:cubicBezTo>
                    <a:pt x="6" y="18"/>
                    <a:pt x="6" y="18"/>
                    <a:pt x="6" y="18"/>
                  </a:cubicBezTo>
                  <a:moveTo>
                    <a:pt x="6" y="16"/>
                  </a:moveTo>
                  <a:cubicBezTo>
                    <a:pt x="6" y="16"/>
                    <a:pt x="6" y="15"/>
                    <a:pt x="6" y="15"/>
                  </a:cubicBezTo>
                  <a:cubicBezTo>
                    <a:pt x="6" y="14"/>
                    <a:pt x="6" y="14"/>
                    <a:pt x="6" y="14"/>
                  </a:cubicBezTo>
                  <a:cubicBezTo>
                    <a:pt x="7" y="14"/>
                    <a:pt x="7" y="13"/>
                    <a:pt x="8" y="12"/>
                  </a:cubicBezTo>
                  <a:cubicBezTo>
                    <a:pt x="8" y="13"/>
                    <a:pt x="8" y="13"/>
                    <a:pt x="8" y="14"/>
                  </a:cubicBezTo>
                  <a:cubicBezTo>
                    <a:pt x="8" y="14"/>
                    <a:pt x="8" y="14"/>
                    <a:pt x="8" y="14"/>
                  </a:cubicBezTo>
                  <a:cubicBezTo>
                    <a:pt x="6" y="16"/>
                    <a:pt x="6" y="16"/>
                    <a:pt x="6" y="16"/>
                  </a:cubicBezTo>
                  <a:moveTo>
                    <a:pt x="6" y="14"/>
                  </a:moveTo>
                  <a:cubicBezTo>
                    <a:pt x="6" y="13"/>
                    <a:pt x="6" y="13"/>
                    <a:pt x="6" y="12"/>
                  </a:cubicBezTo>
                  <a:cubicBezTo>
                    <a:pt x="8" y="10"/>
                    <a:pt x="8" y="10"/>
                    <a:pt x="8" y="10"/>
                  </a:cubicBezTo>
                  <a:cubicBezTo>
                    <a:pt x="8" y="10"/>
                    <a:pt x="8" y="11"/>
                    <a:pt x="8" y="12"/>
                  </a:cubicBezTo>
                  <a:cubicBezTo>
                    <a:pt x="8" y="12"/>
                    <a:pt x="8" y="12"/>
                    <a:pt x="8" y="12"/>
                  </a:cubicBezTo>
                  <a:cubicBezTo>
                    <a:pt x="7" y="12"/>
                    <a:pt x="7" y="13"/>
                    <a:pt x="6" y="14"/>
                  </a:cubicBezTo>
                  <a:moveTo>
                    <a:pt x="6" y="10"/>
                  </a:moveTo>
                  <a:cubicBezTo>
                    <a:pt x="6" y="10"/>
                    <a:pt x="6" y="10"/>
                    <a:pt x="6" y="10"/>
                  </a:cubicBezTo>
                  <a:cubicBezTo>
                    <a:pt x="7" y="9"/>
                    <a:pt x="7" y="8"/>
                    <a:pt x="8" y="8"/>
                  </a:cubicBezTo>
                  <a:cubicBezTo>
                    <a:pt x="8" y="8"/>
                    <a:pt x="8" y="8"/>
                    <a:pt x="8" y="9"/>
                  </a:cubicBezTo>
                  <a:cubicBezTo>
                    <a:pt x="8" y="9"/>
                    <a:pt x="8" y="9"/>
                    <a:pt x="8" y="9"/>
                  </a:cubicBezTo>
                  <a:cubicBezTo>
                    <a:pt x="6" y="11"/>
                    <a:pt x="6" y="11"/>
                    <a:pt x="6" y="11"/>
                  </a:cubicBezTo>
                  <a:cubicBezTo>
                    <a:pt x="6" y="11"/>
                    <a:pt x="6" y="10"/>
                    <a:pt x="6" y="10"/>
                  </a:cubicBezTo>
                  <a:cubicBezTo>
                    <a:pt x="6" y="10"/>
                    <a:pt x="6" y="10"/>
                    <a:pt x="6" y="10"/>
                  </a:cubicBezTo>
                  <a:moveTo>
                    <a:pt x="6" y="9"/>
                  </a:moveTo>
                  <a:cubicBezTo>
                    <a:pt x="6" y="9"/>
                    <a:pt x="6" y="8"/>
                    <a:pt x="6" y="8"/>
                  </a:cubicBezTo>
                  <a:cubicBezTo>
                    <a:pt x="6" y="8"/>
                    <a:pt x="6" y="8"/>
                    <a:pt x="6" y="8"/>
                  </a:cubicBezTo>
                  <a:cubicBezTo>
                    <a:pt x="7" y="8"/>
                    <a:pt x="7" y="8"/>
                    <a:pt x="7" y="8"/>
                  </a:cubicBezTo>
                  <a:cubicBezTo>
                    <a:pt x="6" y="7"/>
                    <a:pt x="6" y="7"/>
                    <a:pt x="6" y="7"/>
                  </a:cubicBezTo>
                  <a:cubicBezTo>
                    <a:pt x="8" y="6"/>
                    <a:pt x="8" y="6"/>
                    <a:pt x="8" y="6"/>
                  </a:cubicBezTo>
                  <a:cubicBezTo>
                    <a:pt x="8" y="6"/>
                    <a:pt x="8" y="7"/>
                    <a:pt x="8" y="7"/>
                  </a:cubicBezTo>
                  <a:cubicBezTo>
                    <a:pt x="8" y="7"/>
                    <a:pt x="8" y="7"/>
                    <a:pt x="8" y="7"/>
                  </a:cubicBezTo>
                  <a:cubicBezTo>
                    <a:pt x="8" y="7"/>
                    <a:pt x="8" y="7"/>
                    <a:pt x="8" y="7"/>
                  </a:cubicBezTo>
                  <a:cubicBezTo>
                    <a:pt x="7" y="8"/>
                    <a:pt x="7" y="9"/>
                    <a:pt x="6" y="9"/>
                  </a:cubicBezTo>
                  <a:moveTo>
                    <a:pt x="5" y="21"/>
                  </a:moveTo>
                  <a:cubicBezTo>
                    <a:pt x="4" y="21"/>
                    <a:pt x="4" y="21"/>
                    <a:pt x="3" y="21"/>
                  </a:cubicBezTo>
                  <a:cubicBezTo>
                    <a:pt x="3" y="21"/>
                    <a:pt x="2" y="21"/>
                    <a:pt x="2" y="21"/>
                  </a:cubicBezTo>
                  <a:cubicBezTo>
                    <a:pt x="2" y="16"/>
                    <a:pt x="2" y="8"/>
                    <a:pt x="1" y="4"/>
                  </a:cubicBezTo>
                  <a:cubicBezTo>
                    <a:pt x="3" y="4"/>
                    <a:pt x="4" y="4"/>
                    <a:pt x="5" y="4"/>
                  </a:cubicBezTo>
                  <a:cubicBezTo>
                    <a:pt x="5" y="7"/>
                    <a:pt x="5" y="17"/>
                    <a:pt x="5" y="21"/>
                  </a:cubicBezTo>
                  <a:moveTo>
                    <a:pt x="6" y="7"/>
                  </a:moveTo>
                  <a:cubicBezTo>
                    <a:pt x="6" y="6"/>
                    <a:pt x="6" y="6"/>
                    <a:pt x="6" y="6"/>
                  </a:cubicBezTo>
                  <a:cubicBezTo>
                    <a:pt x="8" y="4"/>
                    <a:pt x="8" y="4"/>
                    <a:pt x="8" y="4"/>
                  </a:cubicBezTo>
                  <a:cubicBezTo>
                    <a:pt x="8" y="4"/>
                    <a:pt x="8" y="5"/>
                    <a:pt x="8" y="5"/>
                  </a:cubicBezTo>
                  <a:cubicBezTo>
                    <a:pt x="8" y="5"/>
                    <a:pt x="8" y="5"/>
                    <a:pt x="8" y="5"/>
                  </a:cubicBezTo>
                  <a:cubicBezTo>
                    <a:pt x="6" y="7"/>
                    <a:pt x="6" y="7"/>
                    <a:pt x="6" y="7"/>
                  </a:cubicBezTo>
                  <a:moveTo>
                    <a:pt x="6" y="5"/>
                  </a:moveTo>
                  <a:cubicBezTo>
                    <a:pt x="6" y="5"/>
                    <a:pt x="6" y="4"/>
                    <a:pt x="6" y="4"/>
                  </a:cubicBezTo>
                  <a:cubicBezTo>
                    <a:pt x="7" y="4"/>
                    <a:pt x="7" y="3"/>
                    <a:pt x="7" y="3"/>
                  </a:cubicBezTo>
                  <a:cubicBezTo>
                    <a:pt x="8" y="2"/>
                    <a:pt x="8" y="2"/>
                    <a:pt x="8" y="2"/>
                  </a:cubicBezTo>
                  <a:cubicBezTo>
                    <a:pt x="8" y="3"/>
                    <a:pt x="8" y="3"/>
                    <a:pt x="8" y="3"/>
                  </a:cubicBezTo>
                  <a:cubicBezTo>
                    <a:pt x="8" y="3"/>
                    <a:pt x="8" y="3"/>
                    <a:pt x="8" y="3"/>
                  </a:cubicBezTo>
                  <a:cubicBezTo>
                    <a:pt x="6" y="5"/>
                    <a:pt x="6" y="5"/>
                    <a:pt x="6" y="5"/>
                  </a:cubicBezTo>
                  <a:moveTo>
                    <a:pt x="5" y="3"/>
                  </a:moveTo>
                  <a:cubicBezTo>
                    <a:pt x="5" y="3"/>
                    <a:pt x="4" y="3"/>
                    <a:pt x="2" y="3"/>
                  </a:cubicBezTo>
                  <a:cubicBezTo>
                    <a:pt x="3" y="2"/>
                    <a:pt x="4" y="2"/>
                    <a:pt x="4" y="1"/>
                  </a:cubicBezTo>
                  <a:cubicBezTo>
                    <a:pt x="5" y="1"/>
                    <a:pt x="6" y="1"/>
                    <a:pt x="7" y="1"/>
                  </a:cubicBezTo>
                  <a:cubicBezTo>
                    <a:pt x="7" y="1"/>
                    <a:pt x="7" y="1"/>
                    <a:pt x="7" y="1"/>
                  </a:cubicBezTo>
                  <a:cubicBezTo>
                    <a:pt x="7" y="2"/>
                    <a:pt x="7" y="2"/>
                    <a:pt x="7" y="2"/>
                  </a:cubicBezTo>
                  <a:cubicBezTo>
                    <a:pt x="6" y="2"/>
                    <a:pt x="6" y="3"/>
                    <a:pt x="5" y="3"/>
                  </a:cubicBezTo>
                  <a:moveTo>
                    <a:pt x="7" y="0"/>
                  </a:moveTo>
                  <a:cubicBezTo>
                    <a:pt x="5" y="0"/>
                    <a:pt x="4" y="0"/>
                    <a:pt x="4" y="0"/>
                  </a:cubicBezTo>
                  <a:cubicBezTo>
                    <a:pt x="4" y="1"/>
                    <a:pt x="4" y="1"/>
                    <a:pt x="4" y="1"/>
                  </a:cubicBezTo>
                  <a:cubicBezTo>
                    <a:pt x="4" y="1"/>
                    <a:pt x="2" y="2"/>
                    <a:pt x="1" y="3"/>
                  </a:cubicBezTo>
                  <a:cubicBezTo>
                    <a:pt x="1" y="3"/>
                    <a:pt x="1" y="3"/>
                    <a:pt x="1" y="3"/>
                  </a:cubicBezTo>
                  <a:cubicBezTo>
                    <a:pt x="1" y="3"/>
                    <a:pt x="1" y="3"/>
                    <a:pt x="1" y="3"/>
                  </a:cubicBezTo>
                  <a:cubicBezTo>
                    <a:pt x="1" y="3"/>
                    <a:pt x="1" y="3"/>
                    <a:pt x="1" y="3"/>
                  </a:cubicBezTo>
                  <a:cubicBezTo>
                    <a:pt x="0" y="4"/>
                    <a:pt x="0" y="4"/>
                    <a:pt x="0" y="4"/>
                  </a:cubicBezTo>
                  <a:cubicBezTo>
                    <a:pt x="0" y="4"/>
                    <a:pt x="0" y="4"/>
                    <a:pt x="0" y="4"/>
                  </a:cubicBezTo>
                  <a:cubicBezTo>
                    <a:pt x="1" y="8"/>
                    <a:pt x="1" y="16"/>
                    <a:pt x="0" y="22"/>
                  </a:cubicBezTo>
                  <a:cubicBezTo>
                    <a:pt x="1" y="22"/>
                    <a:pt x="1" y="22"/>
                    <a:pt x="1" y="22"/>
                  </a:cubicBezTo>
                  <a:cubicBezTo>
                    <a:pt x="1" y="22"/>
                    <a:pt x="1" y="22"/>
                    <a:pt x="1" y="22"/>
                  </a:cubicBezTo>
                  <a:cubicBezTo>
                    <a:pt x="2" y="22"/>
                    <a:pt x="3" y="22"/>
                    <a:pt x="3" y="22"/>
                  </a:cubicBezTo>
                  <a:cubicBezTo>
                    <a:pt x="4" y="22"/>
                    <a:pt x="5" y="22"/>
                    <a:pt x="6" y="22"/>
                  </a:cubicBezTo>
                  <a:cubicBezTo>
                    <a:pt x="6" y="23"/>
                    <a:pt x="6" y="23"/>
                    <a:pt x="6" y="23"/>
                  </a:cubicBezTo>
                  <a:cubicBezTo>
                    <a:pt x="6" y="22"/>
                    <a:pt x="6" y="22"/>
                    <a:pt x="6" y="22"/>
                  </a:cubicBezTo>
                  <a:cubicBezTo>
                    <a:pt x="7" y="22"/>
                    <a:pt x="8" y="21"/>
                    <a:pt x="9" y="21"/>
                  </a:cubicBezTo>
                  <a:cubicBezTo>
                    <a:pt x="9" y="21"/>
                    <a:pt x="9" y="21"/>
                    <a:pt x="9" y="21"/>
                  </a:cubicBezTo>
                  <a:cubicBezTo>
                    <a:pt x="9" y="20"/>
                    <a:pt x="9" y="20"/>
                    <a:pt x="9" y="20"/>
                  </a:cubicBezTo>
                  <a:cubicBezTo>
                    <a:pt x="9" y="20"/>
                    <a:pt x="9" y="20"/>
                    <a:pt x="9" y="20"/>
                  </a:cubicBezTo>
                  <a:cubicBezTo>
                    <a:pt x="9" y="20"/>
                    <a:pt x="9" y="20"/>
                    <a:pt x="9" y="20"/>
                  </a:cubicBezTo>
                  <a:cubicBezTo>
                    <a:pt x="9" y="15"/>
                    <a:pt x="9" y="2"/>
                    <a:pt x="9" y="1"/>
                  </a:cubicBezTo>
                  <a:cubicBezTo>
                    <a:pt x="9" y="1"/>
                    <a:pt x="9" y="1"/>
                    <a:pt x="9" y="1"/>
                  </a:cubicBezTo>
                  <a:cubicBezTo>
                    <a:pt x="9" y="1"/>
                    <a:pt x="9" y="1"/>
                    <a:pt x="9" y="1"/>
                  </a:cubicBezTo>
                  <a:cubicBezTo>
                    <a:pt x="9" y="1"/>
                    <a:pt x="9" y="1"/>
                    <a:pt x="9" y="1"/>
                  </a:cubicBezTo>
                  <a:cubicBezTo>
                    <a:pt x="9" y="0"/>
                    <a:pt x="9" y="0"/>
                    <a:pt x="9" y="0"/>
                  </a:cubicBezTo>
                  <a:cubicBezTo>
                    <a:pt x="9" y="0"/>
                    <a:pt x="9" y="0"/>
                    <a:pt x="9" y="0"/>
                  </a:cubicBezTo>
                  <a:cubicBezTo>
                    <a:pt x="8" y="0"/>
                    <a:pt x="8" y="0"/>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42" name="Freeform 128"/>
            <p:cNvSpPr>
              <a:spLocks noEditPoints="1"/>
            </p:cNvSpPr>
            <p:nvPr/>
          </p:nvSpPr>
          <p:spPr bwMode="auto">
            <a:xfrm>
              <a:off x="3444" y="2408"/>
              <a:ext cx="138" cy="147"/>
            </a:xfrm>
            <a:custGeom>
              <a:avLst/>
              <a:gdLst>
                <a:gd name="T0" fmla="*/ 15 w 58"/>
                <a:gd name="T1" fmla="*/ 50 h 62"/>
                <a:gd name="T2" fmla="*/ 20 w 58"/>
                <a:gd name="T3" fmla="*/ 50 h 62"/>
                <a:gd name="T4" fmla="*/ 34 w 58"/>
                <a:gd name="T5" fmla="*/ 58 h 62"/>
                <a:gd name="T6" fmla="*/ 19 w 58"/>
                <a:gd name="T7" fmla="*/ 11 h 62"/>
                <a:gd name="T8" fmla="*/ 20 w 58"/>
                <a:gd name="T9" fmla="*/ 8 h 62"/>
                <a:gd name="T10" fmla="*/ 24 w 58"/>
                <a:gd name="T11" fmla="*/ 2 h 62"/>
                <a:gd name="T12" fmla="*/ 22 w 58"/>
                <a:gd name="T13" fmla="*/ 9 h 62"/>
                <a:gd name="T14" fmla="*/ 23 w 58"/>
                <a:gd name="T15" fmla="*/ 10 h 62"/>
                <a:gd name="T16" fmla="*/ 20 w 58"/>
                <a:gd name="T17" fmla="*/ 12 h 62"/>
                <a:gd name="T18" fmla="*/ 19 w 58"/>
                <a:gd name="T19" fmla="*/ 15 h 62"/>
                <a:gd name="T20" fmla="*/ 18 w 58"/>
                <a:gd name="T21" fmla="*/ 17 h 62"/>
                <a:gd name="T22" fmla="*/ 15 w 58"/>
                <a:gd name="T23" fmla="*/ 22 h 62"/>
                <a:gd name="T24" fmla="*/ 15 w 58"/>
                <a:gd name="T25" fmla="*/ 24 h 62"/>
                <a:gd name="T26" fmla="*/ 11 w 58"/>
                <a:gd name="T27" fmla="*/ 28 h 62"/>
                <a:gd name="T28" fmla="*/ 13 w 58"/>
                <a:gd name="T29" fmla="*/ 31 h 62"/>
                <a:gd name="T30" fmla="*/ 10 w 58"/>
                <a:gd name="T31" fmla="*/ 31 h 62"/>
                <a:gd name="T32" fmla="*/ 5 w 58"/>
                <a:gd name="T33" fmla="*/ 38 h 62"/>
                <a:gd name="T34" fmla="*/ 35 w 58"/>
                <a:gd name="T35" fmla="*/ 54 h 62"/>
                <a:gd name="T36" fmla="*/ 14 w 58"/>
                <a:gd name="T37" fmla="*/ 46 h 62"/>
                <a:gd name="T38" fmla="*/ 7 w 58"/>
                <a:gd name="T39" fmla="*/ 32 h 62"/>
                <a:gd name="T40" fmla="*/ 9 w 58"/>
                <a:gd name="T41" fmla="*/ 26 h 62"/>
                <a:gd name="T42" fmla="*/ 13 w 58"/>
                <a:gd name="T43" fmla="*/ 24 h 62"/>
                <a:gd name="T44" fmla="*/ 15 w 58"/>
                <a:gd name="T45" fmla="*/ 19 h 62"/>
                <a:gd name="T46" fmla="*/ 17 w 58"/>
                <a:gd name="T47" fmla="*/ 13 h 62"/>
                <a:gd name="T48" fmla="*/ 25 w 58"/>
                <a:gd name="T49" fmla="*/ 10 h 62"/>
                <a:gd name="T50" fmla="*/ 26 w 58"/>
                <a:gd name="T51" fmla="*/ 3 h 62"/>
                <a:gd name="T52" fmla="*/ 57 w 58"/>
                <a:gd name="T53" fmla="*/ 16 h 62"/>
                <a:gd name="T54" fmla="*/ 30 w 58"/>
                <a:gd name="T55" fmla="*/ 51 h 62"/>
                <a:gd name="T56" fmla="*/ 10 w 58"/>
                <a:gd name="T57" fmla="*/ 32 h 62"/>
                <a:gd name="T58" fmla="*/ 13 w 58"/>
                <a:gd name="T59" fmla="*/ 29 h 62"/>
                <a:gd name="T60" fmla="*/ 15 w 58"/>
                <a:gd name="T61" fmla="*/ 25 h 62"/>
                <a:gd name="T62" fmla="*/ 18 w 58"/>
                <a:gd name="T63" fmla="*/ 18 h 62"/>
                <a:gd name="T64" fmla="*/ 20 w 58"/>
                <a:gd name="T65" fmla="*/ 14 h 62"/>
                <a:gd name="T66" fmla="*/ 27 w 58"/>
                <a:gd name="T67" fmla="*/ 0 h 62"/>
                <a:gd name="T68" fmla="*/ 23 w 58"/>
                <a:gd name="T69" fmla="*/ 1 h 62"/>
                <a:gd name="T70" fmla="*/ 19 w 58"/>
                <a:gd name="T71" fmla="*/ 9 h 62"/>
                <a:gd name="T72" fmla="*/ 20 w 58"/>
                <a:gd name="T73" fmla="*/ 11 h 62"/>
                <a:gd name="T74" fmla="*/ 18 w 58"/>
                <a:gd name="T75" fmla="*/ 10 h 62"/>
                <a:gd name="T76" fmla="*/ 15 w 58"/>
                <a:gd name="T77" fmla="*/ 15 h 62"/>
                <a:gd name="T78" fmla="*/ 15 w 58"/>
                <a:gd name="T79" fmla="*/ 18 h 62"/>
                <a:gd name="T80" fmla="*/ 11 w 58"/>
                <a:gd name="T81" fmla="*/ 22 h 62"/>
                <a:gd name="T82" fmla="*/ 12 w 58"/>
                <a:gd name="T83" fmla="*/ 23 h 62"/>
                <a:gd name="T84" fmla="*/ 10 w 58"/>
                <a:gd name="T85" fmla="*/ 24 h 62"/>
                <a:gd name="T86" fmla="*/ 7 w 58"/>
                <a:gd name="T87" fmla="*/ 28 h 62"/>
                <a:gd name="T88" fmla="*/ 7 w 58"/>
                <a:gd name="T89" fmla="*/ 31 h 62"/>
                <a:gd name="T90" fmla="*/ 4 w 58"/>
                <a:gd name="T91" fmla="*/ 32 h 62"/>
                <a:gd name="T92" fmla="*/ 3 w 58"/>
                <a:gd name="T93" fmla="*/ 40 h 62"/>
                <a:gd name="T94" fmla="*/ 15 w 58"/>
                <a:gd name="T95" fmla="*/ 51 h 62"/>
                <a:gd name="T96" fmla="*/ 34 w 58"/>
                <a:gd name="T97" fmla="*/ 62 h 62"/>
                <a:gd name="T98" fmla="*/ 39 w 58"/>
                <a:gd name="T99" fmla="*/ 57 h 62"/>
                <a:gd name="T100" fmla="*/ 56 w 58"/>
                <a:gd name="T101" fmla="*/ 21 h 62"/>
                <a:gd name="T102" fmla="*/ 27 w 58"/>
                <a:gd name="T10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 h="62">
                  <a:moveTo>
                    <a:pt x="34" y="61"/>
                  </a:moveTo>
                  <a:cubicBezTo>
                    <a:pt x="32" y="59"/>
                    <a:pt x="28" y="57"/>
                    <a:pt x="25" y="56"/>
                  </a:cubicBezTo>
                  <a:cubicBezTo>
                    <a:pt x="24" y="55"/>
                    <a:pt x="22" y="54"/>
                    <a:pt x="21" y="54"/>
                  </a:cubicBezTo>
                  <a:cubicBezTo>
                    <a:pt x="19" y="53"/>
                    <a:pt x="17" y="52"/>
                    <a:pt x="15" y="50"/>
                  </a:cubicBezTo>
                  <a:cubicBezTo>
                    <a:pt x="2" y="42"/>
                    <a:pt x="2" y="42"/>
                    <a:pt x="2" y="42"/>
                  </a:cubicBezTo>
                  <a:cubicBezTo>
                    <a:pt x="2" y="41"/>
                    <a:pt x="3" y="41"/>
                    <a:pt x="3" y="40"/>
                  </a:cubicBezTo>
                  <a:cubicBezTo>
                    <a:pt x="14" y="47"/>
                    <a:pt x="14" y="47"/>
                    <a:pt x="14" y="47"/>
                  </a:cubicBezTo>
                  <a:cubicBezTo>
                    <a:pt x="16" y="48"/>
                    <a:pt x="18" y="49"/>
                    <a:pt x="20" y="50"/>
                  </a:cubicBezTo>
                  <a:cubicBezTo>
                    <a:pt x="21" y="51"/>
                    <a:pt x="22" y="52"/>
                    <a:pt x="24" y="52"/>
                  </a:cubicBezTo>
                  <a:cubicBezTo>
                    <a:pt x="27" y="54"/>
                    <a:pt x="30" y="55"/>
                    <a:pt x="33" y="58"/>
                  </a:cubicBezTo>
                  <a:cubicBezTo>
                    <a:pt x="33" y="58"/>
                    <a:pt x="33" y="58"/>
                    <a:pt x="33" y="58"/>
                  </a:cubicBezTo>
                  <a:cubicBezTo>
                    <a:pt x="34" y="58"/>
                    <a:pt x="34" y="58"/>
                    <a:pt x="34" y="58"/>
                  </a:cubicBezTo>
                  <a:cubicBezTo>
                    <a:pt x="34" y="57"/>
                    <a:pt x="35" y="55"/>
                    <a:pt x="36" y="54"/>
                  </a:cubicBezTo>
                  <a:cubicBezTo>
                    <a:pt x="36" y="55"/>
                    <a:pt x="37" y="55"/>
                    <a:pt x="37" y="55"/>
                  </a:cubicBezTo>
                  <a:cubicBezTo>
                    <a:pt x="36" y="57"/>
                    <a:pt x="35" y="59"/>
                    <a:pt x="34" y="61"/>
                  </a:cubicBezTo>
                  <a:moveTo>
                    <a:pt x="19" y="11"/>
                  </a:moveTo>
                  <a:cubicBezTo>
                    <a:pt x="20" y="11"/>
                    <a:pt x="20" y="11"/>
                    <a:pt x="20" y="11"/>
                  </a:cubicBezTo>
                  <a:cubicBezTo>
                    <a:pt x="21" y="11"/>
                    <a:pt x="21" y="10"/>
                    <a:pt x="21" y="10"/>
                  </a:cubicBezTo>
                  <a:cubicBezTo>
                    <a:pt x="21" y="9"/>
                    <a:pt x="21" y="9"/>
                    <a:pt x="21" y="9"/>
                  </a:cubicBezTo>
                  <a:cubicBezTo>
                    <a:pt x="21" y="9"/>
                    <a:pt x="20" y="9"/>
                    <a:pt x="20" y="8"/>
                  </a:cubicBezTo>
                  <a:cubicBezTo>
                    <a:pt x="20" y="8"/>
                    <a:pt x="20" y="8"/>
                    <a:pt x="20" y="8"/>
                  </a:cubicBezTo>
                  <a:cubicBezTo>
                    <a:pt x="21" y="7"/>
                    <a:pt x="21" y="6"/>
                    <a:pt x="22" y="5"/>
                  </a:cubicBezTo>
                  <a:cubicBezTo>
                    <a:pt x="22" y="4"/>
                    <a:pt x="22" y="4"/>
                    <a:pt x="23" y="2"/>
                  </a:cubicBezTo>
                  <a:cubicBezTo>
                    <a:pt x="24" y="2"/>
                    <a:pt x="24" y="2"/>
                    <a:pt x="24" y="2"/>
                  </a:cubicBezTo>
                  <a:cubicBezTo>
                    <a:pt x="25" y="3"/>
                    <a:pt x="25" y="3"/>
                    <a:pt x="25" y="3"/>
                  </a:cubicBezTo>
                  <a:cubicBezTo>
                    <a:pt x="25" y="3"/>
                    <a:pt x="24" y="4"/>
                    <a:pt x="24" y="4"/>
                  </a:cubicBezTo>
                  <a:cubicBezTo>
                    <a:pt x="24" y="5"/>
                    <a:pt x="23" y="6"/>
                    <a:pt x="22" y="8"/>
                  </a:cubicBezTo>
                  <a:cubicBezTo>
                    <a:pt x="22" y="9"/>
                    <a:pt x="22" y="9"/>
                    <a:pt x="22" y="9"/>
                  </a:cubicBezTo>
                  <a:cubicBezTo>
                    <a:pt x="23" y="9"/>
                    <a:pt x="23" y="9"/>
                    <a:pt x="23" y="9"/>
                  </a:cubicBezTo>
                  <a:cubicBezTo>
                    <a:pt x="24" y="9"/>
                    <a:pt x="24" y="9"/>
                    <a:pt x="24" y="9"/>
                  </a:cubicBezTo>
                  <a:cubicBezTo>
                    <a:pt x="24" y="10"/>
                    <a:pt x="24" y="10"/>
                    <a:pt x="24" y="10"/>
                  </a:cubicBezTo>
                  <a:cubicBezTo>
                    <a:pt x="24" y="10"/>
                    <a:pt x="23" y="10"/>
                    <a:pt x="23" y="10"/>
                  </a:cubicBezTo>
                  <a:cubicBezTo>
                    <a:pt x="23" y="10"/>
                    <a:pt x="22" y="10"/>
                    <a:pt x="22" y="10"/>
                  </a:cubicBezTo>
                  <a:cubicBezTo>
                    <a:pt x="22" y="10"/>
                    <a:pt x="22" y="10"/>
                    <a:pt x="22" y="10"/>
                  </a:cubicBezTo>
                  <a:cubicBezTo>
                    <a:pt x="22" y="10"/>
                    <a:pt x="22" y="10"/>
                    <a:pt x="22" y="10"/>
                  </a:cubicBezTo>
                  <a:cubicBezTo>
                    <a:pt x="21" y="11"/>
                    <a:pt x="21" y="11"/>
                    <a:pt x="20" y="12"/>
                  </a:cubicBezTo>
                  <a:cubicBezTo>
                    <a:pt x="20" y="13"/>
                    <a:pt x="19" y="14"/>
                    <a:pt x="19" y="15"/>
                  </a:cubicBezTo>
                  <a:cubicBezTo>
                    <a:pt x="19" y="15"/>
                    <a:pt x="19" y="15"/>
                    <a:pt x="19" y="15"/>
                  </a:cubicBezTo>
                  <a:cubicBezTo>
                    <a:pt x="19" y="15"/>
                    <a:pt x="19" y="15"/>
                    <a:pt x="19" y="15"/>
                  </a:cubicBezTo>
                  <a:cubicBezTo>
                    <a:pt x="19" y="15"/>
                    <a:pt x="19" y="15"/>
                    <a:pt x="19" y="15"/>
                  </a:cubicBezTo>
                  <a:cubicBezTo>
                    <a:pt x="20" y="15"/>
                    <a:pt x="20" y="15"/>
                    <a:pt x="20" y="16"/>
                  </a:cubicBezTo>
                  <a:cubicBezTo>
                    <a:pt x="21" y="16"/>
                    <a:pt x="21" y="17"/>
                    <a:pt x="20" y="17"/>
                  </a:cubicBezTo>
                  <a:cubicBezTo>
                    <a:pt x="20" y="17"/>
                    <a:pt x="20" y="17"/>
                    <a:pt x="19" y="17"/>
                  </a:cubicBezTo>
                  <a:cubicBezTo>
                    <a:pt x="19" y="17"/>
                    <a:pt x="19" y="17"/>
                    <a:pt x="18" y="17"/>
                  </a:cubicBezTo>
                  <a:cubicBezTo>
                    <a:pt x="18" y="17"/>
                    <a:pt x="18" y="17"/>
                    <a:pt x="18" y="17"/>
                  </a:cubicBezTo>
                  <a:cubicBezTo>
                    <a:pt x="18" y="17"/>
                    <a:pt x="18" y="17"/>
                    <a:pt x="18" y="17"/>
                  </a:cubicBezTo>
                  <a:cubicBezTo>
                    <a:pt x="17" y="18"/>
                    <a:pt x="16" y="20"/>
                    <a:pt x="15" y="21"/>
                  </a:cubicBezTo>
                  <a:cubicBezTo>
                    <a:pt x="15" y="22"/>
                    <a:pt x="15" y="22"/>
                    <a:pt x="15" y="22"/>
                  </a:cubicBezTo>
                  <a:cubicBezTo>
                    <a:pt x="16" y="22"/>
                    <a:pt x="16" y="22"/>
                    <a:pt x="16" y="22"/>
                  </a:cubicBezTo>
                  <a:cubicBezTo>
                    <a:pt x="16" y="23"/>
                    <a:pt x="16" y="23"/>
                    <a:pt x="16" y="23"/>
                  </a:cubicBezTo>
                  <a:cubicBezTo>
                    <a:pt x="16" y="23"/>
                    <a:pt x="16" y="23"/>
                    <a:pt x="16" y="23"/>
                  </a:cubicBezTo>
                  <a:cubicBezTo>
                    <a:pt x="16" y="24"/>
                    <a:pt x="16" y="24"/>
                    <a:pt x="15" y="24"/>
                  </a:cubicBezTo>
                  <a:cubicBezTo>
                    <a:pt x="14" y="24"/>
                    <a:pt x="14" y="24"/>
                    <a:pt x="14" y="24"/>
                  </a:cubicBezTo>
                  <a:cubicBezTo>
                    <a:pt x="14" y="24"/>
                    <a:pt x="14" y="24"/>
                    <a:pt x="14" y="24"/>
                  </a:cubicBezTo>
                  <a:cubicBezTo>
                    <a:pt x="13" y="25"/>
                    <a:pt x="13" y="25"/>
                    <a:pt x="13" y="26"/>
                  </a:cubicBezTo>
                  <a:cubicBezTo>
                    <a:pt x="12" y="27"/>
                    <a:pt x="12" y="27"/>
                    <a:pt x="11" y="28"/>
                  </a:cubicBezTo>
                  <a:cubicBezTo>
                    <a:pt x="11" y="28"/>
                    <a:pt x="11" y="28"/>
                    <a:pt x="11" y="28"/>
                  </a:cubicBezTo>
                  <a:cubicBezTo>
                    <a:pt x="12" y="28"/>
                    <a:pt x="12" y="28"/>
                    <a:pt x="12" y="28"/>
                  </a:cubicBezTo>
                  <a:cubicBezTo>
                    <a:pt x="12" y="29"/>
                    <a:pt x="12" y="29"/>
                    <a:pt x="13" y="29"/>
                  </a:cubicBezTo>
                  <a:cubicBezTo>
                    <a:pt x="13" y="30"/>
                    <a:pt x="13" y="30"/>
                    <a:pt x="13" y="31"/>
                  </a:cubicBezTo>
                  <a:cubicBezTo>
                    <a:pt x="12" y="31"/>
                    <a:pt x="12" y="31"/>
                    <a:pt x="11" y="31"/>
                  </a:cubicBezTo>
                  <a:cubicBezTo>
                    <a:pt x="11" y="31"/>
                    <a:pt x="10" y="31"/>
                    <a:pt x="10" y="31"/>
                  </a:cubicBezTo>
                  <a:cubicBezTo>
                    <a:pt x="10" y="31"/>
                    <a:pt x="10" y="31"/>
                    <a:pt x="10" y="31"/>
                  </a:cubicBezTo>
                  <a:cubicBezTo>
                    <a:pt x="10" y="31"/>
                    <a:pt x="10" y="31"/>
                    <a:pt x="10" y="31"/>
                  </a:cubicBezTo>
                  <a:cubicBezTo>
                    <a:pt x="9" y="32"/>
                    <a:pt x="9" y="32"/>
                    <a:pt x="9" y="32"/>
                  </a:cubicBezTo>
                  <a:cubicBezTo>
                    <a:pt x="8" y="35"/>
                    <a:pt x="8" y="35"/>
                    <a:pt x="5" y="38"/>
                  </a:cubicBezTo>
                  <a:cubicBezTo>
                    <a:pt x="5" y="38"/>
                    <a:pt x="5" y="38"/>
                    <a:pt x="5" y="38"/>
                  </a:cubicBezTo>
                  <a:cubicBezTo>
                    <a:pt x="5" y="38"/>
                    <a:pt x="5" y="38"/>
                    <a:pt x="5" y="38"/>
                  </a:cubicBezTo>
                  <a:cubicBezTo>
                    <a:pt x="20" y="47"/>
                    <a:pt x="20" y="47"/>
                    <a:pt x="20" y="47"/>
                  </a:cubicBezTo>
                  <a:cubicBezTo>
                    <a:pt x="21" y="48"/>
                    <a:pt x="23" y="49"/>
                    <a:pt x="25" y="50"/>
                  </a:cubicBezTo>
                  <a:cubicBezTo>
                    <a:pt x="27" y="50"/>
                    <a:pt x="28" y="51"/>
                    <a:pt x="29" y="51"/>
                  </a:cubicBezTo>
                  <a:cubicBezTo>
                    <a:pt x="31" y="52"/>
                    <a:pt x="33" y="53"/>
                    <a:pt x="35" y="54"/>
                  </a:cubicBezTo>
                  <a:cubicBezTo>
                    <a:pt x="34" y="55"/>
                    <a:pt x="34" y="56"/>
                    <a:pt x="33" y="57"/>
                  </a:cubicBezTo>
                  <a:cubicBezTo>
                    <a:pt x="31" y="55"/>
                    <a:pt x="27" y="53"/>
                    <a:pt x="24" y="52"/>
                  </a:cubicBezTo>
                  <a:cubicBezTo>
                    <a:pt x="23" y="51"/>
                    <a:pt x="21" y="50"/>
                    <a:pt x="20" y="50"/>
                  </a:cubicBezTo>
                  <a:cubicBezTo>
                    <a:pt x="18" y="49"/>
                    <a:pt x="16" y="47"/>
                    <a:pt x="14" y="46"/>
                  </a:cubicBezTo>
                  <a:cubicBezTo>
                    <a:pt x="1" y="38"/>
                    <a:pt x="1" y="38"/>
                    <a:pt x="1" y="38"/>
                  </a:cubicBezTo>
                  <a:cubicBezTo>
                    <a:pt x="3" y="35"/>
                    <a:pt x="3" y="35"/>
                    <a:pt x="5" y="32"/>
                  </a:cubicBezTo>
                  <a:cubicBezTo>
                    <a:pt x="5" y="31"/>
                    <a:pt x="5" y="31"/>
                    <a:pt x="5" y="31"/>
                  </a:cubicBezTo>
                  <a:cubicBezTo>
                    <a:pt x="6" y="32"/>
                    <a:pt x="6" y="32"/>
                    <a:pt x="7" y="32"/>
                  </a:cubicBezTo>
                  <a:cubicBezTo>
                    <a:pt x="7" y="32"/>
                    <a:pt x="8" y="32"/>
                    <a:pt x="9" y="31"/>
                  </a:cubicBezTo>
                  <a:cubicBezTo>
                    <a:pt x="9" y="31"/>
                    <a:pt x="9" y="30"/>
                    <a:pt x="9" y="29"/>
                  </a:cubicBezTo>
                  <a:cubicBezTo>
                    <a:pt x="9" y="29"/>
                    <a:pt x="8" y="28"/>
                    <a:pt x="8" y="28"/>
                  </a:cubicBezTo>
                  <a:cubicBezTo>
                    <a:pt x="8" y="27"/>
                    <a:pt x="9" y="27"/>
                    <a:pt x="9" y="26"/>
                  </a:cubicBezTo>
                  <a:cubicBezTo>
                    <a:pt x="9" y="26"/>
                    <a:pt x="10" y="25"/>
                    <a:pt x="10" y="25"/>
                  </a:cubicBezTo>
                  <a:cubicBezTo>
                    <a:pt x="10" y="25"/>
                    <a:pt x="11" y="25"/>
                    <a:pt x="11" y="25"/>
                  </a:cubicBezTo>
                  <a:cubicBezTo>
                    <a:pt x="11" y="25"/>
                    <a:pt x="11" y="25"/>
                    <a:pt x="12" y="25"/>
                  </a:cubicBezTo>
                  <a:cubicBezTo>
                    <a:pt x="12" y="25"/>
                    <a:pt x="13" y="25"/>
                    <a:pt x="13" y="24"/>
                  </a:cubicBezTo>
                  <a:cubicBezTo>
                    <a:pt x="13" y="23"/>
                    <a:pt x="13" y="23"/>
                    <a:pt x="13" y="22"/>
                  </a:cubicBezTo>
                  <a:cubicBezTo>
                    <a:pt x="12" y="22"/>
                    <a:pt x="12" y="22"/>
                    <a:pt x="12" y="22"/>
                  </a:cubicBezTo>
                  <a:cubicBezTo>
                    <a:pt x="13" y="21"/>
                    <a:pt x="14" y="19"/>
                    <a:pt x="14" y="18"/>
                  </a:cubicBezTo>
                  <a:cubicBezTo>
                    <a:pt x="14" y="18"/>
                    <a:pt x="15" y="19"/>
                    <a:pt x="15" y="19"/>
                  </a:cubicBezTo>
                  <a:cubicBezTo>
                    <a:pt x="16" y="19"/>
                    <a:pt x="17" y="18"/>
                    <a:pt x="17" y="18"/>
                  </a:cubicBezTo>
                  <a:cubicBezTo>
                    <a:pt x="17" y="17"/>
                    <a:pt x="17" y="16"/>
                    <a:pt x="17" y="16"/>
                  </a:cubicBezTo>
                  <a:cubicBezTo>
                    <a:pt x="17" y="15"/>
                    <a:pt x="16" y="15"/>
                    <a:pt x="16" y="15"/>
                  </a:cubicBezTo>
                  <a:cubicBezTo>
                    <a:pt x="16" y="14"/>
                    <a:pt x="17" y="14"/>
                    <a:pt x="17" y="13"/>
                  </a:cubicBezTo>
                  <a:cubicBezTo>
                    <a:pt x="18" y="12"/>
                    <a:pt x="18" y="12"/>
                    <a:pt x="18" y="11"/>
                  </a:cubicBezTo>
                  <a:cubicBezTo>
                    <a:pt x="19" y="11"/>
                    <a:pt x="19" y="11"/>
                    <a:pt x="19" y="11"/>
                  </a:cubicBezTo>
                  <a:moveTo>
                    <a:pt x="23" y="11"/>
                  </a:moveTo>
                  <a:cubicBezTo>
                    <a:pt x="24" y="11"/>
                    <a:pt x="24" y="11"/>
                    <a:pt x="25" y="10"/>
                  </a:cubicBezTo>
                  <a:cubicBezTo>
                    <a:pt x="25" y="10"/>
                    <a:pt x="25" y="9"/>
                    <a:pt x="24" y="9"/>
                  </a:cubicBezTo>
                  <a:cubicBezTo>
                    <a:pt x="24" y="8"/>
                    <a:pt x="24" y="8"/>
                    <a:pt x="23" y="8"/>
                  </a:cubicBezTo>
                  <a:cubicBezTo>
                    <a:pt x="24" y="6"/>
                    <a:pt x="25" y="5"/>
                    <a:pt x="25" y="5"/>
                  </a:cubicBezTo>
                  <a:cubicBezTo>
                    <a:pt x="25" y="4"/>
                    <a:pt x="25" y="4"/>
                    <a:pt x="26" y="3"/>
                  </a:cubicBezTo>
                  <a:cubicBezTo>
                    <a:pt x="26" y="3"/>
                    <a:pt x="26" y="3"/>
                    <a:pt x="26" y="3"/>
                  </a:cubicBezTo>
                  <a:cubicBezTo>
                    <a:pt x="26" y="2"/>
                    <a:pt x="26" y="2"/>
                    <a:pt x="26" y="2"/>
                  </a:cubicBezTo>
                  <a:cubicBezTo>
                    <a:pt x="26" y="2"/>
                    <a:pt x="26" y="2"/>
                    <a:pt x="27" y="1"/>
                  </a:cubicBezTo>
                  <a:cubicBezTo>
                    <a:pt x="37" y="5"/>
                    <a:pt x="47" y="11"/>
                    <a:pt x="57" y="16"/>
                  </a:cubicBezTo>
                  <a:cubicBezTo>
                    <a:pt x="56" y="18"/>
                    <a:pt x="56" y="19"/>
                    <a:pt x="55" y="21"/>
                  </a:cubicBezTo>
                  <a:cubicBezTo>
                    <a:pt x="55" y="22"/>
                    <a:pt x="55" y="22"/>
                    <a:pt x="54" y="24"/>
                  </a:cubicBezTo>
                  <a:cubicBezTo>
                    <a:pt x="49" y="37"/>
                    <a:pt x="45" y="44"/>
                    <a:pt x="39" y="56"/>
                  </a:cubicBezTo>
                  <a:cubicBezTo>
                    <a:pt x="36" y="53"/>
                    <a:pt x="33" y="52"/>
                    <a:pt x="30" y="51"/>
                  </a:cubicBezTo>
                  <a:cubicBezTo>
                    <a:pt x="28" y="50"/>
                    <a:pt x="27" y="50"/>
                    <a:pt x="26" y="49"/>
                  </a:cubicBezTo>
                  <a:cubicBezTo>
                    <a:pt x="24" y="48"/>
                    <a:pt x="22" y="47"/>
                    <a:pt x="20" y="46"/>
                  </a:cubicBezTo>
                  <a:cubicBezTo>
                    <a:pt x="6" y="38"/>
                    <a:pt x="6" y="38"/>
                    <a:pt x="6" y="38"/>
                  </a:cubicBezTo>
                  <a:cubicBezTo>
                    <a:pt x="8" y="35"/>
                    <a:pt x="8" y="35"/>
                    <a:pt x="10" y="32"/>
                  </a:cubicBezTo>
                  <a:cubicBezTo>
                    <a:pt x="10" y="32"/>
                    <a:pt x="10" y="32"/>
                    <a:pt x="10" y="32"/>
                  </a:cubicBezTo>
                  <a:cubicBezTo>
                    <a:pt x="10" y="32"/>
                    <a:pt x="11" y="32"/>
                    <a:pt x="11" y="32"/>
                  </a:cubicBezTo>
                  <a:cubicBezTo>
                    <a:pt x="12" y="32"/>
                    <a:pt x="13" y="32"/>
                    <a:pt x="13" y="31"/>
                  </a:cubicBezTo>
                  <a:cubicBezTo>
                    <a:pt x="14" y="31"/>
                    <a:pt x="14" y="30"/>
                    <a:pt x="13" y="29"/>
                  </a:cubicBezTo>
                  <a:cubicBezTo>
                    <a:pt x="13" y="29"/>
                    <a:pt x="13" y="28"/>
                    <a:pt x="12" y="28"/>
                  </a:cubicBezTo>
                  <a:cubicBezTo>
                    <a:pt x="13" y="27"/>
                    <a:pt x="13" y="27"/>
                    <a:pt x="13" y="26"/>
                  </a:cubicBezTo>
                  <a:cubicBezTo>
                    <a:pt x="14" y="26"/>
                    <a:pt x="14" y="25"/>
                    <a:pt x="14" y="25"/>
                  </a:cubicBezTo>
                  <a:cubicBezTo>
                    <a:pt x="15" y="25"/>
                    <a:pt x="15" y="25"/>
                    <a:pt x="15" y="25"/>
                  </a:cubicBezTo>
                  <a:cubicBezTo>
                    <a:pt x="16" y="25"/>
                    <a:pt x="17" y="24"/>
                    <a:pt x="17" y="24"/>
                  </a:cubicBezTo>
                  <a:cubicBezTo>
                    <a:pt x="17" y="23"/>
                    <a:pt x="17" y="23"/>
                    <a:pt x="17" y="22"/>
                  </a:cubicBezTo>
                  <a:cubicBezTo>
                    <a:pt x="17" y="22"/>
                    <a:pt x="16" y="21"/>
                    <a:pt x="16" y="21"/>
                  </a:cubicBezTo>
                  <a:cubicBezTo>
                    <a:pt x="17" y="20"/>
                    <a:pt x="18" y="19"/>
                    <a:pt x="18" y="18"/>
                  </a:cubicBezTo>
                  <a:cubicBezTo>
                    <a:pt x="18" y="18"/>
                    <a:pt x="19" y="18"/>
                    <a:pt x="19" y="18"/>
                  </a:cubicBezTo>
                  <a:cubicBezTo>
                    <a:pt x="20" y="18"/>
                    <a:pt x="21" y="18"/>
                    <a:pt x="21" y="17"/>
                  </a:cubicBezTo>
                  <a:cubicBezTo>
                    <a:pt x="21" y="17"/>
                    <a:pt x="21" y="16"/>
                    <a:pt x="21" y="15"/>
                  </a:cubicBezTo>
                  <a:cubicBezTo>
                    <a:pt x="21" y="15"/>
                    <a:pt x="20" y="15"/>
                    <a:pt x="20" y="14"/>
                  </a:cubicBezTo>
                  <a:cubicBezTo>
                    <a:pt x="20" y="14"/>
                    <a:pt x="20" y="13"/>
                    <a:pt x="21" y="13"/>
                  </a:cubicBezTo>
                  <a:cubicBezTo>
                    <a:pt x="21" y="12"/>
                    <a:pt x="22" y="11"/>
                    <a:pt x="22" y="11"/>
                  </a:cubicBezTo>
                  <a:cubicBezTo>
                    <a:pt x="22" y="11"/>
                    <a:pt x="23" y="11"/>
                    <a:pt x="23" y="11"/>
                  </a:cubicBezTo>
                  <a:moveTo>
                    <a:pt x="27" y="0"/>
                  </a:moveTo>
                  <a:cubicBezTo>
                    <a:pt x="26" y="1"/>
                    <a:pt x="26" y="1"/>
                    <a:pt x="26" y="1"/>
                  </a:cubicBezTo>
                  <a:cubicBezTo>
                    <a:pt x="26" y="1"/>
                    <a:pt x="25" y="2"/>
                    <a:pt x="25" y="2"/>
                  </a:cubicBezTo>
                  <a:cubicBezTo>
                    <a:pt x="25" y="2"/>
                    <a:pt x="25" y="2"/>
                    <a:pt x="25" y="2"/>
                  </a:cubicBezTo>
                  <a:cubicBezTo>
                    <a:pt x="24" y="1"/>
                    <a:pt x="24" y="1"/>
                    <a:pt x="23" y="1"/>
                  </a:cubicBezTo>
                  <a:cubicBezTo>
                    <a:pt x="23" y="1"/>
                    <a:pt x="23" y="1"/>
                    <a:pt x="23" y="1"/>
                  </a:cubicBezTo>
                  <a:cubicBezTo>
                    <a:pt x="22" y="3"/>
                    <a:pt x="21" y="4"/>
                    <a:pt x="21" y="5"/>
                  </a:cubicBezTo>
                  <a:cubicBezTo>
                    <a:pt x="20" y="6"/>
                    <a:pt x="20" y="7"/>
                    <a:pt x="19" y="9"/>
                  </a:cubicBezTo>
                  <a:cubicBezTo>
                    <a:pt x="19" y="9"/>
                    <a:pt x="19" y="9"/>
                    <a:pt x="19" y="9"/>
                  </a:cubicBezTo>
                  <a:cubicBezTo>
                    <a:pt x="19" y="9"/>
                    <a:pt x="19" y="9"/>
                    <a:pt x="19" y="9"/>
                  </a:cubicBezTo>
                  <a:cubicBezTo>
                    <a:pt x="20" y="9"/>
                    <a:pt x="20" y="9"/>
                    <a:pt x="20" y="9"/>
                  </a:cubicBezTo>
                  <a:cubicBezTo>
                    <a:pt x="20" y="10"/>
                    <a:pt x="20" y="10"/>
                    <a:pt x="20" y="10"/>
                  </a:cubicBezTo>
                  <a:cubicBezTo>
                    <a:pt x="20" y="10"/>
                    <a:pt x="20" y="11"/>
                    <a:pt x="20" y="11"/>
                  </a:cubicBezTo>
                  <a:cubicBezTo>
                    <a:pt x="20" y="11"/>
                    <a:pt x="20" y="11"/>
                    <a:pt x="19" y="11"/>
                  </a:cubicBezTo>
                  <a:cubicBezTo>
                    <a:pt x="19" y="11"/>
                    <a:pt x="19" y="11"/>
                    <a:pt x="19" y="10"/>
                  </a:cubicBezTo>
                  <a:cubicBezTo>
                    <a:pt x="18" y="10"/>
                    <a:pt x="18" y="10"/>
                    <a:pt x="18" y="10"/>
                  </a:cubicBezTo>
                  <a:cubicBezTo>
                    <a:pt x="18" y="10"/>
                    <a:pt x="18" y="10"/>
                    <a:pt x="18" y="10"/>
                  </a:cubicBezTo>
                  <a:cubicBezTo>
                    <a:pt x="18" y="11"/>
                    <a:pt x="17" y="12"/>
                    <a:pt x="16" y="13"/>
                  </a:cubicBezTo>
                  <a:cubicBezTo>
                    <a:pt x="16" y="14"/>
                    <a:pt x="15" y="14"/>
                    <a:pt x="15" y="15"/>
                  </a:cubicBezTo>
                  <a:cubicBezTo>
                    <a:pt x="15" y="15"/>
                    <a:pt x="15" y="15"/>
                    <a:pt x="15" y="15"/>
                  </a:cubicBezTo>
                  <a:cubicBezTo>
                    <a:pt x="15" y="15"/>
                    <a:pt x="15" y="15"/>
                    <a:pt x="15" y="15"/>
                  </a:cubicBezTo>
                  <a:cubicBezTo>
                    <a:pt x="16" y="15"/>
                    <a:pt x="16" y="16"/>
                    <a:pt x="16" y="16"/>
                  </a:cubicBezTo>
                  <a:cubicBezTo>
                    <a:pt x="17" y="16"/>
                    <a:pt x="17" y="17"/>
                    <a:pt x="16" y="17"/>
                  </a:cubicBezTo>
                  <a:cubicBezTo>
                    <a:pt x="16" y="18"/>
                    <a:pt x="16" y="18"/>
                    <a:pt x="15" y="18"/>
                  </a:cubicBezTo>
                  <a:cubicBezTo>
                    <a:pt x="15" y="18"/>
                    <a:pt x="15" y="18"/>
                    <a:pt x="15" y="18"/>
                  </a:cubicBezTo>
                  <a:cubicBezTo>
                    <a:pt x="15" y="18"/>
                    <a:pt x="15" y="18"/>
                    <a:pt x="14" y="17"/>
                  </a:cubicBezTo>
                  <a:cubicBezTo>
                    <a:pt x="14" y="17"/>
                    <a:pt x="14" y="17"/>
                    <a:pt x="14" y="17"/>
                  </a:cubicBezTo>
                  <a:cubicBezTo>
                    <a:pt x="14" y="17"/>
                    <a:pt x="14" y="17"/>
                    <a:pt x="14" y="17"/>
                  </a:cubicBezTo>
                  <a:cubicBezTo>
                    <a:pt x="13" y="19"/>
                    <a:pt x="12" y="21"/>
                    <a:pt x="11" y="22"/>
                  </a:cubicBezTo>
                  <a:cubicBezTo>
                    <a:pt x="11" y="22"/>
                    <a:pt x="11" y="22"/>
                    <a:pt x="11" y="22"/>
                  </a:cubicBezTo>
                  <a:cubicBezTo>
                    <a:pt x="11" y="22"/>
                    <a:pt x="11" y="22"/>
                    <a:pt x="11" y="22"/>
                  </a:cubicBezTo>
                  <a:cubicBezTo>
                    <a:pt x="11" y="22"/>
                    <a:pt x="11" y="22"/>
                    <a:pt x="11" y="22"/>
                  </a:cubicBezTo>
                  <a:cubicBezTo>
                    <a:pt x="12" y="22"/>
                    <a:pt x="12" y="22"/>
                    <a:pt x="12" y="23"/>
                  </a:cubicBezTo>
                  <a:cubicBezTo>
                    <a:pt x="12" y="24"/>
                    <a:pt x="12" y="24"/>
                    <a:pt x="12" y="24"/>
                  </a:cubicBezTo>
                  <a:cubicBezTo>
                    <a:pt x="11" y="24"/>
                    <a:pt x="11" y="24"/>
                    <a:pt x="11" y="24"/>
                  </a:cubicBezTo>
                  <a:cubicBezTo>
                    <a:pt x="11" y="24"/>
                    <a:pt x="11" y="24"/>
                    <a:pt x="11" y="24"/>
                  </a:cubicBezTo>
                  <a:cubicBezTo>
                    <a:pt x="11" y="24"/>
                    <a:pt x="10" y="24"/>
                    <a:pt x="10" y="24"/>
                  </a:cubicBezTo>
                  <a:cubicBezTo>
                    <a:pt x="9" y="24"/>
                    <a:pt x="9" y="24"/>
                    <a:pt x="9" y="24"/>
                  </a:cubicBezTo>
                  <a:cubicBezTo>
                    <a:pt x="9" y="25"/>
                    <a:pt x="9" y="25"/>
                    <a:pt x="8" y="26"/>
                  </a:cubicBezTo>
                  <a:cubicBezTo>
                    <a:pt x="8" y="27"/>
                    <a:pt x="7" y="27"/>
                    <a:pt x="7" y="28"/>
                  </a:cubicBezTo>
                  <a:cubicBezTo>
                    <a:pt x="7" y="28"/>
                    <a:pt x="7" y="28"/>
                    <a:pt x="7" y="28"/>
                  </a:cubicBezTo>
                  <a:cubicBezTo>
                    <a:pt x="7" y="28"/>
                    <a:pt x="7" y="28"/>
                    <a:pt x="7" y="28"/>
                  </a:cubicBezTo>
                  <a:cubicBezTo>
                    <a:pt x="8" y="28"/>
                    <a:pt x="8" y="29"/>
                    <a:pt x="8" y="29"/>
                  </a:cubicBezTo>
                  <a:cubicBezTo>
                    <a:pt x="8" y="30"/>
                    <a:pt x="8" y="30"/>
                    <a:pt x="8" y="31"/>
                  </a:cubicBezTo>
                  <a:cubicBezTo>
                    <a:pt x="8" y="31"/>
                    <a:pt x="7" y="31"/>
                    <a:pt x="7" y="31"/>
                  </a:cubicBezTo>
                  <a:cubicBezTo>
                    <a:pt x="6" y="31"/>
                    <a:pt x="6" y="31"/>
                    <a:pt x="6" y="31"/>
                  </a:cubicBezTo>
                  <a:cubicBezTo>
                    <a:pt x="5" y="30"/>
                    <a:pt x="5" y="30"/>
                    <a:pt x="5" y="30"/>
                  </a:cubicBezTo>
                  <a:cubicBezTo>
                    <a:pt x="5" y="31"/>
                    <a:pt x="5" y="31"/>
                    <a:pt x="5" y="31"/>
                  </a:cubicBezTo>
                  <a:cubicBezTo>
                    <a:pt x="4" y="32"/>
                    <a:pt x="4" y="32"/>
                    <a:pt x="4" y="32"/>
                  </a:cubicBezTo>
                  <a:cubicBezTo>
                    <a:pt x="3" y="35"/>
                    <a:pt x="3" y="35"/>
                    <a:pt x="0" y="37"/>
                  </a:cubicBezTo>
                  <a:cubicBezTo>
                    <a:pt x="0" y="38"/>
                    <a:pt x="0" y="38"/>
                    <a:pt x="0" y="38"/>
                  </a:cubicBezTo>
                  <a:cubicBezTo>
                    <a:pt x="0" y="38"/>
                    <a:pt x="0" y="38"/>
                    <a:pt x="0" y="38"/>
                  </a:cubicBezTo>
                  <a:cubicBezTo>
                    <a:pt x="3" y="40"/>
                    <a:pt x="3" y="40"/>
                    <a:pt x="3" y="40"/>
                  </a:cubicBezTo>
                  <a:cubicBezTo>
                    <a:pt x="2" y="40"/>
                    <a:pt x="2" y="41"/>
                    <a:pt x="1" y="42"/>
                  </a:cubicBezTo>
                  <a:cubicBezTo>
                    <a:pt x="1" y="42"/>
                    <a:pt x="1" y="42"/>
                    <a:pt x="1" y="42"/>
                  </a:cubicBezTo>
                  <a:cubicBezTo>
                    <a:pt x="1" y="42"/>
                    <a:pt x="1" y="42"/>
                    <a:pt x="1" y="42"/>
                  </a:cubicBezTo>
                  <a:cubicBezTo>
                    <a:pt x="15" y="51"/>
                    <a:pt x="15" y="51"/>
                    <a:pt x="15" y="51"/>
                  </a:cubicBezTo>
                  <a:cubicBezTo>
                    <a:pt x="17" y="52"/>
                    <a:pt x="19" y="53"/>
                    <a:pt x="21" y="54"/>
                  </a:cubicBezTo>
                  <a:cubicBezTo>
                    <a:pt x="22" y="55"/>
                    <a:pt x="23" y="56"/>
                    <a:pt x="25" y="56"/>
                  </a:cubicBezTo>
                  <a:cubicBezTo>
                    <a:pt x="28" y="58"/>
                    <a:pt x="31" y="59"/>
                    <a:pt x="34" y="62"/>
                  </a:cubicBezTo>
                  <a:cubicBezTo>
                    <a:pt x="34" y="62"/>
                    <a:pt x="34" y="62"/>
                    <a:pt x="34" y="62"/>
                  </a:cubicBezTo>
                  <a:cubicBezTo>
                    <a:pt x="35" y="62"/>
                    <a:pt x="35" y="62"/>
                    <a:pt x="35" y="62"/>
                  </a:cubicBezTo>
                  <a:cubicBezTo>
                    <a:pt x="36" y="60"/>
                    <a:pt x="37" y="58"/>
                    <a:pt x="38" y="56"/>
                  </a:cubicBezTo>
                  <a:cubicBezTo>
                    <a:pt x="39" y="57"/>
                    <a:pt x="39" y="57"/>
                    <a:pt x="39" y="57"/>
                  </a:cubicBezTo>
                  <a:cubicBezTo>
                    <a:pt x="39" y="57"/>
                    <a:pt x="39" y="57"/>
                    <a:pt x="39" y="57"/>
                  </a:cubicBezTo>
                  <a:cubicBezTo>
                    <a:pt x="39" y="57"/>
                    <a:pt x="39" y="57"/>
                    <a:pt x="39" y="57"/>
                  </a:cubicBezTo>
                  <a:cubicBezTo>
                    <a:pt x="40" y="56"/>
                    <a:pt x="40" y="56"/>
                    <a:pt x="40" y="56"/>
                  </a:cubicBezTo>
                  <a:cubicBezTo>
                    <a:pt x="46" y="45"/>
                    <a:pt x="49" y="37"/>
                    <a:pt x="55" y="24"/>
                  </a:cubicBezTo>
                  <a:cubicBezTo>
                    <a:pt x="55" y="23"/>
                    <a:pt x="56" y="22"/>
                    <a:pt x="56" y="21"/>
                  </a:cubicBezTo>
                  <a:cubicBezTo>
                    <a:pt x="56" y="20"/>
                    <a:pt x="57" y="19"/>
                    <a:pt x="58" y="16"/>
                  </a:cubicBezTo>
                  <a:cubicBezTo>
                    <a:pt x="58" y="16"/>
                    <a:pt x="58" y="16"/>
                    <a:pt x="58" y="16"/>
                  </a:cubicBezTo>
                  <a:cubicBezTo>
                    <a:pt x="58" y="16"/>
                    <a:pt x="58" y="16"/>
                    <a:pt x="58" y="16"/>
                  </a:cubicBezTo>
                  <a:cubicBezTo>
                    <a:pt x="48" y="10"/>
                    <a:pt x="37" y="5"/>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43" name="Freeform 129"/>
            <p:cNvSpPr>
              <a:spLocks/>
            </p:cNvSpPr>
            <p:nvPr/>
          </p:nvSpPr>
          <p:spPr bwMode="auto">
            <a:xfrm>
              <a:off x="3510" y="2436"/>
              <a:ext cx="50" cy="29"/>
            </a:xfrm>
            <a:custGeom>
              <a:avLst/>
              <a:gdLst>
                <a:gd name="T0" fmla="*/ 1 w 21"/>
                <a:gd name="T1" fmla="*/ 0 h 12"/>
                <a:gd name="T2" fmla="*/ 0 w 21"/>
                <a:gd name="T3" fmla="*/ 0 h 12"/>
                <a:gd name="T4" fmla="*/ 1 w 21"/>
                <a:gd name="T5" fmla="*/ 1 h 12"/>
                <a:gd name="T6" fmla="*/ 6 w 21"/>
                <a:gd name="T7" fmla="*/ 4 h 12"/>
                <a:gd name="T8" fmla="*/ 21 w 21"/>
                <a:gd name="T9" fmla="*/ 12 h 12"/>
                <a:gd name="T10" fmla="*/ 21 w 21"/>
                <a:gd name="T11" fmla="*/ 12 h 12"/>
                <a:gd name="T12" fmla="*/ 21 w 21"/>
                <a:gd name="T13" fmla="*/ 12 h 12"/>
                <a:gd name="T14" fmla="*/ 21 w 21"/>
                <a:gd name="T15" fmla="*/ 12 h 12"/>
                <a:gd name="T16" fmla="*/ 7 w 21"/>
                <a:gd name="T17" fmla="*/ 3 h 12"/>
                <a:gd name="T18" fmla="*/ 1 w 21"/>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2">
                  <a:moveTo>
                    <a:pt x="1" y="0"/>
                  </a:moveTo>
                  <a:cubicBezTo>
                    <a:pt x="0" y="0"/>
                    <a:pt x="0" y="0"/>
                    <a:pt x="0" y="0"/>
                  </a:cubicBezTo>
                  <a:cubicBezTo>
                    <a:pt x="1" y="1"/>
                    <a:pt x="1" y="1"/>
                    <a:pt x="1" y="1"/>
                  </a:cubicBezTo>
                  <a:cubicBezTo>
                    <a:pt x="6" y="4"/>
                    <a:pt x="6" y="4"/>
                    <a:pt x="6" y="4"/>
                  </a:cubicBezTo>
                  <a:cubicBezTo>
                    <a:pt x="11" y="6"/>
                    <a:pt x="16" y="9"/>
                    <a:pt x="21" y="12"/>
                  </a:cubicBezTo>
                  <a:cubicBezTo>
                    <a:pt x="21" y="12"/>
                    <a:pt x="21" y="12"/>
                    <a:pt x="21" y="12"/>
                  </a:cubicBezTo>
                  <a:cubicBezTo>
                    <a:pt x="21" y="12"/>
                    <a:pt x="21" y="12"/>
                    <a:pt x="21" y="12"/>
                  </a:cubicBezTo>
                  <a:cubicBezTo>
                    <a:pt x="21" y="12"/>
                    <a:pt x="21" y="12"/>
                    <a:pt x="21" y="12"/>
                  </a:cubicBezTo>
                  <a:cubicBezTo>
                    <a:pt x="17" y="8"/>
                    <a:pt x="12" y="6"/>
                    <a:pt x="7" y="3"/>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44" name="Freeform 130"/>
            <p:cNvSpPr>
              <a:spLocks/>
            </p:cNvSpPr>
            <p:nvPr/>
          </p:nvSpPr>
          <p:spPr bwMode="auto">
            <a:xfrm>
              <a:off x="3506" y="2448"/>
              <a:ext cx="47" cy="26"/>
            </a:xfrm>
            <a:custGeom>
              <a:avLst/>
              <a:gdLst>
                <a:gd name="T0" fmla="*/ 1 w 20"/>
                <a:gd name="T1" fmla="*/ 0 h 11"/>
                <a:gd name="T2" fmla="*/ 0 w 20"/>
                <a:gd name="T3" fmla="*/ 0 h 11"/>
                <a:gd name="T4" fmla="*/ 1 w 20"/>
                <a:gd name="T5" fmla="*/ 1 h 11"/>
                <a:gd name="T6" fmla="*/ 19 w 20"/>
                <a:gd name="T7" fmla="*/ 11 h 11"/>
                <a:gd name="T8" fmla="*/ 19 w 20"/>
                <a:gd name="T9" fmla="*/ 11 h 11"/>
                <a:gd name="T10" fmla="*/ 20 w 20"/>
                <a:gd name="T11" fmla="*/ 11 h 11"/>
                <a:gd name="T12" fmla="*/ 19 w 20"/>
                <a:gd name="T13" fmla="*/ 11 h 11"/>
                <a:gd name="T14" fmla="*/ 1 w 20"/>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1" y="0"/>
                  </a:moveTo>
                  <a:cubicBezTo>
                    <a:pt x="0" y="0"/>
                    <a:pt x="0" y="0"/>
                    <a:pt x="0" y="0"/>
                  </a:cubicBezTo>
                  <a:cubicBezTo>
                    <a:pt x="1" y="1"/>
                    <a:pt x="1" y="1"/>
                    <a:pt x="1" y="1"/>
                  </a:cubicBezTo>
                  <a:cubicBezTo>
                    <a:pt x="7" y="4"/>
                    <a:pt x="13" y="8"/>
                    <a:pt x="19" y="11"/>
                  </a:cubicBezTo>
                  <a:cubicBezTo>
                    <a:pt x="19" y="11"/>
                    <a:pt x="19" y="11"/>
                    <a:pt x="19" y="11"/>
                  </a:cubicBezTo>
                  <a:cubicBezTo>
                    <a:pt x="20" y="11"/>
                    <a:pt x="20" y="11"/>
                    <a:pt x="20" y="11"/>
                  </a:cubicBezTo>
                  <a:cubicBezTo>
                    <a:pt x="19" y="11"/>
                    <a:pt x="19" y="11"/>
                    <a:pt x="19" y="11"/>
                  </a:cubicBezTo>
                  <a:cubicBezTo>
                    <a:pt x="13" y="7"/>
                    <a:pt x="7" y="3"/>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45" name="Freeform 131"/>
            <p:cNvSpPr>
              <a:spLocks/>
            </p:cNvSpPr>
            <p:nvPr/>
          </p:nvSpPr>
          <p:spPr bwMode="auto">
            <a:xfrm>
              <a:off x="3501" y="2460"/>
              <a:ext cx="50" cy="26"/>
            </a:xfrm>
            <a:custGeom>
              <a:avLst/>
              <a:gdLst>
                <a:gd name="T0" fmla="*/ 0 w 21"/>
                <a:gd name="T1" fmla="*/ 0 h 11"/>
                <a:gd name="T2" fmla="*/ 0 w 21"/>
                <a:gd name="T3" fmla="*/ 0 h 11"/>
                <a:gd name="T4" fmla="*/ 0 w 21"/>
                <a:gd name="T5" fmla="*/ 0 h 11"/>
                <a:gd name="T6" fmla="*/ 13 w 21"/>
                <a:gd name="T7" fmla="*/ 8 h 11"/>
                <a:gd name="T8" fmla="*/ 20 w 21"/>
                <a:gd name="T9" fmla="*/ 11 h 11"/>
                <a:gd name="T10" fmla="*/ 20 w 21"/>
                <a:gd name="T11" fmla="*/ 11 h 11"/>
                <a:gd name="T12" fmla="*/ 21 w 21"/>
                <a:gd name="T13" fmla="*/ 11 h 11"/>
                <a:gd name="T14" fmla="*/ 20 w 21"/>
                <a:gd name="T15" fmla="*/ 10 h 11"/>
                <a:gd name="T16" fmla="*/ 14 w 21"/>
                <a:gd name="T17" fmla="*/ 7 h 11"/>
                <a:gd name="T18" fmla="*/ 0 w 2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1">
                  <a:moveTo>
                    <a:pt x="0" y="0"/>
                  </a:moveTo>
                  <a:cubicBezTo>
                    <a:pt x="0" y="0"/>
                    <a:pt x="0" y="0"/>
                    <a:pt x="0" y="0"/>
                  </a:cubicBezTo>
                  <a:cubicBezTo>
                    <a:pt x="0" y="0"/>
                    <a:pt x="0" y="0"/>
                    <a:pt x="0" y="0"/>
                  </a:cubicBezTo>
                  <a:cubicBezTo>
                    <a:pt x="4" y="4"/>
                    <a:pt x="9" y="6"/>
                    <a:pt x="13" y="8"/>
                  </a:cubicBezTo>
                  <a:cubicBezTo>
                    <a:pt x="20" y="11"/>
                    <a:pt x="20" y="11"/>
                    <a:pt x="20" y="11"/>
                  </a:cubicBezTo>
                  <a:cubicBezTo>
                    <a:pt x="20" y="11"/>
                    <a:pt x="20" y="11"/>
                    <a:pt x="20" y="11"/>
                  </a:cubicBezTo>
                  <a:cubicBezTo>
                    <a:pt x="21" y="11"/>
                    <a:pt x="21" y="11"/>
                    <a:pt x="21" y="11"/>
                  </a:cubicBezTo>
                  <a:cubicBezTo>
                    <a:pt x="20" y="10"/>
                    <a:pt x="20" y="10"/>
                    <a:pt x="20" y="10"/>
                  </a:cubicBezTo>
                  <a:cubicBezTo>
                    <a:pt x="14" y="7"/>
                    <a:pt x="14" y="7"/>
                    <a:pt x="14" y="7"/>
                  </a:cubicBezTo>
                  <a:cubicBezTo>
                    <a:pt x="9" y="5"/>
                    <a:pt x="4" y="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46" name="Freeform 132"/>
            <p:cNvSpPr>
              <a:spLocks/>
            </p:cNvSpPr>
            <p:nvPr/>
          </p:nvSpPr>
          <p:spPr bwMode="auto">
            <a:xfrm>
              <a:off x="3491" y="2474"/>
              <a:ext cx="50" cy="24"/>
            </a:xfrm>
            <a:custGeom>
              <a:avLst/>
              <a:gdLst>
                <a:gd name="T0" fmla="*/ 3 w 50"/>
                <a:gd name="T1" fmla="*/ 0 h 24"/>
                <a:gd name="T2" fmla="*/ 0 w 50"/>
                <a:gd name="T3" fmla="*/ 0 h 24"/>
                <a:gd name="T4" fmla="*/ 3 w 50"/>
                <a:gd name="T5" fmla="*/ 3 h 24"/>
                <a:gd name="T6" fmla="*/ 50 w 50"/>
                <a:gd name="T7" fmla="*/ 24 h 24"/>
                <a:gd name="T8" fmla="*/ 50 w 50"/>
                <a:gd name="T9" fmla="*/ 24 h 24"/>
                <a:gd name="T10" fmla="*/ 50 w 50"/>
                <a:gd name="T11" fmla="*/ 24 h 24"/>
                <a:gd name="T12" fmla="*/ 50 w 50"/>
                <a:gd name="T13" fmla="*/ 22 h 24"/>
                <a:gd name="T14" fmla="*/ 3 w 50"/>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4">
                  <a:moveTo>
                    <a:pt x="3" y="0"/>
                  </a:moveTo>
                  <a:lnTo>
                    <a:pt x="0" y="0"/>
                  </a:lnTo>
                  <a:lnTo>
                    <a:pt x="3" y="3"/>
                  </a:lnTo>
                  <a:lnTo>
                    <a:pt x="50" y="24"/>
                  </a:lnTo>
                  <a:lnTo>
                    <a:pt x="50" y="24"/>
                  </a:lnTo>
                  <a:lnTo>
                    <a:pt x="50" y="24"/>
                  </a:lnTo>
                  <a:lnTo>
                    <a:pt x="50" y="22"/>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47" name="Freeform 133"/>
            <p:cNvSpPr>
              <a:spLocks/>
            </p:cNvSpPr>
            <p:nvPr/>
          </p:nvSpPr>
          <p:spPr bwMode="auto">
            <a:xfrm>
              <a:off x="3491" y="2474"/>
              <a:ext cx="50" cy="24"/>
            </a:xfrm>
            <a:custGeom>
              <a:avLst/>
              <a:gdLst>
                <a:gd name="T0" fmla="*/ 3 w 50"/>
                <a:gd name="T1" fmla="*/ 0 h 24"/>
                <a:gd name="T2" fmla="*/ 0 w 50"/>
                <a:gd name="T3" fmla="*/ 0 h 24"/>
                <a:gd name="T4" fmla="*/ 3 w 50"/>
                <a:gd name="T5" fmla="*/ 3 h 24"/>
                <a:gd name="T6" fmla="*/ 50 w 50"/>
                <a:gd name="T7" fmla="*/ 24 h 24"/>
                <a:gd name="T8" fmla="*/ 50 w 50"/>
                <a:gd name="T9" fmla="*/ 24 h 24"/>
                <a:gd name="T10" fmla="*/ 50 w 50"/>
                <a:gd name="T11" fmla="*/ 24 h 24"/>
                <a:gd name="T12" fmla="*/ 50 w 50"/>
                <a:gd name="T13" fmla="*/ 22 h 24"/>
                <a:gd name="T14" fmla="*/ 3 w 50"/>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4">
                  <a:moveTo>
                    <a:pt x="3" y="0"/>
                  </a:moveTo>
                  <a:lnTo>
                    <a:pt x="0" y="0"/>
                  </a:lnTo>
                  <a:lnTo>
                    <a:pt x="3" y="3"/>
                  </a:lnTo>
                  <a:lnTo>
                    <a:pt x="50" y="24"/>
                  </a:lnTo>
                  <a:lnTo>
                    <a:pt x="50" y="24"/>
                  </a:lnTo>
                  <a:lnTo>
                    <a:pt x="50" y="24"/>
                  </a:lnTo>
                  <a:lnTo>
                    <a:pt x="50" y="22"/>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48" name="Freeform 134"/>
            <p:cNvSpPr>
              <a:spLocks/>
            </p:cNvSpPr>
            <p:nvPr/>
          </p:nvSpPr>
          <p:spPr bwMode="auto">
            <a:xfrm>
              <a:off x="3487" y="2484"/>
              <a:ext cx="50" cy="26"/>
            </a:xfrm>
            <a:custGeom>
              <a:avLst/>
              <a:gdLst>
                <a:gd name="T0" fmla="*/ 0 w 50"/>
                <a:gd name="T1" fmla="*/ 0 h 26"/>
                <a:gd name="T2" fmla="*/ 0 w 50"/>
                <a:gd name="T3" fmla="*/ 2 h 26"/>
                <a:gd name="T4" fmla="*/ 0 w 50"/>
                <a:gd name="T5" fmla="*/ 2 h 26"/>
                <a:gd name="T6" fmla="*/ 50 w 50"/>
                <a:gd name="T7" fmla="*/ 26 h 26"/>
                <a:gd name="T8" fmla="*/ 50 w 50"/>
                <a:gd name="T9" fmla="*/ 26 h 26"/>
                <a:gd name="T10" fmla="*/ 50 w 50"/>
                <a:gd name="T11" fmla="*/ 26 h 26"/>
                <a:gd name="T12" fmla="*/ 50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2"/>
                  </a:lnTo>
                  <a:lnTo>
                    <a:pt x="0" y="2"/>
                  </a:lnTo>
                  <a:lnTo>
                    <a:pt x="50" y="26"/>
                  </a:lnTo>
                  <a:lnTo>
                    <a:pt x="50" y="26"/>
                  </a:lnTo>
                  <a:lnTo>
                    <a:pt x="50" y="26"/>
                  </a:lnTo>
                  <a:lnTo>
                    <a:pt x="50" y="2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49" name="Freeform 135"/>
            <p:cNvSpPr>
              <a:spLocks/>
            </p:cNvSpPr>
            <p:nvPr/>
          </p:nvSpPr>
          <p:spPr bwMode="auto">
            <a:xfrm>
              <a:off x="3487" y="2484"/>
              <a:ext cx="50" cy="26"/>
            </a:xfrm>
            <a:custGeom>
              <a:avLst/>
              <a:gdLst>
                <a:gd name="T0" fmla="*/ 0 w 50"/>
                <a:gd name="T1" fmla="*/ 0 h 26"/>
                <a:gd name="T2" fmla="*/ 0 w 50"/>
                <a:gd name="T3" fmla="*/ 2 h 26"/>
                <a:gd name="T4" fmla="*/ 0 w 50"/>
                <a:gd name="T5" fmla="*/ 2 h 26"/>
                <a:gd name="T6" fmla="*/ 50 w 50"/>
                <a:gd name="T7" fmla="*/ 26 h 26"/>
                <a:gd name="T8" fmla="*/ 50 w 50"/>
                <a:gd name="T9" fmla="*/ 26 h 26"/>
                <a:gd name="T10" fmla="*/ 50 w 50"/>
                <a:gd name="T11" fmla="*/ 26 h 26"/>
                <a:gd name="T12" fmla="*/ 50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2"/>
                  </a:lnTo>
                  <a:lnTo>
                    <a:pt x="0" y="2"/>
                  </a:lnTo>
                  <a:lnTo>
                    <a:pt x="50" y="26"/>
                  </a:lnTo>
                  <a:lnTo>
                    <a:pt x="50" y="26"/>
                  </a:lnTo>
                  <a:lnTo>
                    <a:pt x="50" y="26"/>
                  </a:lnTo>
                  <a:lnTo>
                    <a:pt x="50" y="2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50" name="Freeform 136"/>
            <p:cNvSpPr>
              <a:spLocks/>
            </p:cNvSpPr>
            <p:nvPr/>
          </p:nvSpPr>
          <p:spPr bwMode="auto">
            <a:xfrm>
              <a:off x="3482" y="2496"/>
              <a:ext cx="50" cy="26"/>
            </a:xfrm>
            <a:custGeom>
              <a:avLst/>
              <a:gdLst>
                <a:gd name="T0" fmla="*/ 0 w 50"/>
                <a:gd name="T1" fmla="*/ 0 h 26"/>
                <a:gd name="T2" fmla="*/ 0 w 50"/>
                <a:gd name="T3" fmla="*/ 0 h 26"/>
                <a:gd name="T4" fmla="*/ 0 w 50"/>
                <a:gd name="T5" fmla="*/ 2 h 26"/>
                <a:gd name="T6" fmla="*/ 48 w 50"/>
                <a:gd name="T7" fmla="*/ 23 h 26"/>
                <a:gd name="T8" fmla="*/ 48 w 50"/>
                <a:gd name="T9" fmla="*/ 26 h 26"/>
                <a:gd name="T10" fmla="*/ 50 w 50"/>
                <a:gd name="T11" fmla="*/ 23 h 26"/>
                <a:gd name="T12" fmla="*/ 48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0"/>
                  </a:lnTo>
                  <a:lnTo>
                    <a:pt x="0" y="2"/>
                  </a:lnTo>
                  <a:lnTo>
                    <a:pt x="48" y="23"/>
                  </a:lnTo>
                  <a:lnTo>
                    <a:pt x="48" y="26"/>
                  </a:lnTo>
                  <a:lnTo>
                    <a:pt x="50" y="23"/>
                  </a:lnTo>
                  <a:lnTo>
                    <a:pt x="48" y="2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51" name="Freeform 137"/>
            <p:cNvSpPr>
              <a:spLocks/>
            </p:cNvSpPr>
            <p:nvPr/>
          </p:nvSpPr>
          <p:spPr bwMode="auto">
            <a:xfrm>
              <a:off x="3482" y="2496"/>
              <a:ext cx="50" cy="26"/>
            </a:xfrm>
            <a:custGeom>
              <a:avLst/>
              <a:gdLst>
                <a:gd name="T0" fmla="*/ 0 w 50"/>
                <a:gd name="T1" fmla="*/ 0 h 26"/>
                <a:gd name="T2" fmla="*/ 0 w 50"/>
                <a:gd name="T3" fmla="*/ 0 h 26"/>
                <a:gd name="T4" fmla="*/ 0 w 50"/>
                <a:gd name="T5" fmla="*/ 2 h 26"/>
                <a:gd name="T6" fmla="*/ 48 w 50"/>
                <a:gd name="T7" fmla="*/ 23 h 26"/>
                <a:gd name="T8" fmla="*/ 48 w 50"/>
                <a:gd name="T9" fmla="*/ 26 h 26"/>
                <a:gd name="T10" fmla="*/ 50 w 50"/>
                <a:gd name="T11" fmla="*/ 23 h 26"/>
                <a:gd name="T12" fmla="*/ 48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0"/>
                  </a:lnTo>
                  <a:lnTo>
                    <a:pt x="0" y="2"/>
                  </a:lnTo>
                  <a:lnTo>
                    <a:pt x="48" y="23"/>
                  </a:lnTo>
                  <a:lnTo>
                    <a:pt x="48" y="26"/>
                  </a:lnTo>
                  <a:lnTo>
                    <a:pt x="50" y="23"/>
                  </a:lnTo>
                  <a:lnTo>
                    <a:pt x="48" y="2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52" name="Freeform 138"/>
            <p:cNvSpPr>
              <a:spLocks noEditPoints="1"/>
            </p:cNvSpPr>
            <p:nvPr/>
          </p:nvSpPr>
          <p:spPr bwMode="auto">
            <a:xfrm>
              <a:off x="3584" y="2022"/>
              <a:ext cx="53" cy="53"/>
            </a:xfrm>
            <a:custGeom>
              <a:avLst/>
              <a:gdLst>
                <a:gd name="T0" fmla="*/ 2 w 22"/>
                <a:gd name="T1" fmla="*/ 19 h 22"/>
                <a:gd name="T2" fmla="*/ 6 w 22"/>
                <a:gd name="T3" fmla="*/ 5 h 22"/>
                <a:gd name="T4" fmla="*/ 6 w 22"/>
                <a:gd name="T5" fmla="*/ 3 h 22"/>
                <a:gd name="T6" fmla="*/ 11 w 22"/>
                <a:gd name="T7" fmla="*/ 4 h 22"/>
                <a:gd name="T8" fmla="*/ 10 w 22"/>
                <a:gd name="T9" fmla="*/ 6 h 22"/>
                <a:gd name="T10" fmla="*/ 10 w 22"/>
                <a:gd name="T11" fmla="*/ 7 h 22"/>
                <a:gd name="T12" fmla="*/ 10 w 22"/>
                <a:gd name="T13" fmla="*/ 7 h 22"/>
                <a:gd name="T14" fmla="*/ 13 w 22"/>
                <a:gd name="T15" fmla="*/ 7 h 22"/>
                <a:gd name="T16" fmla="*/ 14 w 22"/>
                <a:gd name="T17" fmla="*/ 7 h 22"/>
                <a:gd name="T18" fmla="*/ 14 w 22"/>
                <a:gd name="T19" fmla="*/ 7 h 22"/>
                <a:gd name="T20" fmla="*/ 15 w 22"/>
                <a:gd name="T21" fmla="*/ 7 h 22"/>
                <a:gd name="T22" fmla="*/ 16 w 22"/>
                <a:gd name="T23" fmla="*/ 4 h 22"/>
                <a:gd name="T24" fmla="*/ 21 w 22"/>
                <a:gd name="T25" fmla="*/ 5 h 22"/>
                <a:gd name="T26" fmla="*/ 21 w 22"/>
                <a:gd name="T27" fmla="*/ 9 h 22"/>
                <a:gd name="T28" fmla="*/ 17 w 22"/>
                <a:gd name="T29" fmla="*/ 20 h 22"/>
                <a:gd name="T30" fmla="*/ 17 w 22"/>
                <a:gd name="T31" fmla="*/ 20 h 22"/>
                <a:gd name="T32" fmla="*/ 17 w 22"/>
                <a:gd name="T33" fmla="*/ 21 h 22"/>
                <a:gd name="T34" fmla="*/ 17 w 22"/>
                <a:gd name="T35" fmla="*/ 21 h 22"/>
                <a:gd name="T36" fmla="*/ 7 w 22"/>
                <a:gd name="T37" fmla="*/ 19 h 22"/>
                <a:gd name="T38" fmla="*/ 2 w 22"/>
                <a:gd name="T39" fmla="*/ 19 h 22"/>
                <a:gd name="T40" fmla="*/ 2 w 22"/>
                <a:gd name="T41" fmla="*/ 19 h 22"/>
                <a:gd name="T42" fmla="*/ 14 w 22"/>
                <a:gd name="T43" fmla="*/ 6 h 22"/>
                <a:gd name="T44" fmla="*/ 14 w 22"/>
                <a:gd name="T45" fmla="*/ 6 h 22"/>
                <a:gd name="T46" fmla="*/ 11 w 22"/>
                <a:gd name="T47" fmla="*/ 6 h 22"/>
                <a:gd name="T48" fmla="*/ 13 w 22"/>
                <a:gd name="T49" fmla="*/ 1 h 22"/>
                <a:gd name="T50" fmla="*/ 16 w 22"/>
                <a:gd name="T51" fmla="*/ 1 h 22"/>
                <a:gd name="T52" fmla="*/ 14 w 22"/>
                <a:gd name="T53" fmla="*/ 6 h 22"/>
                <a:gd name="T54" fmla="*/ 14 w 22"/>
                <a:gd name="T55" fmla="*/ 6 h 22"/>
                <a:gd name="T56" fmla="*/ 13 w 22"/>
                <a:gd name="T57" fmla="*/ 0 h 22"/>
                <a:gd name="T58" fmla="*/ 13 w 22"/>
                <a:gd name="T59" fmla="*/ 0 h 22"/>
                <a:gd name="T60" fmla="*/ 11 w 22"/>
                <a:gd name="T61" fmla="*/ 3 h 22"/>
                <a:gd name="T62" fmla="*/ 6 w 22"/>
                <a:gd name="T63" fmla="*/ 2 h 22"/>
                <a:gd name="T64" fmla="*/ 5 w 22"/>
                <a:gd name="T65" fmla="*/ 2 h 22"/>
                <a:gd name="T66" fmla="*/ 5 w 22"/>
                <a:gd name="T67" fmla="*/ 3 h 22"/>
                <a:gd name="T68" fmla="*/ 5 w 22"/>
                <a:gd name="T69" fmla="*/ 5 h 22"/>
                <a:gd name="T70" fmla="*/ 0 w 22"/>
                <a:gd name="T71" fmla="*/ 19 h 22"/>
                <a:gd name="T72" fmla="*/ 0 w 22"/>
                <a:gd name="T73" fmla="*/ 20 h 22"/>
                <a:gd name="T74" fmla="*/ 1 w 22"/>
                <a:gd name="T75" fmla="*/ 20 h 22"/>
                <a:gd name="T76" fmla="*/ 2 w 22"/>
                <a:gd name="T77" fmla="*/ 20 h 22"/>
                <a:gd name="T78" fmla="*/ 7 w 22"/>
                <a:gd name="T79" fmla="*/ 20 h 22"/>
                <a:gd name="T80" fmla="*/ 17 w 22"/>
                <a:gd name="T81" fmla="*/ 22 h 22"/>
                <a:gd name="T82" fmla="*/ 17 w 22"/>
                <a:gd name="T83" fmla="*/ 22 h 22"/>
                <a:gd name="T84" fmla="*/ 17 w 22"/>
                <a:gd name="T85" fmla="*/ 22 h 22"/>
                <a:gd name="T86" fmla="*/ 18 w 22"/>
                <a:gd name="T87" fmla="*/ 21 h 22"/>
                <a:gd name="T88" fmla="*/ 18 w 22"/>
                <a:gd name="T89" fmla="*/ 20 h 22"/>
                <a:gd name="T90" fmla="*/ 22 w 22"/>
                <a:gd name="T91" fmla="*/ 9 h 22"/>
                <a:gd name="T92" fmla="*/ 22 w 22"/>
                <a:gd name="T93" fmla="*/ 4 h 22"/>
                <a:gd name="T94" fmla="*/ 22 w 22"/>
                <a:gd name="T95" fmla="*/ 4 h 22"/>
                <a:gd name="T96" fmla="*/ 22 w 22"/>
                <a:gd name="T97" fmla="*/ 4 h 22"/>
                <a:gd name="T98" fmla="*/ 16 w 22"/>
                <a:gd name="T99" fmla="*/ 3 h 22"/>
                <a:gd name="T100" fmla="*/ 17 w 22"/>
                <a:gd name="T101" fmla="*/ 1 h 22"/>
                <a:gd name="T102" fmla="*/ 17 w 22"/>
                <a:gd name="T103" fmla="*/ 1 h 22"/>
                <a:gd name="T104" fmla="*/ 17 w 22"/>
                <a:gd name="T105" fmla="*/ 0 h 22"/>
                <a:gd name="T106" fmla="*/ 13 w 22"/>
                <a:gd name="T10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 h="22">
                  <a:moveTo>
                    <a:pt x="2" y="19"/>
                  </a:moveTo>
                  <a:cubicBezTo>
                    <a:pt x="4" y="15"/>
                    <a:pt x="5" y="9"/>
                    <a:pt x="6" y="5"/>
                  </a:cubicBezTo>
                  <a:cubicBezTo>
                    <a:pt x="6" y="5"/>
                    <a:pt x="6" y="4"/>
                    <a:pt x="6" y="3"/>
                  </a:cubicBezTo>
                  <a:cubicBezTo>
                    <a:pt x="7" y="4"/>
                    <a:pt x="9" y="4"/>
                    <a:pt x="11" y="4"/>
                  </a:cubicBezTo>
                  <a:cubicBezTo>
                    <a:pt x="10" y="5"/>
                    <a:pt x="10" y="5"/>
                    <a:pt x="10" y="6"/>
                  </a:cubicBezTo>
                  <a:cubicBezTo>
                    <a:pt x="10" y="7"/>
                    <a:pt x="10" y="7"/>
                    <a:pt x="10" y="7"/>
                  </a:cubicBezTo>
                  <a:cubicBezTo>
                    <a:pt x="10" y="7"/>
                    <a:pt x="10" y="7"/>
                    <a:pt x="10" y="7"/>
                  </a:cubicBezTo>
                  <a:cubicBezTo>
                    <a:pt x="13" y="7"/>
                    <a:pt x="13" y="7"/>
                    <a:pt x="13" y="7"/>
                  </a:cubicBezTo>
                  <a:cubicBezTo>
                    <a:pt x="14" y="7"/>
                    <a:pt x="14" y="7"/>
                    <a:pt x="14" y="7"/>
                  </a:cubicBezTo>
                  <a:cubicBezTo>
                    <a:pt x="14" y="7"/>
                    <a:pt x="14" y="7"/>
                    <a:pt x="14" y="7"/>
                  </a:cubicBezTo>
                  <a:cubicBezTo>
                    <a:pt x="15" y="7"/>
                    <a:pt x="15" y="7"/>
                    <a:pt x="15" y="7"/>
                  </a:cubicBezTo>
                  <a:cubicBezTo>
                    <a:pt x="16" y="4"/>
                    <a:pt x="16" y="4"/>
                    <a:pt x="16" y="4"/>
                  </a:cubicBezTo>
                  <a:cubicBezTo>
                    <a:pt x="18" y="4"/>
                    <a:pt x="19" y="4"/>
                    <a:pt x="21" y="5"/>
                  </a:cubicBezTo>
                  <a:cubicBezTo>
                    <a:pt x="21" y="6"/>
                    <a:pt x="21" y="7"/>
                    <a:pt x="21" y="9"/>
                  </a:cubicBezTo>
                  <a:cubicBezTo>
                    <a:pt x="20" y="13"/>
                    <a:pt x="19" y="17"/>
                    <a:pt x="17" y="20"/>
                  </a:cubicBezTo>
                  <a:cubicBezTo>
                    <a:pt x="17" y="20"/>
                    <a:pt x="17" y="20"/>
                    <a:pt x="17" y="20"/>
                  </a:cubicBezTo>
                  <a:cubicBezTo>
                    <a:pt x="17" y="21"/>
                    <a:pt x="17" y="21"/>
                    <a:pt x="17" y="21"/>
                  </a:cubicBezTo>
                  <a:cubicBezTo>
                    <a:pt x="17" y="21"/>
                    <a:pt x="17" y="21"/>
                    <a:pt x="17" y="21"/>
                  </a:cubicBezTo>
                  <a:cubicBezTo>
                    <a:pt x="7" y="19"/>
                    <a:pt x="7" y="19"/>
                    <a:pt x="7" y="19"/>
                  </a:cubicBezTo>
                  <a:cubicBezTo>
                    <a:pt x="5" y="19"/>
                    <a:pt x="4" y="19"/>
                    <a:pt x="2" y="19"/>
                  </a:cubicBezTo>
                  <a:cubicBezTo>
                    <a:pt x="2" y="19"/>
                    <a:pt x="2" y="19"/>
                    <a:pt x="2" y="19"/>
                  </a:cubicBezTo>
                  <a:moveTo>
                    <a:pt x="14" y="6"/>
                  </a:moveTo>
                  <a:cubicBezTo>
                    <a:pt x="14" y="6"/>
                    <a:pt x="14" y="6"/>
                    <a:pt x="14" y="6"/>
                  </a:cubicBezTo>
                  <a:cubicBezTo>
                    <a:pt x="11" y="6"/>
                    <a:pt x="11" y="6"/>
                    <a:pt x="11" y="6"/>
                  </a:cubicBezTo>
                  <a:cubicBezTo>
                    <a:pt x="12" y="4"/>
                    <a:pt x="13" y="2"/>
                    <a:pt x="13" y="1"/>
                  </a:cubicBezTo>
                  <a:cubicBezTo>
                    <a:pt x="14" y="1"/>
                    <a:pt x="15" y="1"/>
                    <a:pt x="16" y="1"/>
                  </a:cubicBezTo>
                  <a:cubicBezTo>
                    <a:pt x="14" y="6"/>
                    <a:pt x="14" y="6"/>
                    <a:pt x="14" y="6"/>
                  </a:cubicBezTo>
                  <a:cubicBezTo>
                    <a:pt x="14" y="6"/>
                    <a:pt x="14" y="6"/>
                    <a:pt x="14" y="6"/>
                  </a:cubicBezTo>
                  <a:moveTo>
                    <a:pt x="13" y="0"/>
                  </a:moveTo>
                  <a:cubicBezTo>
                    <a:pt x="13" y="0"/>
                    <a:pt x="13" y="0"/>
                    <a:pt x="13" y="0"/>
                  </a:cubicBezTo>
                  <a:cubicBezTo>
                    <a:pt x="12" y="1"/>
                    <a:pt x="12" y="2"/>
                    <a:pt x="11" y="3"/>
                  </a:cubicBezTo>
                  <a:cubicBezTo>
                    <a:pt x="9" y="3"/>
                    <a:pt x="7" y="3"/>
                    <a:pt x="6" y="2"/>
                  </a:cubicBezTo>
                  <a:cubicBezTo>
                    <a:pt x="5" y="2"/>
                    <a:pt x="5" y="2"/>
                    <a:pt x="5" y="2"/>
                  </a:cubicBezTo>
                  <a:cubicBezTo>
                    <a:pt x="5" y="3"/>
                    <a:pt x="5" y="3"/>
                    <a:pt x="5" y="3"/>
                  </a:cubicBezTo>
                  <a:cubicBezTo>
                    <a:pt x="5" y="3"/>
                    <a:pt x="5" y="4"/>
                    <a:pt x="5" y="5"/>
                  </a:cubicBezTo>
                  <a:cubicBezTo>
                    <a:pt x="4" y="9"/>
                    <a:pt x="3" y="15"/>
                    <a:pt x="0" y="19"/>
                  </a:cubicBezTo>
                  <a:cubicBezTo>
                    <a:pt x="0" y="20"/>
                    <a:pt x="0" y="20"/>
                    <a:pt x="0" y="20"/>
                  </a:cubicBezTo>
                  <a:cubicBezTo>
                    <a:pt x="1" y="20"/>
                    <a:pt x="1" y="20"/>
                    <a:pt x="1" y="20"/>
                  </a:cubicBezTo>
                  <a:cubicBezTo>
                    <a:pt x="1" y="20"/>
                    <a:pt x="2" y="20"/>
                    <a:pt x="2" y="20"/>
                  </a:cubicBezTo>
                  <a:cubicBezTo>
                    <a:pt x="4" y="20"/>
                    <a:pt x="5" y="20"/>
                    <a:pt x="7" y="20"/>
                  </a:cubicBezTo>
                  <a:cubicBezTo>
                    <a:pt x="17" y="22"/>
                    <a:pt x="17" y="22"/>
                    <a:pt x="17" y="22"/>
                  </a:cubicBezTo>
                  <a:cubicBezTo>
                    <a:pt x="17" y="22"/>
                    <a:pt x="17" y="22"/>
                    <a:pt x="17" y="22"/>
                  </a:cubicBezTo>
                  <a:cubicBezTo>
                    <a:pt x="17" y="22"/>
                    <a:pt x="17" y="22"/>
                    <a:pt x="17" y="22"/>
                  </a:cubicBezTo>
                  <a:cubicBezTo>
                    <a:pt x="18" y="21"/>
                    <a:pt x="18" y="21"/>
                    <a:pt x="18" y="21"/>
                  </a:cubicBezTo>
                  <a:cubicBezTo>
                    <a:pt x="18" y="20"/>
                    <a:pt x="18" y="20"/>
                    <a:pt x="18" y="20"/>
                  </a:cubicBezTo>
                  <a:cubicBezTo>
                    <a:pt x="20" y="17"/>
                    <a:pt x="21" y="13"/>
                    <a:pt x="22" y="9"/>
                  </a:cubicBezTo>
                  <a:cubicBezTo>
                    <a:pt x="22" y="7"/>
                    <a:pt x="22" y="6"/>
                    <a:pt x="22" y="4"/>
                  </a:cubicBezTo>
                  <a:cubicBezTo>
                    <a:pt x="22" y="4"/>
                    <a:pt x="22" y="4"/>
                    <a:pt x="22" y="4"/>
                  </a:cubicBezTo>
                  <a:cubicBezTo>
                    <a:pt x="22" y="4"/>
                    <a:pt x="22" y="4"/>
                    <a:pt x="22" y="4"/>
                  </a:cubicBezTo>
                  <a:cubicBezTo>
                    <a:pt x="20" y="3"/>
                    <a:pt x="18" y="3"/>
                    <a:pt x="16" y="3"/>
                  </a:cubicBezTo>
                  <a:cubicBezTo>
                    <a:pt x="17" y="1"/>
                    <a:pt x="17" y="1"/>
                    <a:pt x="17" y="1"/>
                  </a:cubicBezTo>
                  <a:cubicBezTo>
                    <a:pt x="17" y="1"/>
                    <a:pt x="17" y="1"/>
                    <a:pt x="17" y="1"/>
                  </a:cubicBezTo>
                  <a:cubicBezTo>
                    <a:pt x="17" y="0"/>
                    <a:pt x="17" y="0"/>
                    <a:pt x="17" y="0"/>
                  </a:cubicBezTo>
                  <a:cubicBezTo>
                    <a:pt x="16" y="0"/>
                    <a:pt x="14"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53" name="Freeform 139"/>
            <p:cNvSpPr>
              <a:spLocks/>
            </p:cNvSpPr>
            <p:nvPr/>
          </p:nvSpPr>
          <p:spPr bwMode="auto">
            <a:xfrm>
              <a:off x="3601" y="2044"/>
              <a:ext cx="26" cy="4"/>
            </a:xfrm>
            <a:custGeom>
              <a:avLst/>
              <a:gdLst>
                <a:gd name="T0" fmla="*/ 1 w 11"/>
                <a:gd name="T1" fmla="*/ 0 h 2"/>
                <a:gd name="T2" fmla="*/ 0 w 11"/>
                <a:gd name="T3" fmla="*/ 0 h 2"/>
                <a:gd name="T4" fmla="*/ 1 w 11"/>
                <a:gd name="T5" fmla="*/ 1 h 2"/>
                <a:gd name="T6" fmla="*/ 10 w 11"/>
                <a:gd name="T7" fmla="*/ 2 h 2"/>
                <a:gd name="T8" fmla="*/ 11 w 11"/>
                <a:gd name="T9" fmla="*/ 1 h 2"/>
                <a:gd name="T10" fmla="*/ 10 w 11"/>
                <a:gd name="T11" fmla="*/ 1 h 2"/>
                <a:gd name="T12" fmla="*/ 1 w 1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1" h="2">
                  <a:moveTo>
                    <a:pt x="1" y="0"/>
                  </a:moveTo>
                  <a:cubicBezTo>
                    <a:pt x="0" y="0"/>
                    <a:pt x="0" y="0"/>
                    <a:pt x="0" y="0"/>
                  </a:cubicBezTo>
                  <a:cubicBezTo>
                    <a:pt x="1" y="1"/>
                    <a:pt x="1" y="1"/>
                    <a:pt x="1" y="1"/>
                  </a:cubicBezTo>
                  <a:cubicBezTo>
                    <a:pt x="4" y="1"/>
                    <a:pt x="7" y="2"/>
                    <a:pt x="10" y="2"/>
                  </a:cubicBezTo>
                  <a:cubicBezTo>
                    <a:pt x="11" y="1"/>
                    <a:pt x="11" y="1"/>
                    <a:pt x="11" y="1"/>
                  </a:cubicBezTo>
                  <a:cubicBezTo>
                    <a:pt x="10" y="1"/>
                    <a:pt x="10" y="1"/>
                    <a:pt x="10" y="1"/>
                  </a:cubicBezTo>
                  <a:cubicBezTo>
                    <a:pt x="7" y="1"/>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54" name="Freeform 140"/>
            <p:cNvSpPr>
              <a:spLocks/>
            </p:cNvSpPr>
            <p:nvPr/>
          </p:nvSpPr>
          <p:spPr bwMode="auto">
            <a:xfrm>
              <a:off x="3599" y="2051"/>
              <a:ext cx="26" cy="5"/>
            </a:xfrm>
            <a:custGeom>
              <a:avLst/>
              <a:gdLst>
                <a:gd name="T0" fmla="*/ 1 w 11"/>
                <a:gd name="T1" fmla="*/ 0 h 2"/>
                <a:gd name="T2" fmla="*/ 0 w 11"/>
                <a:gd name="T3" fmla="*/ 0 h 2"/>
                <a:gd name="T4" fmla="*/ 0 w 11"/>
                <a:gd name="T5" fmla="*/ 1 h 2"/>
                <a:gd name="T6" fmla="*/ 10 w 11"/>
                <a:gd name="T7" fmla="*/ 2 h 2"/>
                <a:gd name="T8" fmla="*/ 11 w 11"/>
                <a:gd name="T9" fmla="*/ 2 h 2"/>
                <a:gd name="T10" fmla="*/ 10 w 11"/>
                <a:gd name="T11" fmla="*/ 1 h 2"/>
                <a:gd name="T12" fmla="*/ 1 w 1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1" h="2">
                  <a:moveTo>
                    <a:pt x="1" y="0"/>
                  </a:moveTo>
                  <a:cubicBezTo>
                    <a:pt x="0" y="0"/>
                    <a:pt x="0" y="0"/>
                    <a:pt x="0" y="0"/>
                  </a:cubicBezTo>
                  <a:cubicBezTo>
                    <a:pt x="0" y="1"/>
                    <a:pt x="0" y="1"/>
                    <a:pt x="0" y="1"/>
                  </a:cubicBezTo>
                  <a:cubicBezTo>
                    <a:pt x="4" y="2"/>
                    <a:pt x="7" y="2"/>
                    <a:pt x="10" y="2"/>
                  </a:cubicBezTo>
                  <a:cubicBezTo>
                    <a:pt x="11" y="2"/>
                    <a:pt x="11" y="2"/>
                    <a:pt x="11" y="2"/>
                  </a:cubicBezTo>
                  <a:cubicBezTo>
                    <a:pt x="10" y="1"/>
                    <a:pt x="10" y="1"/>
                    <a:pt x="10" y="1"/>
                  </a:cubicBezTo>
                  <a:cubicBezTo>
                    <a:pt x="7" y="1"/>
                    <a:pt x="4" y="1"/>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55" name="Freeform 141"/>
            <p:cNvSpPr>
              <a:spLocks/>
            </p:cNvSpPr>
            <p:nvPr/>
          </p:nvSpPr>
          <p:spPr bwMode="auto">
            <a:xfrm>
              <a:off x="3599" y="2058"/>
              <a:ext cx="7" cy="2"/>
            </a:xfrm>
            <a:custGeom>
              <a:avLst/>
              <a:gdLst>
                <a:gd name="T0" fmla="*/ 1 w 3"/>
                <a:gd name="T1" fmla="*/ 0 h 1"/>
                <a:gd name="T2" fmla="*/ 0 w 3"/>
                <a:gd name="T3" fmla="*/ 0 h 1"/>
                <a:gd name="T4" fmla="*/ 0 w 3"/>
                <a:gd name="T5" fmla="*/ 0 h 1"/>
                <a:gd name="T6" fmla="*/ 0 w 3"/>
                <a:gd name="T7" fmla="*/ 1 h 1"/>
                <a:gd name="T8" fmla="*/ 1 w 3"/>
                <a:gd name="T9" fmla="*/ 1 h 1"/>
                <a:gd name="T10" fmla="*/ 3 w 3"/>
                <a:gd name="T11" fmla="*/ 1 h 1"/>
                <a:gd name="T12" fmla="*/ 3 w 3"/>
                <a:gd name="T13" fmla="*/ 1 h 1"/>
                <a:gd name="T14" fmla="*/ 3 w 3"/>
                <a:gd name="T15" fmla="*/ 1 h 1"/>
                <a:gd name="T16" fmla="*/ 3 w 3"/>
                <a:gd name="T17" fmla="*/ 0 h 1"/>
                <a:gd name="T18" fmla="*/ 1 w 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1" y="0"/>
                  </a:moveTo>
                  <a:cubicBezTo>
                    <a:pt x="0" y="0"/>
                    <a:pt x="0" y="0"/>
                    <a:pt x="0" y="0"/>
                  </a:cubicBezTo>
                  <a:cubicBezTo>
                    <a:pt x="0" y="0"/>
                    <a:pt x="0" y="0"/>
                    <a:pt x="0" y="0"/>
                  </a:cubicBezTo>
                  <a:cubicBezTo>
                    <a:pt x="0" y="1"/>
                    <a:pt x="0" y="1"/>
                    <a:pt x="0" y="1"/>
                  </a:cubicBezTo>
                  <a:cubicBezTo>
                    <a:pt x="0" y="1"/>
                    <a:pt x="1" y="1"/>
                    <a:pt x="1" y="1"/>
                  </a:cubicBezTo>
                  <a:cubicBezTo>
                    <a:pt x="1" y="1"/>
                    <a:pt x="2" y="1"/>
                    <a:pt x="3" y="1"/>
                  </a:cubicBezTo>
                  <a:cubicBezTo>
                    <a:pt x="3" y="1"/>
                    <a:pt x="3" y="1"/>
                    <a:pt x="3" y="1"/>
                  </a:cubicBezTo>
                  <a:cubicBezTo>
                    <a:pt x="3" y="1"/>
                    <a:pt x="3" y="1"/>
                    <a:pt x="3" y="1"/>
                  </a:cubicBezTo>
                  <a:cubicBezTo>
                    <a:pt x="3" y="0"/>
                    <a:pt x="3" y="0"/>
                    <a:pt x="3" y="0"/>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56" name="Freeform 142"/>
            <p:cNvSpPr>
              <a:spLocks/>
            </p:cNvSpPr>
            <p:nvPr/>
          </p:nvSpPr>
          <p:spPr bwMode="auto">
            <a:xfrm>
              <a:off x="3520" y="2044"/>
              <a:ext cx="33" cy="12"/>
            </a:xfrm>
            <a:custGeom>
              <a:avLst/>
              <a:gdLst>
                <a:gd name="T0" fmla="*/ 13 w 14"/>
                <a:gd name="T1" fmla="*/ 0 h 5"/>
                <a:gd name="T2" fmla="*/ 0 w 14"/>
                <a:gd name="T3" fmla="*/ 4 h 5"/>
                <a:gd name="T4" fmla="*/ 0 w 14"/>
                <a:gd name="T5" fmla="*/ 5 h 5"/>
                <a:gd name="T6" fmla="*/ 1 w 14"/>
                <a:gd name="T7" fmla="*/ 5 h 5"/>
                <a:gd name="T8" fmla="*/ 13 w 14"/>
                <a:gd name="T9" fmla="*/ 1 h 5"/>
                <a:gd name="T10" fmla="*/ 14 w 14"/>
                <a:gd name="T11" fmla="*/ 0 h 5"/>
                <a:gd name="T12" fmla="*/ 13 w 1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13" y="0"/>
                  </a:moveTo>
                  <a:cubicBezTo>
                    <a:pt x="12" y="1"/>
                    <a:pt x="3" y="4"/>
                    <a:pt x="0" y="4"/>
                  </a:cubicBezTo>
                  <a:cubicBezTo>
                    <a:pt x="0" y="5"/>
                    <a:pt x="0" y="5"/>
                    <a:pt x="0" y="5"/>
                  </a:cubicBezTo>
                  <a:cubicBezTo>
                    <a:pt x="1" y="5"/>
                    <a:pt x="1" y="5"/>
                    <a:pt x="1" y="5"/>
                  </a:cubicBezTo>
                  <a:cubicBezTo>
                    <a:pt x="3" y="5"/>
                    <a:pt x="13" y="1"/>
                    <a:pt x="13" y="1"/>
                  </a:cubicBezTo>
                  <a:cubicBezTo>
                    <a:pt x="14" y="0"/>
                    <a:pt x="14" y="0"/>
                    <a:pt x="14" y="0"/>
                  </a:cubicBezTo>
                  <a:cubicBezTo>
                    <a:pt x="13"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57" name="Freeform 143"/>
            <p:cNvSpPr>
              <a:spLocks/>
            </p:cNvSpPr>
            <p:nvPr/>
          </p:nvSpPr>
          <p:spPr bwMode="auto">
            <a:xfrm>
              <a:off x="3522" y="2053"/>
              <a:ext cx="31" cy="10"/>
            </a:xfrm>
            <a:custGeom>
              <a:avLst/>
              <a:gdLst>
                <a:gd name="T0" fmla="*/ 12 w 13"/>
                <a:gd name="T1" fmla="*/ 0 h 4"/>
                <a:gd name="T2" fmla="*/ 5 w 13"/>
                <a:gd name="T3" fmla="*/ 2 h 4"/>
                <a:gd name="T4" fmla="*/ 0 w 13"/>
                <a:gd name="T5" fmla="*/ 3 h 4"/>
                <a:gd name="T6" fmla="*/ 0 w 13"/>
                <a:gd name="T7" fmla="*/ 4 h 4"/>
                <a:gd name="T8" fmla="*/ 0 w 13"/>
                <a:gd name="T9" fmla="*/ 4 h 4"/>
                <a:gd name="T10" fmla="*/ 1 w 13"/>
                <a:gd name="T11" fmla="*/ 4 h 4"/>
                <a:gd name="T12" fmla="*/ 6 w 13"/>
                <a:gd name="T13" fmla="*/ 3 h 4"/>
                <a:gd name="T14" fmla="*/ 12 w 13"/>
                <a:gd name="T15" fmla="*/ 1 h 4"/>
                <a:gd name="T16" fmla="*/ 13 w 13"/>
                <a:gd name="T17" fmla="*/ 0 h 4"/>
                <a:gd name="T18" fmla="*/ 12 w 13"/>
                <a:gd name="T19" fmla="*/ 0 h 4"/>
                <a:gd name="T20" fmla="*/ 12 w 1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4">
                  <a:moveTo>
                    <a:pt x="12" y="0"/>
                  </a:moveTo>
                  <a:cubicBezTo>
                    <a:pt x="11" y="0"/>
                    <a:pt x="10" y="0"/>
                    <a:pt x="5" y="2"/>
                  </a:cubicBezTo>
                  <a:cubicBezTo>
                    <a:pt x="3" y="2"/>
                    <a:pt x="1" y="3"/>
                    <a:pt x="0" y="3"/>
                  </a:cubicBezTo>
                  <a:cubicBezTo>
                    <a:pt x="0" y="4"/>
                    <a:pt x="0" y="4"/>
                    <a:pt x="0" y="4"/>
                  </a:cubicBezTo>
                  <a:cubicBezTo>
                    <a:pt x="0" y="4"/>
                    <a:pt x="0" y="4"/>
                    <a:pt x="0" y="4"/>
                  </a:cubicBezTo>
                  <a:cubicBezTo>
                    <a:pt x="1" y="4"/>
                    <a:pt x="1" y="4"/>
                    <a:pt x="1" y="4"/>
                  </a:cubicBezTo>
                  <a:cubicBezTo>
                    <a:pt x="1" y="4"/>
                    <a:pt x="3" y="3"/>
                    <a:pt x="6" y="3"/>
                  </a:cubicBezTo>
                  <a:cubicBezTo>
                    <a:pt x="8" y="2"/>
                    <a:pt x="12" y="1"/>
                    <a:pt x="12" y="1"/>
                  </a:cubicBezTo>
                  <a:cubicBezTo>
                    <a:pt x="13" y="0"/>
                    <a:pt x="13" y="0"/>
                    <a:pt x="13" y="0"/>
                  </a:cubicBezTo>
                  <a:cubicBezTo>
                    <a:pt x="12" y="0"/>
                    <a:pt x="12" y="0"/>
                    <a:pt x="12" y="0"/>
                  </a:cubicBezTo>
                  <a:cubicBezTo>
                    <a:pt x="12" y="0"/>
                    <a:pt x="12"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58" name="Freeform 144"/>
            <p:cNvSpPr>
              <a:spLocks/>
            </p:cNvSpPr>
            <p:nvPr/>
          </p:nvSpPr>
          <p:spPr bwMode="auto">
            <a:xfrm>
              <a:off x="3522" y="2065"/>
              <a:ext cx="10" cy="5"/>
            </a:xfrm>
            <a:custGeom>
              <a:avLst/>
              <a:gdLst>
                <a:gd name="T0" fmla="*/ 3 w 4"/>
                <a:gd name="T1" fmla="*/ 0 h 2"/>
                <a:gd name="T2" fmla="*/ 2 w 4"/>
                <a:gd name="T3" fmla="*/ 1 h 2"/>
                <a:gd name="T4" fmla="*/ 1 w 4"/>
                <a:gd name="T5" fmla="*/ 1 h 2"/>
                <a:gd name="T6" fmla="*/ 1 w 4"/>
                <a:gd name="T7" fmla="*/ 1 h 2"/>
                <a:gd name="T8" fmla="*/ 0 w 4"/>
                <a:gd name="T9" fmla="*/ 1 h 2"/>
                <a:gd name="T10" fmla="*/ 1 w 4"/>
                <a:gd name="T11" fmla="*/ 2 h 2"/>
                <a:gd name="T12" fmla="*/ 1 w 4"/>
                <a:gd name="T13" fmla="*/ 2 h 2"/>
                <a:gd name="T14" fmla="*/ 2 w 4"/>
                <a:gd name="T15" fmla="*/ 1 h 2"/>
                <a:gd name="T16" fmla="*/ 3 w 4"/>
                <a:gd name="T17" fmla="*/ 1 h 2"/>
                <a:gd name="T18" fmla="*/ 3 w 4"/>
                <a:gd name="T19" fmla="*/ 1 h 2"/>
                <a:gd name="T20" fmla="*/ 4 w 4"/>
                <a:gd name="T21" fmla="*/ 1 h 2"/>
                <a:gd name="T22" fmla="*/ 4 w 4"/>
                <a:gd name="T23" fmla="*/ 0 h 2"/>
                <a:gd name="T24" fmla="*/ 3 w 4"/>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2">
                  <a:moveTo>
                    <a:pt x="3" y="0"/>
                  </a:moveTo>
                  <a:cubicBezTo>
                    <a:pt x="3" y="0"/>
                    <a:pt x="2" y="0"/>
                    <a:pt x="2" y="1"/>
                  </a:cubicBezTo>
                  <a:cubicBezTo>
                    <a:pt x="2" y="1"/>
                    <a:pt x="1" y="1"/>
                    <a:pt x="1" y="1"/>
                  </a:cubicBezTo>
                  <a:cubicBezTo>
                    <a:pt x="1" y="1"/>
                    <a:pt x="1" y="1"/>
                    <a:pt x="1" y="1"/>
                  </a:cubicBezTo>
                  <a:cubicBezTo>
                    <a:pt x="0" y="1"/>
                    <a:pt x="0" y="1"/>
                    <a:pt x="0" y="1"/>
                  </a:cubicBezTo>
                  <a:cubicBezTo>
                    <a:pt x="1" y="2"/>
                    <a:pt x="1" y="2"/>
                    <a:pt x="1" y="2"/>
                  </a:cubicBezTo>
                  <a:cubicBezTo>
                    <a:pt x="1" y="2"/>
                    <a:pt x="1" y="2"/>
                    <a:pt x="1" y="2"/>
                  </a:cubicBezTo>
                  <a:cubicBezTo>
                    <a:pt x="2" y="2"/>
                    <a:pt x="2" y="2"/>
                    <a:pt x="2" y="1"/>
                  </a:cubicBezTo>
                  <a:cubicBezTo>
                    <a:pt x="3" y="1"/>
                    <a:pt x="3" y="1"/>
                    <a:pt x="3" y="1"/>
                  </a:cubicBezTo>
                  <a:cubicBezTo>
                    <a:pt x="3" y="1"/>
                    <a:pt x="3" y="1"/>
                    <a:pt x="3" y="1"/>
                  </a:cubicBezTo>
                  <a:cubicBezTo>
                    <a:pt x="4" y="1"/>
                    <a:pt x="4" y="1"/>
                    <a:pt x="4" y="1"/>
                  </a:cubicBezTo>
                  <a:cubicBezTo>
                    <a:pt x="4" y="0"/>
                    <a:pt x="4" y="0"/>
                    <a:pt x="4"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59" name="Freeform 145"/>
            <p:cNvSpPr>
              <a:spLocks noEditPoints="1"/>
            </p:cNvSpPr>
            <p:nvPr/>
          </p:nvSpPr>
          <p:spPr bwMode="auto">
            <a:xfrm>
              <a:off x="3510" y="2017"/>
              <a:ext cx="62" cy="74"/>
            </a:xfrm>
            <a:custGeom>
              <a:avLst/>
              <a:gdLst>
                <a:gd name="T0" fmla="*/ 7 w 26"/>
                <a:gd name="T1" fmla="*/ 27 h 31"/>
                <a:gd name="T2" fmla="*/ 25 w 26"/>
                <a:gd name="T3" fmla="*/ 25 h 31"/>
                <a:gd name="T4" fmla="*/ 24 w 26"/>
                <a:gd name="T5" fmla="*/ 25 h 31"/>
                <a:gd name="T6" fmla="*/ 24 w 26"/>
                <a:gd name="T7" fmla="*/ 25 h 31"/>
                <a:gd name="T8" fmla="*/ 23 w 26"/>
                <a:gd name="T9" fmla="*/ 26 h 31"/>
                <a:gd name="T10" fmla="*/ 7 w 26"/>
                <a:gd name="T11" fmla="*/ 29 h 31"/>
                <a:gd name="T12" fmla="*/ 21 w 26"/>
                <a:gd name="T13" fmla="*/ 4 h 31"/>
                <a:gd name="T14" fmla="*/ 23 w 26"/>
                <a:gd name="T15" fmla="*/ 10 h 31"/>
                <a:gd name="T16" fmla="*/ 8 w 26"/>
                <a:gd name="T17" fmla="*/ 9 h 31"/>
                <a:gd name="T18" fmla="*/ 7 w 26"/>
                <a:gd name="T19" fmla="*/ 3 h 31"/>
                <a:gd name="T20" fmla="*/ 10 w 26"/>
                <a:gd name="T21" fmla="*/ 1 h 31"/>
                <a:gd name="T22" fmla="*/ 12 w 26"/>
                <a:gd name="T23" fmla="*/ 7 h 31"/>
                <a:gd name="T24" fmla="*/ 8 w 26"/>
                <a:gd name="T25" fmla="*/ 10 h 31"/>
                <a:gd name="T26" fmla="*/ 12 w 26"/>
                <a:gd name="T27" fmla="*/ 4 h 31"/>
                <a:gd name="T28" fmla="*/ 19 w 26"/>
                <a:gd name="T29" fmla="*/ 1 h 31"/>
                <a:gd name="T30" fmla="*/ 7 w 26"/>
                <a:gd name="T31" fmla="*/ 26 h 31"/>
                <a:gd name="T32" fmla="*/ 6 w 26"/>
                <a:gd name="T33" fmla="*/ 26 h 31"/>
                <a:gd name="T34" fmla="*/ 1 w 26"/>
                <a:gd name="T35" fmla="*/ 8 h 31"/>
                <a:gd name="T36" fmla="*/ 6 w 26"/>
                <a:gd name="T37" fmla="*/ 6 h 31"/>
                <a:gd name="T38" fmla="*/ 7 w 26"/>
                <a:gd name="T39" fmla="*/ 10 h 31"/>
                <a:gd name="T40" fmla="*/ 20 w 26"/>
                <a:gd name="T41" fmla="*/ 0 h 31"/>
                <a:gd name="T42" fmla="*/ 19 w 26"/>
                <a:gd name="T43" fmla="*/ 0 h 31"/>
                <a:gd name="T44" fmla="*/ 18 w 26"/>
                <a:gd name="T45" fmla="*/ 0 h 31"/>
                <a:gd name="T46" fmla="*/ 11 w 26"/>
                <a:gd name="T47" fmla="*/ 0 h 31"/>
                <a:gd name="T48" fmla="*/ 10 w 26"/>
                <a:gd name="T49" fmla="*/ 0 h 31"/>
                <a:gd name="T50" fmla="*/ 6 w 26"/>
                <a:gd name="T51" fmla="*/ 2 h 31"/>
                <a:gd name="T52" fmla="*/ 6 w 26"/>
                <a:gd name="T53" fmla="*/ 5 h 31"/>
                <a:gd name="T54" fmla="*/ 1 w 26"/>
                <a:gd name="T55" fmla="*/ 7 h 31"/>
                <a:gd name="T56" fmla="*/ 0 w 26"/>
                <a:gd name="T57" fmla="*/ 7 h 31"/>
                <a:gd name="T58" fmla="*/ 2 w 26"/>
                <a:gd name="T59" fmla="*/ 29 h 31"/>
                <a:gd name="T60" fmla="*/ 2 w 26"/>
                <a:gd name="T61" fmla="*/ 29 h 31"/>
                <a:gd name="T62" fmla="*/ 6 w 26"/>
                <a:gd name="T63" fmla="*/ 30 h 31"/>
                <a:gd name="T64" fmla="*/ 6 w 26"/>
                <a:gd name="T65" fmla="*/ 31 h 31"/>
                <a:gd name="T66" fmla="*/ 11 w 26"/>
                <a:gd name="T67" fmla="*/ 29 h 31"/>
                <a:gd name="T68" fmla="*/ 24 w 26"/>
                <a:gd name="T69" fmla="*/ 27 h 31"/>
                <a:gd name="T70" fmla="*/ 26 w 26"/>
                <a:gd name="T71" fmla="*/ 26 h 31"/>
                <a:gd name="T72" fmla="*/ 24 w 26"/>
                <a:gd name="T73" fmla="*/ 3 h 31"/>
                <a:gd name="T74" fmla="*/ 23 w 26"/>
                <a:gd name="T75" fmla="*/ 2 h 31"/>
                <a:gd name="T76" fmla="*/ 20 w 26"/>
                <a:gd name="T77" fmla="*/ 1 h 31"/>
                <a:gd name="T78" fmla="*/ 20 w 26"/>
                <a:gd name="T7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31">
                  <a:moveTo>
                    <a:pt x="7" y="29"/>
                  </a:moveTo>
                  <a:cubicBezTo>
                    <a:pt x="7" y="27"/>
                    <a:pt x="7" y="27"/>
                    <a:pt x="7" y="27"/>
                  </a:cubicBezTo>
                  <a:cubicBezTo>
                    <a:pt x="13" y="25"/>
                    <a:pt x="19" y="24"/>
                    <a:pt x="25" y="23"/>
                  </a:cubicBezTo>
                  <a:cubicBezTo>
                    <a:pt x="25" y="25"/>
                    <a:pt x="25" y="25"/>
                    <a:pt x="25" y="25"/>
                  </a:cubicBezTo>
                  <a:cubicBezTo>
                    <a:pt x="25" y="25"/>
                    <a:pt x="25" y="25"/>
                    <a:pt x="25" y="25"/>
                  </a:cubicBezTo>
                  <a:cubicBezTo>
                    <a:pt x="24" y="25"/>
                    <a:pt x="24" y="25"/>
                    <a:pt x="24" y="25"/>
                  </a:cubicBezTo>
                  <a:cubicBezTo>
                    <a:pt x="24" y="25"/>
                    <a:pt x="24" y="25"/>
                    <a:pt x="24" y="25"/>
                  </a:cubicBezTo>
                  <a:cubicBezTo>
                    <a:pt x="24" y="25"/>
                    <a:pt x="24" y="25"/>
                    <a:pt x="24" y="25"/>
                  </a:cubicBezTo>
                  <a:cubicBezTo>
                    <a:pt x="23" y="25"/>
                    <a:pt x="23" y="25"/>
                    <a:pt x="23" y="25"/>
                  </a:cubicBezTo>
                  <a:cubicBezTo>
                    <a:pt x="23" y="26"/>
                    <a:pt x="23" y="26"/>
                    <a:pt x="23" y="26"/>
                  </a:cubicBezTo>
                  <a:cubicBezTo>
                    <a:pt x="11" y="28"/>
                    <a:pt x="11" y="28"/>
                    <a:pt x="11" y="28"/>
                  </a:cubicBezTo>
                  <a:cubicBezTo>
                    <a:pt x="9" y="28"/>
                    <a:pt x="8" y="29"/>
                    <a:pt x="7" y="29"/>
                  </a:cubicBezTo>
                  <a:moveTo>
                    <a:pt x="24" y="19"/>
                  </a:moveTo>
                  <a:cubicBezTo>
                    <a:pt x="23" y="14"/>
                    <a:pt x="21" y="9"/>
                    <a:pt x="21" y="4"/>
                  </a:cubicBezTo>
                  <a:cubicBezTo>
                    <a:pt x="21" y="4"/>
                    <a:pt x="22" y="4"/>
                    <a:pt x="23" y="3"/>
                  </a:cubicBezTo>
                  <a:cubicBezTo>
                    <a:pt x="23" y="5"/>
                    <a:pt x="23" y="8"/>
                    <a:pt x="23" y="10"/>
                  </a:cubicBezTo>
                  <a:cubicBezTo>
                    <a:pt x="24" y="19"/>
                    <a:pt x="24" y="19"/>
                    <a:pt x="24" y="19"/>
                  </a:cubicBezTo>
                  <a:moveTo>
                    <a:pt x="8" y="9"/>
                  </a:moveTo>
                  <a:cubicBezTo>
                    <a:pt x="8" y="7"/>
                    <a:pt x="7" y="4"/>
                    <a:pt x="7" y="3"/>
                  </a:cubicBezTo>
                  <a:cubicBezTo>
                    <a:pt x="7" y="3"/>
                    <a:pt x="7" y="3"/>
                    <a:pt x="7" y="3"/>
                  </a:cubicBezTo>
                  <a:cubicBezTo>
                    <a:pt x="7" y="2"/>
                    <a:pt x="7" y="2"/>
                    <a:pt x="7" y="2"/>
                  </a:cubicBezTo>
                  <a:cubicBezTo>
                    <a:pt x="10" y="1"/>
                    <a:pt x="10" y="1"/>
                    <a:pt x="10" y="1"/>
                  </a:cubicBezTo>
                  <a:cubicBezTo>
                    <a:pt x="10" y="2"/>
                    <a:pt x="11" y="3"/>
                    <a:pt x="11" y="4"/>
                  </a:cubicBezTo>
                  <a:cubicBezTo>
                    <a:pt x="11" y="5"/>
                    <a:pt x="12" y="7"/>
                    <a:pt x="12" y="7"/>
                  </a:cubicBezTo>
                  <a:cubicBezTo>
                    <a:pt x="12" y="8"/>
                    <a:pt x="9" y="9"/>
                    <a:pt x="8" y="9"/>
                  </a:cubicBezTo>
                  <a:moveTo>
                    <a:pt x="8" y="10"/>
                  </a:moveTo>
                  <a:cubicBezTo>
                    <a:pt x="9" y="10"/>
                    <a:pt x="13" y="9"/>
                    <a:pt x="13" y="7"/>
                  </a:cubicBezTo>
                  <a:cubicBezTo>
                    <a:pt x="13" y="7"/>
                    <a:pt x="13" y="6"/>
                    <a:pt x="12" y="4"/>
                  </a:cubicBezTo>
                  <a:cubicBezTo>
                    <a:pt x="14" y="3"/>
                    <a:pt x="17" y="2"/>
                    <a:pt x="19" y="1"/>
                  </a:cubicBezTo>
                  <a:cubicBezTo>
                    <a:pt x="19" y="1"/>
                    <a:pt x="19" y="1"/>
                    <a:pt x="19" y="1"/>
                  </a:cubicBezTo>
                  <a:cubicBezTo>
                    <a:pt x="20" y="8"/>
                    <a:pt x="22" y="15"/>
                    <a:pt x="24" y="22"/>
                  </a:cubicBezTo>
                  <a:cubicBezTo>
                    <a:pt x="18" y="23"/>
                    <a:pt x="12" y="24"/>
                    <a:pt x="7" y="26"/>
                  </a:cubicBezTo>
                  <a:cubicBezTo>
                    <a:pt x="6" y="26"/>
                    <a:pt x="6" y="26"/>
                    <a:pt x="6" y="26"/>
                  </a:cubicBezTo>
                  <a:cubicBezTo>
                    <a:pt x="6" y="26"/>
                    <a:pt x="6" y="26"/>
                    <a:pt x="6" y="26"/>
                  </a:cubicBezTo>
                  <a:cubicBezTo>
                    <a:pt x="5" y="27"/>
                    <a:pt x="4" y="27"/>
                    <a:pt x="2" y="28"/>
                  </a:cubicBezTo>
                  <a:cubicBezTo>
                    <a:pt x="3" y="21"/>
                    <a:pt x="2" y="14"/>
                    <a:pt x="1" y="8"/>
                  </a:cubicBezTo>
                  <a:cubicBezTo>
                    <a:pt x="1" y="8"/>
                    <a:pt x="1" y="8"/>
                    <a:pt x="1" y="8"/>
                  </a:cubicBezTo>
                  <a:cubicBezTo>
                    <a:pt x="3" y="7"/>
                    <a:pt x="5" y="7"/>
                    <a:pt x="6" y="6"/>
                  </a:cubicBezTo>
                  <a:cubicBezTo>
                    <a:pt x="7" y="7"/>
                    <a:pt x="7" y="8"/>
                    <a:pt x="7" y="9"/>
                  </a:cubicBezTo>
                  <a:cubicBezTo>
                    <a:pt x="7" y="10"/>
                    <a:pt x="7" y="10"/>
                    <a:pt x="7" y="10"/>
                  </a:cubicBezTo>
                  <a:cubicBezTo>
                    <a:pt x="8" y="10"/>
                    <a:pt x="8" y="10"/>
                    <a:pt x="8" y="10"/>
                  </a:cubicBezTo>
                  <a:moveTo>
                    <a:pt x="20" y="0"/>
                  </a:moveTo>
                  <a:cubicBezTo>
                    <a:pt x="19" y="0"/>
                    <a:pt x="19" y="0"/>
                    <a:pt x="19" y="0"/>
                  </a:cubicBezTo>
                  <a:cubicBezTo>
                    <a:pt x="19" y="0"/>
                    <a:pt x="19" y="0"/>
                    <a:pt x="19" y="0"/>
                  </a:cubicBezTo>
                  <a:cubicBezTo>
                    <a:pt x="19" y="0"/>
                    <a:pt x="19" y="0"/>
                    <a:pt x="19" y="0"/>
                  </a:cubicBezTo>
                  <a:cubicBezTo>
                    <a:pt x="18" y="0"/>
                    <a:pt x="18" y="0"/>
                    <a:pt x="18" y="0"/>
                  </a:cubicBezTo>
                  <a:cubicBezTo>
                    <a:pt x="16" y="1"/>
                    <a:pt x="14" y="2"/>
                    <a:pt x="12" y="3"/>
                  </a:cubicBezTo>
                  <a:cubicBezTo>
                    <a:pt x="11" y="2"/>
                    <a:pt x="11" y="1"/>
                    <a:pt x="11" y="0"/>
                  </a:cubicBezTo>
                  <a:cubicBezTo>
                    <a:pt x="11" y="0"/>
                    <a:pt x="11" y="0"/>
                    <a:pt x="11" y="0"/>
                  </a:cubicBezTo>
                  <a:cubicBezTo>
                    <a:pt x="10" y="0"/>
                    <a:pt x="10" y="0"/>
                    <a:pt x="10" y="0"/>
                  </a:cubicBezTo>
                  <a:cubicBezTo>
                    <a:pt x="7" y="1"/>
                    <a:pt x="7" y="1"/>
                    <a:pt x="7" y="1"/>
                  </a:cubicBezTo>
                  <a:cubicBezTo>
                    <a:pt x="7" y="1"/>
                    <a:pt x="6" y="2"/>
                    <a:pt x="6" y="2"/>
                  </a:cubicBezTo>
                  <a:cubicBezTo>
                    <a:pt x="6" y="3"/>
                    <a:pt x="6" y="3"/>
                    <a:pt x="6" y="3"/>
                  </a:cubicBezTo>
                  <a:cubicBezTo>
                    <a:pt x="6" y="4"/>
                    <a:pt x="6" y="5"/>
                    <a:pt x="6" y="5"/>
                  </a:cubicBezTo>
                  <a:cubicBezTo>
                    <a:pt x="5" y="6"/>
                    <a:pt x="3" y="6"/>
                    <a:pt x="1" y="7"/>
                  </a:cubicBezTo>
                  <a:cubicBezTo>
                    <a:pt x="1" y="7"/>
                    <a:pt x="1" y="7"/>
                    <a:pt x="1" y="7"/>
                  </a:cubicBezTo>
                  <a:cubicBezTo>
                    <a:pt x="1" y="7"/>
                    <a:pt x="1" y="7"/>
                    <a:pt x="1" y="7"/>
                  </a:cubicBezTo>
                  <a:cubicBezTo>
                    <a:pt x="0" y="7"/>
                    <a:pt x="0" y="7"/>
                    <a:pt x="0" y="7"/>
                  </a:cubicBezTo>
                  <a:cubicBezTo>
                    <a:pt x="1" y="14"/>
                    <a:pt x="2" y="21"/>
                    <a:pt x="1" y="28"/>
                  </a:cubicBezTo>
                  <a:cubicBezTo>
                    <a:pt x="2" y="29"/>
                    <a:pt x="2" y="29"/>
                    <a:pt x="2" y="29"/>
                  </a:cubicBezTo>
                  <a:cubicBezTo>
                    <a:pt x="2" y="29"/>
                    <a:pt x="2" y="29"/>
                    <a:pt x="2" y="29"/>
                  </a:cubicBezTo>
                  <a:cubicBezTo>
                    <a:pt x="2" y="29"/>
                    <a:pt x="2" y="29"/>
                    <a:pt x="2" y="29"/>
                  </a:cubicBezTo>
                  <a:cubicBezTo>
                    <a:pt x="3" y="28"/>
                    <a:pt x="5" y="28"/>
                    <a:pt x="6" y="28"/>
                  </a:cubicBezTo>
                  <a:cubicBezTo>
                    <a:pt x="6" y="30"/>
                    <a:pt x="6" y="30"/>
                    <a:pt x="6" y="30"/>
                  </a:cubicBezTo>
                  <a:cubicBezTo>
                    <a:pt x="6" y="31"/>
                    <a:pt x="6" y="31"/>
                    <a:pt x="6" y="31"/>
                  </a:cubicBezTo>
                  <a:cubicBezTo>
                    <a:pt x="6" y="31"/>
                    <a:pt x="6" y="31"/>
                    <a:pt x="6" y="31"/>
                  </a:cubicBezTo>
                  <a:cubicBezTo>
                    <a:pt x="7" y="31"/>
                    <a:pt x="7" y="31"/>
                    <a:pt x="7" y="31"/>
                  </a:cubicBezTo>
                  <a:cubicBezTo>
                    <a:pt x="8" y="30"/>
                    <a:pt x="9" y="29"/>
                    <a:pt x="11" y="29"/>
                  </a:cubicBezTo>
                  <a:cubicBezTo>
                    <a:pt x="24" y="26"/>
                    <a:pt x="24" y="26"/>
                    <a:pt x="24" y="26"/>
                  </a:cubicBezTo>
                  <a:cubicBezTo>
                    <a:pt x="24" y="27"/>
                    <a:pt x="24" y="27"/>
                    <a:pt x="24" y="27"/>
                  </a:cubicBezTo>
                  <a:cubicBezTo>
                    <a:pt x="25" y="27"/>
                    <a:pt x="26" y="26"/>
                    <a:pt x="26" y="26"/>
                  </a:cubicBezTo>
                  <a:cubicBezTo>
                    <a:pt x="26" y="26"/>
                    <a:pt x="26" y="26"/>
                    <a:pt x="26" y="26"/>
                  </a:cubicBezTo>
                  <a:cubicBezTo>
                    <a:pt x="24" y="10"/>
                    <a:pt x="24" y="10"/>
                    <a:pt x="24" y="10"/>
                  </a:cubicBezTo>
                  <a:cubicBezTo>
                    <a:pt x="24" y="7"/>
                    <a:pt x="24" y="5"/>
                    <a:pt x="24" y="3"/>
                  </a:cubicBezTo>
                  <a:cubicBezTo>
                    <a:pt x="24" y="2"/>
                    <a:pt x="24" y="2"/>
                    <a:pt x="24" y="2"/>
                  </a:cubicBezTo>
                  <a:cubicBezTo>
                    <a:pt x="23" y="2"/>
                    <a:pt x="23" y="2"/>
                    <a:pt x="23" y="2"/>
                  </a:cubicBezTo>
                  <a:cubicBezTo>
                    <a:pt x="22" y="2"/>
                    <a:pt x="21" y="3"/>
                    <a:pt x="20" y="3"/>
                  </a:cubicBezTo>
                  <a:cubicBezTo>
                    <a:pt x="20" y="2"/>
                    <a:pt x="20" y="1"/>
                    <a:pt x="20" y="1"/>
                  </a:cubicBezTo>
                  <a:cubicBezTo>
                    <a:pt x="20" y="1"/>
                    <a:pt x="20" y="1"/>
                    <a:pt x="20" y="1"/>
                  </a:cubicBezTo>
                  <a:cubicBezTo>
                    <a:pt x="20" y="0"/>
                    <a:pt x="20" y="0"/>
                    <a:pt x="20" y="0"/>
                  </a:cubicBezTo>
                  <a:cubicBezTo>
                    <a:pt x="20" y="0"/>
                    <a:pt x="20"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60" name="Freeform 146"/>
            <p:cNvSpPr>
              <a:spLocks noEditPoints="1"/>
            </p:cNvSpPr>
            <p:nvPr/>
          </p:nvSpPr>
          <p:spPr bwMode="auto">
            <a:xfrm>
              <a:off x="4191" y="1922"/>
              <a:ext cx="83" cy="76"/>
            </a:xfrm>
            <a:custGeom>
              <a:avLst/>
              <a:gdLst>
                <a:gd name="T0" fmla="*/ 7 w 35"/>
                <a:gd name="T1" fmla="*/ 22 h 32"/>
                <a:gd name="T2" fmla="*/ 5 w 35"/>
                <a:gd name="T3" fmla="*/ 19 h 32"/>
                <a:gd name="T4" fmla="*/ 19 w 35"/>
                <a:gd name="T5" fmla="*/ 31 h 32"/>
                <a:gd name="T6" fmla="*/ 18 w 35"/>
                <a:gd name="T7" fmla="*/ 30 h 32"/>
                <a:gd name="T8" fmla="*/ 18 w 35"/>
                <a:gd name="T9" fmla="*/ 30 h 32"/>
                <a:gd name="T10" fmla="*/ 17 w 35"/>
                <a:gd name="T11" fmla="*/ 30 h 32"/>
                <a:gd name="T12" fmla="*/ 32 w 35"/>
                <a:gd name="T13" fmla="*/ 13 h 32"/>
                <a:gd name="T14" fmla="*/ 29 w 35"/>
                <a:gd name="T15" fmla="*/ 19 h 32"/>
                <a:gd name="T16" fmla="*/ 23 w 35"/>
                <a:gd name="T17" fmla="*/ 9 h 32"/>
                <a:gd name="T18" fmla="*/ 23 w 35"/>
                <a:gd name="T19" fmla="*/ 2 h 32"/>
                <a:gd name="T20" fmla="*/ 24 w 35"/>
                <a:gd name="T21" fmla="*/ 2 h 32"/>
                <a:gd name="T22" fmla="*/ 25 w 35"/>
                <a:gd name="T23" fmla="*/ 6 h 32"/>
                <a:gd name="T24" fmla="*/ 23 w 35"/>
                <a:gd name="T25" fmla="*/ 9 h 32"/>
                <a:gd name="T26" fmla="*/ 6 w 35"/>
                <a:gd name="T27" fmla="*/ 18 h 32"/>
                <a:gd name="T28" fmla="*/ 5 w 35"/>
                <a:gd name="T29" fmla="*/ 18 h 32"/>
                <a:gd name="T30" fmla="*/ 15 w 35"/>
                <a:gd name="T31" fmla="*/ 2 h 32"/>
                <a:gd name="T32" fmla="*/ 20 w 35"/>
                <a:gd name="T33" fmla="*/ 4 h 32"/>
                <a:gd name="T34" fmla="*/ 18 w 35"/>
                <a:gd name="T35" fmla="*/ 7 h 32"/>
                <a:gd name="T36" fmla="*/ 24 w 35"/>
                <a:gd name="T37" fmla="*/ 10 h 32"/>
                <a:gd name="T38" fmla="*/ 32 w 35"/>
                <a:gd name="T39" fmla="*/ 10 h 32"/>
                <a:gd name="T40" fmla="*/ 21 w 35"/>
                <a:gd name="T41" fmla="*/ 28 h 32"/>
                <a:gd name="T42" fmla="*/ 15 w 35"/>
                <a:gd name="T43" fmla="*/ 0 h 32"/>
                <a:gd name="T44" fmla="*/ 0 w 35"/>
                <a:gd name="T45" fmla="*/ 16 h 32"/>
                <a:gd name="T46" fmla="*/ 4 w 35"/>
                <a:gd name="T47" fmla="*/ 18 h 32"/>
                <a:gd name="T48" fmla="*/ 2 w 35"/>
                <a:gd name="T49" fmla="*/ 21 h 32"/>
                <a:gd name="T50" fmla="*/ 6 w 35"/>
                <a:gd name="T51" fmla="*/ 23 h 32"/>
                <a:gd name="T52" fmla="*/ 19 w 35"/>
                <a:gd name="T53" fmla="*/ 32 h 32"/>
                <a:gd name="T54" fmla="*/ 19 w 35"/>
                <a:gd name="T55" fmla="*/ 32 h 32"/>
                <a:gd name="T56" fmla="*/ 35 w 35"/>
                <a:gd name="T57" fmla="*/ 15 h 32"/>
                <a:gd name="T58" fmla="*/ 35 w 35"/>
                <a:gd name="T59" fmla="*/ 14 h 32"/>
                <a:gd name="T60" fmla="*/ 33 w 35"/>
                <a:gd name="T61" fmla="*/ 11 h 32"/>
                <a:gd name="T62" fmla="*/ 34 w 35"/>
                <a:gd name="T63" fmla="*/ 10 h 32"/>
                <a:gd name="T64" fmla="*/ 34 w 35"/>
                <a:gd name="T65" fmla="*/ 10 h 32"/>
                <a:gd name="T66" fmla="*/ 33 w 35"/>
                <a:gd name="T67" fmla="*/ 9 h 32"/>
                <a:gd name="T68" fmla="*/ 33 w 35"/>
                <a:gd name="T69" fmla="*/ 9 h 32"/>
                <a:gd name="T70" fmla="*/ 27 w 35"/>
                <a:gd name="T71" fmla="*/ 4 h 32"/>
                <a:gd name="T72" fmla="*/ 27 w 35"/>
                <a:gd name="T73" fmla="*/ 3 h 32"/>
                <a:gd name="T74" fmla="*/ 23 w 35"/>
                <a:gd name="T75" fmla="*/ 1 h 32"/>
                <a:gd name="T76" fmla="*/ 22 w 35"/>
                <a:gd name="T77" fmla="*/ 2 h 32"/>
                <a:gd name="T78" fmla="*/ 16 w 35"/>
                <a:gd name="T79" fmla="*/ 1 h 32"/>
                <a:gd name="T80" fmla="*/ 16 w 35"/>
                <a:gd name="T8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 h="32">
                  <a:moveTo>
                    <a:pt x="17" y="30"/>
                  </a:moveTo>
                  <a:cubicBezTo>
                    <a:pt x="7" y="22"/>
                    <a:pt x="7" y="22"/>
                    <a:pt x="7" y="22"/>
                  </a:cubicBezTo>
                  <a:cubicBezTo>
                    <a:pt x="6" y="21"/>
                    <a:pt x="5" y="21"/>
                    <a:pt x="3" y="20"/>
                  </a:cubicBezTo>
                  <a:cubicBezTo>
                    <a:pt x="5" y="19"/>
                    <a:pt x="5" y="19"/>
                    <a:pt x="5" y="19"/>
                  </a:cubicBezTo>
                  <a:cubicBezTo>
                    <a:pt x="10" y="22"/>
                    <a:pt x="16" y="25"/>
                    <a:pt x="20" y="29"/>
                  </a:cubicBezTo>
                  <a:cubicBezTo>
                    <a:pt x="19" y="31"/>
                    <a:pt x="19" y="31"/>
                    <a:pt x="19" y="31"/>
                  </a:cubicBezTo>
                  <a:cubicBezTo>
                    <a:pt x="19" y="31"/>
                    <a:pt x="19" y="31"/>
                    <a:pt x="19" y="31"/>
                  </a:cubicBezTo>
                  <a:cubicBezTo>
                    <a:pt x="18" y="30"/>
                    <a:pt x="18" y="30"/>
                    <a:pt x="18" y="30"/>
                  </a:cubicBezTo>
                  <a:cubicBezTo>
                    <a:pt x="18" y="30"/>
                    <a:pt x="18" y="30"/>
                    <a:pt x="18" y="30"/>
                  </a:cubicBezTo>
                  <a:cubicBezTo>
                    <a:pt x="18" y="30"/>
                    <a:pt x="18" y="30"/>
                    <a:pt x="18" y="30"/>
                  </a:cubicBezTo>
                  <a:cubicBezTo>
                    <a:pt x="17" y="30"/>
                    <a:pt x="17" y="30"/>
                    <a:pt x="17" y="30"/>
                  </a:cubicBezTo>
                  <a:cubicBezTo>
                    <a:pt x="17" y="30"/>
                    <a:pt x="17" y="30"/>
                    <a:pt x="17" y="30"/>
                  </a:cubicBezTo>
                  <a:moveTo>
                    <a:pt x="23" y="26"/>
                  </a:moveTo>
                  <a:cubicBezTo>
                    <a:pt x="25" y="22"/>
                    <a:pt x="28" y="17"/>
                    <a:pt x="32" y="13"/>
                  </a:cubicBezTo>
                  <a:cubicBezTo>
                    <a:pt x="32" y="13"/>
                    <a:pt x="33" y="14"/>
                    <a:pt x="33" y="14"/>
                  </a:cubicBezTo>
                  <a:cubicBezTo>
                    <a:pt x="32" y="16"/>
                    <a:pt x="30" y="17"/>
                    <a:pt x="29" y="19"/>
                  </a:cubicBezTo>
                  <a:cubicBezTo>
                    <a:pt x="23" y="26"/>
                    <a:pt x="23" y="26"/>
                    <a:pt x="23" y="26"/>
                  </a:cubicBezTo>
                  <a:moveTo>
                    <a:pt x="23" y="9"/>
                  </a:moveTo>
                  <a:cubicBezTo>
                    <a:pt x="22" y="9"/>
                    <a:pt x="20" y="8"/>
                    <a:pt x="19" y="7"/>
                  </a:cubicBezTo>
                  <a:cubicBezTo>
                    <a:pt x="21" y="6"/>
                    <a:pt x="22" y="4"/>
                    <a:pt x="23" y="2"/>
                  </a:cubicBezTo>
                  <a:cubicBezTo>
                    <a:pt x="23" y="2"/>
                    <a:pt x="23" y="2"/>
                    <a:pt x="23" y="2"/>
                  </a:cubicBezTo>
                  <a:cubicBezTo>
                    <a:pt x="24" y="2"/>
                    <a:pt x="24" y="2"/>
                    <a:pt x="24" y="2"/>
                  </a:cubicBezTo>
                  <a:cubicBezTo>
                    <a:pt x="26" y="3"/>
                    <a:pt x="26" y="3"/>
                    <a:pt x="26" y="3"/>
                  </a:cubicBezTo>
                  <a:cubicBezTo>
                    <a:pt x="26" y="4"/>
                    <a:pt x="25" y="5"/>
                    <a:pt x="25" y="6"/>
                  </a:cubicBezTo>
                  <a:cubicBezTo>
                    <a:pt x="24" y="7"/>
                    <a:pt x="23" y="9"/>
                    <a:pt x="23" y="9"/>
                  </a:cubicBezTo>
                  <a:cubicBezTo>
                    <a:pt x="23" y="9"/>
                    <a:pt x="23" y="9"/>
                    <a:pt x="23" y="9"/>
                  </a:cubicBezTo>
                  <a:moveTo>
                    <a:pt x="21" y="28"/>
                  </a:moveTo>
                  <a:cubicBezTo>
                    <a:pt x="16" y="24"/>
                    <a:pt x="11" y="21"/>
                    <a:pt x="6" y="18"/>
                  </a:cubicBezTo>
                  <a:cubicBezTo>
                    <a:pt x="5" y="18"/>
                    <a:pt x="5" y="18"/>
                    <a:pt x="5" y="18"/>
                  </a:cubicBezTo>
                  <a:cubicBezTo>
                    <a:pt x="5" y="18"/>
                    <a:pt x="5" y="18"/>
                    <a:pt x="5" y="18"/>
                  </a:cubicBezTo>
                  <a:cubicBezTo>
                    <a:pt x="4" y="17"/>
                    <a:pt x="3" y="16"/>
                    <a:pt x="2" y="16"/>
                  </a:cubicBezTo>
                  <a:cubicBezTo>
                    <a:pt x="7" y="12"/>
                    <a:pt x="11" y="7"/>
                    <a:pt x="15" y="2"/>
                  </a:cubicBezTo>
                  <a:cubicBezTo>
                    <a:pt x="15" y="2"/>
                    <a:pt x="15" y="2"/>
                    <a:pt x="15" y="2"/>
                  </a:cubicBezTo>
                  <a:cubicBezTo>
                    <a:pt x="17" y="3"/>
                    <a:pt x="18" y="4"/>
                    <a:pt x="20" y="4"/>
                  </a:cubicBezTo>
                  <a:cubicBezTo>
                    <a:pt x="19" y="5"/>
                    <a:pt x="19" y="6"/>
                    <a:pt x="18" y="7"/>
                  </a:cubicBezTo>
                  <a:cubicBezTo>
                    <a:pt x="18" y="7"/>
                    <a:pt x="18" y="7"/>
                    <a:pt x="18" y="7"/>
                  </a:cubicBezTo>
                  <a:cubicBezTo>
                    <a:pt x="19" y="8"/>
                    <a:pt x="21" y="10"/>
                    <a:pt x="23" y="10"/>
                  </a:cubicBezTo>
                  <a:cubicBezTo>
                    <a:pt x="24" y="10"/>
                    <a:pt x="24" y="10"/>
                    <a:pt x="24" y="10"/>
                  </a:cubicBezTo>
                  <a:cubicBezTo>
                    <a:pt x="24" y="9"/>
                    <a:pt x="25" y="8"/>
                    <a:pt x="25" y="7"/>
                  </a:cubicBezTo>
                  <a:cubicBezTo>
                    <a:pt x="28" y="8"/>
                    <a:pt x="30" y="9"/>
                    <a:pt x="32" y="10"/>
                  </a:cubicBezTo>
                  <a:cubicBezTo>
                    <a:pt x="33" y="10"/>
                    <a:pt x="33" y="10"/>
                    <a:pt x="33" y="10"/>
                  </a:cubicBezTo>
                  <a:cubicBezTo>
                    <a:pt x="28" y="15"/>
                    <a:pt x="24" y="22"/>
                    <a:pt x="21" y="28"/>
                  </a:cubicBezTo>
                  <a:moveTo>
                    <a:pt x="16" y="0"/>
                  </a:moveTo>
                  <a:cubicBezTo>
                    <a:pt x="15" y="0"/>
                    <a:pt x="15" y="0"/>
                    <a:pt x="15" y="0"/>
                  </a:cubicBezTo>
                  <a:cubicBezTo>
                    <a:pt x="11" y="6"/>
                    <a:pt x="6" y="11"/>
                    <a:pt x="0" y="16"/>
                  </a:cubicBezTo>
                  <a:cubicBezTo>
                    <a:pt x="0" y="16"/>
                    <a:pt x="0" y="16"/>
                    <a:pt x="0" y="16"/>
                  </a:cubicBezTo>
                  <a:cubicBezTo>
                    <a:pt x="1" y="17"/>
                    <a:pt x="1" y="17"/>
                    <a:pt x="1" y="17"/>
                  </a:cubicBezTo>
                  <a:cubicBezTo>
                    <a:pt x="2" y="17"/>
                    <a:pt x="3" y="18"/>
                    <a:pt x="4" y="18"/>
                  </a:cubicBezTo>
                  <a:cubicBezTo>
                    <a:pt x="2" y="20"/>
                    <a:pt x="2" y="20"/>
                    <a:pt x="2" y="20"/>
                  </a:cubicBezTo>
                  <a:cubicBezTo>
                    <a:pt x="2" y="21"/>
                    <a:pt x="2" y="21"/>
                    <a:pt x="2" y="21"/>
                  </a:cubicBezTo>
                  <a:cubicBezTo>
                    <a:pt x="2" y="21"/>
                    <a:pt x="2" y="21"/>
                    <a:pt x="2" y="21"/>
                  </a:cubicBezTo>
                  <a:cubicBezTo>
                    <a:pt x="4" y="21"/>
                    <a:pt x="5" y="22"/>
                    <a:pt x="6" y="23"/>
                  </a:cubicBezTo>
                  <a:cubicBezTo>
                    <a:pt x="17" y="31"/>
                    <a:pt x="17" y="31"/>
                    <a:pt x="17" y="31"/>
                  </a:cubicBezTo>
                  <a:cubicBezTo>
                    <a:pt x="18" y="32"/>
                    <a:pt x="18" y="32"/>
                    <a:pt x="19" y="32"/>
                  </a:cubicBezTo>
                  <a:cubicBezTo>
                    <a:pt x="19" y="32"/>
                    <a:pt x="19" y="32"/>
                    <a:pt x="19" y="32"/>
                  </a:cubicBezTo>
                  <a:cubicBezTo>
                    <a:pt x="19" y="32"/>
                    <a:pt x="19" y="32"/>
                    <a:pt x="19" y="32"/>
                  </a:cubicBezTo>
                  <a:cubicBezTo>
                    <a:pt x="30" y="19"/>
                    <a:pt x="30" y="19"/>
                    <a:pt x="30" y="19"/>
                  </a:cubicBezTo>
                  <a:cubicBezTo>
                    <a:pt x="31" y="18"/>
                    <a:pt x="33" y="16"/>
                    <a:pt x="35" y="15"/>
                  </a:cubicBezTo>
                  <a:cubicBezTo>
                    <a:pt x="35" y="14"/>
                    <a:pt x="35" y="14"/>
                    <a:pt x="35" y="14"/>
                  </a:cubicBezTo>
                  <a:cubicBezTo>
                    <a:pt x="35" y="14"/>
                    <a:pt x="35" y="14"/>
                    <a:pt x="35" y="14"/>
                  </a:cubicBezTo>
                  <a:cubicBezTo>
                    <a:pt x="34" y="13"/>
                    <a:pt x="33" y="13"/>
                    <a:pt x="32" y="12"/>
                  </a:cubicBezTo>
                  <a:cubicBezTo>
                    <a:pt x="33" y="12"/>
                    <a:pt x="33" y="11"/>
                    <a:pt x="33" y="11"/>
                  </a:cubicBezTo>
                  <a:cubicBezTo>
                    <a:pt x="33" y="10"/>
                    <a:pt x="33" y="10"/>
                    <a:pt x="33" y="10"/>
                  </a:cubicBezTo>
                  <a:cubicBezTo>
                    <a:pt x="34" y="10"/>
                    <a:pt x="34" y="10"/>
                    <a:pt x="34" y="10"/>
                  </a:cubicBezTo>
                  <a:cubicBezTo>
                    <a:pt x="34" y="10"/>
                    <a:pt x="34" y="10"/>
                    <a:pt x="34" y="10"/>
                  </a:cubicBezTo>
                  <a:cubicBezTo>
                    <a:pt x="34" y="10"/>
                    <a:pt x="34" y="10"/>
                    <a:pt x="34" y="10"/>
                  </a:cubicBezTo>
                  <a:cubicBezTo>
                    <a:pt x="34" y="9"/>
                    <a:pt x="34" y="9"/>
                    <a:pt x="34" y="9"/>
                  </a:cubicBezTo>
                  <a:cubicBezTo>
                    <a:pt x="33" y="9"/>
                    <a:pt x="33" y="9"/>
                    <a:pt x="33" y="9"/>
                  </a:cubicBezTo>
                  <a:cubicBezTo>
                    <a:pt x="33" y="9"/>
                    <a:pt x="33" y="9"/>
                    <a:pt x="33" y="9"/>
                  </a:cubicBezTo>
                  <a:cubicBezTo>
                    <a:pt x="33" y="9"/>
                    <a:pt x="33" y="9"/>
                    <a:pt x="33" y="9"/>
                  </a:cubicBezTo>
                  <a:cubicBezTo>
                    <a:pt x="30" y="8"/>
                    <a:pt x="28" y="7"/>
                    <a:pt x="26" y="6"/>
                  </a:cubicBezTo>
                  <a:cubicBezTo>
                    <a:pt x="26" y="5"/>
                    <a:pt x="27" y="4"/>
                    <a:pt x="27" y="4"/>
                  </a:cubicBezTo>
                  <a:cubicBezTo>
                    <a:pt x="27" y="3"/>
                    <a:pt x="27" y="3"/>
                    <a:pt x="27" y="3"/>
                  </a:cubicBezTo>
                  <a:cubicBezTo>
                    <a:pt x="27" y="3"/>
                    <a:pt x="27" y="3"/>
                    <a:pt x="27" y="3"/>
                  </a:cubicBezTo>
                  <a:cubicBezTo>
                    <a:pt x="24" y="1"/>
                    <a:pt x="24" y="1"/>
                    <a:pt x="24" y="1"/>
                  </a:cubicBezTo>
                  <a:cubicBezTo>
                    <a:pt x="24" y="1"/>
                    <a:pt x="23" y="1"/>
                    <a:pt x="23" y="1"/>
                  </a:cubicBezTo>
                  <a:cubicBezTo>
                    <a:pt x="23" y="1"/>
                    <a:pt x="23" y="1"/>
                    <a:pt x="23" y="1"/>
                  </a:cubicBezTo>
                  <a:cubicBezTo>
                    <a:pt x="22" y="1"/>
                    <a:pt x="22" y="1"/>
                    <a:pt x="22" y="2"/>
                  </a:cubicBezTo>
                  <a:cubicBezTo>
                    <a:pt x="21" y="2"/>
                    <a:pt x="21" y="3"/>
                    <a:pt x="21" y="4"/>
                  </a:cubicBezTo>
                  <a:cubicBezTo>
                    <a:pt x="19" y="3"/>
                    <a:pt x="18" y="2"/>
                    <a:pt x="16" y="1"/>
                  </a:cubicBezTo>
                  <a:cubicBezTo>
                    <a:pt x="16" y="1"/>
                    <a:pt x="16" y="1"/>
                    <a:pt x="16" y="1"/>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61" name="Freeform 147"/>
            <p:cNvSpPr>
              <a:spLocks/>
            </p:cNvSpPr>
            <p:nvPr/>
          </p:nvSpPr>
          <p:spPr bwMode="auto">
            <a:xfrm>
              <a:off x="4217" y="1944"/>
              <a:ext cx="31" cy="16"/>
            </a:xfrm>
            <a:custGeom>
              <a:avLst/>
              <a:gdLst>
                <a:gd name="T0" fmla="*/ 0 w 13"/>
                <a:gd name="T1" fmla="*/ 0 h 7"/>
                <a:gd name="T2" fmla="*/ 0 w 13"/>
                <a:gd name="T3" fmla="*/ 1 h 7"/>
                <a:gd name="T4" fmla="*/ 12 w 13"/>
                <a:gd name="T5" fmla="*/ 7 h 7"/>
                <a:gd name="T6" fmla="*/ 13 w 13"/>
                <a:gd name="T7" fmla="*/ 7 h 7"/>
                <a:gd name="T8" fmla="*/ 13 w 13"/>
                <a:gd name="T9" fmla="*/ 7 h 7"/>
                <a:gd name="T10" fmla="*/ 13 w 13"/>
                <a:gd name="T11" fmla="*/ 6 h 7"/>
                <a:gd name="T12" fmla="*/ 1 w 13"/>
                <a:gd name="T13" fmla="*/ 0 h 7"/>
                <a:gd name="T14" fmla="*/ 0 w 1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0" y="0"/>
                  </a:moveTo>
                  <a:cubicBezTo>
                    <a:pt x="0" y="1"/>
                    <a:pt x="0" y="1"/>
                    <a:pt x="0" y="1"/>
                  </a:cubicBezTo>
                  <a:cubicBezTo>
                    <a:pt x="2" y="3"/>
                    <a:pt x="12" y="7"/>
                    <a:pt x="12" y="7"/>
                  </a:cubicBezTo>
                  <a:cubicBezTo>
                    <a:pt x="13" y="7"/>
                    <a:pt x="13" y="7"/>
                    <a:pt x="13" y="7"/>
                  </a:cubicBezTo>
                  <a:cubicBezTo>
                    <a:pt x="13" y="7"/>
                    <a:pt x="13" y="7"/>
                    <a:pt x="13" y="7"/>
                  </a:cubicBezTo>
                  <a:cubicBezTo>
                    <a:pt x="13" y="6"/>
                    <a:pt x="13" y="6"/>
                    <a:pt x="13" y="6"/>
                  </a:cubicBezTo>
                  <a:cubicBezTo>
                    <a:pt x="12" y="6"/>
                    <a:pt x="3" y="2"/>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62" name="Freeform 148"/>
            <p:cNvSpPr>
              <a:spLocks/>
            </p:cNvSpPr>
            <p:nvPr/>
          </p:nvSpPr>
          <p:spPr bwMode="auto">
            <a:xfrm>
              <a:off x="4215" y="1951"/>
              <a:ext cx="26" cy="17"/>
            </a:xfrm>
            <a:custGeom>
              <a:avLst/>
              <a:gdLst>
                <a:gd name="T0" fmla="*/ 1 w 11"/>
                <a:gd name="T1" fmla="*/ 0 h 7"/>
                <a:gd name="T2" fmla="*/ 0 w 11"/>
                <a:gd name="T3" fmla="*/ 0 h 7"/>
                <a:gd name="T4" fmla="*/ 0 w 11"/>
                <a:gd name="T5" fmla="*/ 0 h 7"/>
                <a:gd name="T6" fmla="*/ 5 w 11"/>
                <a:gd name="T7" fmla="*/ 3 h 7"/>
                <a:gd name="T8" fmla="*/ 10 w 11"/>
                <a:gd name="T9" fmla="*/ 6 h 7"/>
                <a:gd name="T10" fmla="*/ 11 w 11"/>
                <a:gd name="T11" fmla="*/ 7 h 7"/>
                <a:gd name="T12" fmla="*/ 11 w 11"/>
                <a:gd name="T13" fmla="*/ 7 h 7"/>
                <a:gd name="T14" fmla="*/ 11 w 11"/>
                <a:gd name="T15" fmla="*/ 6 h 7"/>
                <a:gd name="T16" fmla="*/ 5 w 11"/>
                <a:gd name="T17" fmla="*/ 2 h 7"/>
                <a:gd name="T18" fmla="*/ 1 w 11"/>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1" y="0"/>
                  </a:moveTo>
                  <a:cubicBezTo>
                    <a:pt x="0" y="0"/>
                    <a:pt x="0" y="0"/>
                    <a:pt x="0" y="0"/>
                  </a:cubicBezTo>
                  <a:cubicBezTo>
                    <a:pt x="0" y="0"/>
                    <a:pt x="0" y="0"/>
                    <a:pt x="0" y="0"/>
                  </a:cubicBezTo>
                  <a:cubicBezTo>
                    <a:pt x="1" y="1"/>
                    <a:pt x="3" y="2"/>
                    <a:pt x="5" y="3"/>
                  </a:cubicBezTo>
                  <a:cubicBezTo>
                    <a:pt x="7" y="4"/>
                    <a:pt x="10" y="6"/>
                    <a:pt x="10" y="6"/>
                  </a:cubicBezTo>
                  <a:cubicBezTo>
                    <a:pt x="11" y="7"/>
                    <a:pt x="11" y="7"/>
                    <a:pt x="11" y="7"/>
                  </a:cubicBezTo>
                  <a:cubicBezTo>
                    <a:pt x="11" y="7"/>
                    <a:pt x="11" y="7"/>
                    <a:pt x="11" y="7"/>
                  </a:cubicBezTo>
                  <a:cubicBezTo>
                    <a:pt x="11" y="6"/>
                    <a:pt x="11" y="6"/>
                    <a:pt x="11" y="6"/>
                  </a:cubicBezTo>
                  <a:cubicBezTo>
                    <a:pt x="11" y="6"/>
                    <a:pt x="10" y="5"/>
                    <a:pt x="5" y="2"/>
                  </a:cubicBezTo>
                  <a:cubicBezTo>
                    <a:pt x="3"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63" name="Freeform 149"/>
            <p:cNvSpPr>
              <a:spLocks/>
            </p:cNvSpPr>
            <p:nvPr/>
          </p:nvSpPr>
          <p:spPr bwMode="auto">
            <a:xfrm>
              <a:off x="4210" y="1956"/>
              <a:ext cx="7" cy="4"/>
            </a:xfrm>
            <a:custGeom>
              <a:avLst/>
              <a:gdLst>
                <a:gd name="T0" fmla="*/ 1 w 3"/>
                <a:gd name="T1" fmla="*/ 0 h 2"/>
                <a:gd name="T2" fmla="*/ 0 w 3"/>
                <a:gd name="T3" fmla="*/ 0 h 2"/>
                <a:gd name="T4" fmla="*/ 2 w 3"/>
                <a:gd name="T5" fmla="*/ 1 h 2"/>
                <a:gd name="T6" fmla="*/ 2 w 3"/>
                <a:gd name="T7" fmla="*/ 2 h 2"/>
                <a:gd name="T8" fmla="*/ 3 w 3"/>
                <a:gd name="T9" fmla="*/ 2 h 2"/>
                <a:gd name="T10" fmla="*/ 3 w 3"/>
                <a:gd name="T11" fmla="*/ 2 h 2"/>
                <a:gd name="T12" fmla="*/ 3 w 3"/>
                <a:gd name="T13" fmla="*/ 2 h 2"/>
                <a:gd name="T14" fmla="*/ 2 w 3"/>
                <a:gd name="T15" fmla="*/ 0 h 2"/>
                <a:gd name="T16" fmla="*/ 1 w 3"/>
                <a:gd name="T17" fmla="*/ 0 h 2"/>
                <a:gd name="T18" fmla="*/ 1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0"/>
                  </a:moveTo>
                  <a:cubicBezTo>
                    <a:pt x="0" y="0"/>
                    <a:pt x="0" y="0"/>
                    <a:pt x="0" y="0"/>
                  </a:cubicBezTo>
                  <a:cubicBezTo>
                    <a:pt x="0" y="1"/>
                    <a:pt x="1" y="1"/>
                    <a:pt x="2" y="1"/>
                  </a:cubicBezTo>
                  <a:cubicBezTo>
                    <a:pt x="2" y="1"/>
                    <a:pt x="2" y="2"/>
                    <a:pt x="2" y="2"/>
                  </a:cubicBezTo>
                  <a:cubicBezTo>
                    <a:pt x="3" y="2"/>
                    <a:pt x="3" y="2"/>
                    <a:pt x="3" y="2"/>
                  </a:cubicBezTo>
                  <a:cubicBezTo>
                    <a:pt x="3" y="2"/>
                    <a:pt x="3" y="2"/>
                    <a:pt x="3" y="2"/>
                  </a:cubicBezTo>
                  <a:cubicBezTo>
                    <a:pt x="3" y="2"/>
                    <a:pt x="3" y="2"/>
                    <a:pt x="3" y="2"/>
                  </a:cubicBezTo>
                  <a:cubicBezTo>
                    <a:pt x="3" y="1"/>
                    <a:pt x="2" y="1"/>
                    <a:pt x="2"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64" name="Freeform 150"/>
            <p:cNvSpPr>
              <a:spLocks/>
            </p:cNvSpPr>
            <p:nvPr/>
          </p:nvSpPr>
          <p:spPr bwMode="auto">
            <a:xfrm>
              <a:off x="4153" y="2491"/>
              <a:ext cx="40" cy="9"/>
            </a:xfrm>
            <a:custGeom>
              <a:avLst/>
              <a:gdLst>
                <a:gd name="T0" fmla="*/ 1 w 17"/>
                <a:gd name="T1" fmla="*/ 0 h 4"/>
                <a:gd name="T2" fmla="*/ 0 w 17"/>
                <a:gd name="T3" fmla="*/ 1 h 4"/>
                <a:gd name="T4" fmla="*/ 1 w 17"/>
                <a:gd name="T5" fmla="*/ 1 h 4"/>
                <a:gd name="T6" fmla="*/ 16 w 17"/>
                <a:gd name="T7" fmla="*/ 4 h 4"/>
                <a:gd name="T8" fmla="*/ 17 w 17"/>
                <a:gd name="T9" fmla="*/ 4 h 4"/>
                <a:gd name="T10" fmla="*/ 16 w 17"/>
                <a:gd name="T11" fmla="*/ 3 h 4"/>
                <a:gd name="T12" fmla="*/ 16 w 17"/>
                <a:gd name="T13" fmla="*/ 3 h 4"/>
                <a:gd name="T14" fmla="*/ 1 w 17"/>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
                  <a:moveTo>
                    <a:pt x="1" y="0"/>
                  </a:moveTo>
                  <a:cubicBezTo>
                    <a:pt x="0" y="1"/>
                    <a:pt x="0" y="1"/>
                    <a:pt x="0" y="1"/>
                  </a:cubicBezTo>
                  <a:cubicBezTo>
                    <a:pt x="1" y="1"/>
                    <a:pt x="1" y="1"/>
                    <a:pt x="1" y="1"/>
                  </a:cubicBezTo>
                  <a:cubicBezTo>
                    <a:pt x="3" y="3"/>
                    <a:pt x="15" y="4"/>
                    <a:pt x="16" y="4"/>
                  </a:cubicBezTo>
                  <a:cubicBezTo>
                    <a:pt x="17" y="4"/>
                    <a:pt x="17" y="4"/>
                    <a:pt x="17" y="4"/>
                  </a:cubicBezTo>
                  <a:cubicBezTo>
                    <a:pt x="16" y="3"/>
                    <a:pt x="16" y="3"/>
                    <a:pt x="16" y="3"/>
                  </a:cubicBezTo>
                  <a:cubicBezTo>
                    <a:pt x="16" y="3"/>
                    <a:pt x="16" y="3"/>
                    <a:pt x="16" y="3"/>
                  </a:cubicBezTo>
                  <a:cubicBezTo>
                    <a:pt x="14" y="3"/>
                    <a:pt x="4"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65" name="Freeform 151"/>
            <p:cNvSpPr>
              <a:spLocks/>
            </p:cNvSpPr>
            <p:nvPr/>
          </p:nvSpPr>
          <p:spPr bwMode="auto">
            <a:xfrm>
              <a:off x="4153" y="2500"/>
              <a:ext cx="33" cy="10"/>
            </a:xfrm>
            <a:custGeom>
              <a:avLst/>
              <a:gdLst>
                <a:gd name="T0" fmla="*/ 1 w 14"/>
                <a:gd name="T1" fmla="*/ 0 h 4"/>
                <a:gd name="T2" fmla="*/ 0 w 14"/>
                <a:gd name="T3" fmla="*/ 0 h 4"/>
                <a:gd name="T4" fmla="*/ 0 w 14"/>
                <a:gd name="T5" fmla="*/ 1 h 4"/>
                <a:gd name="T6" fmla="*/ 6 w 14"/>
                <a:gd name="T7" fmla="*/ 2 h 4"/>
                <a:gd name="T8" fmla="*/ 13 w 14"/>
                <a:gd name="T9" fmla="*/ 4 h 4"/>
                <a:gd name="T10" fmla="*/ 14 w 14"/>
                <a:gd name="T11" fmla="*/ 4 h 4"/>
                <a:gd name="T12" fmla="*/ 14 w 14"/>
                <a:gd name="T13" fmla="*/ 4 h 4"/>
                <a:gd name="T14" fmla="*/ 14 w 14"/>
                <a:gd name="T15" fmla="*/ 3 h 4"/>
                <a:gd name="T16" fmla="*/ 6 w 14"/>
                <a:gd name="T17" fmla="*/ 1 h 4"/>
                <a:gd name="T18" fmla="*/ 1 w 1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4">
                  <a:moveTo>
                    <a:pt x="1" y="0"/>
                  </a:moveTo>
                  <a:cubicBezTo>
                    <a:pt x="0" y="0"/>
                    <a:pt x="0" y="0"/>
                    <a:pt x="0" y="0"/>
                  </a:cubicBezTo>
                  <a:cubicBezTo>
                    <a:pt x="0" y="1"/>
                    <a:pt x="0" y="1"/>
                    <a:pt x="0" y="1"/>
                  </a:cubicBezTo>
                  <a:cubicBezTo>
                    <a:pt x="1" y="1"/>
                    <a:pt x="4" y="1"/>
                    <a:pt x="6" y="2"/>
                  </a:cubicBezTo>
                  <a:cubicBezTo>
                    <a:pt x="9" y="3"/>
                    <a:pt x="13" y="4"/>
                    <a:pt x="13" y="4"/>
                  </a:cubicBezTo>
                  <a:cubicBezTo>
                    <a:pt x="14" y="4"/>
                    <a:pt x="14" y="4"/>
                    <a:pt x="14" y="4"/>
                  </a:cubicBezTo>
                  <a:cubicBezTo>
                    <a:pt x="14" y="4"/>
                    <a:pt x="14" y="4"/>
                    <a:pt x="14" y="4"/>
                  </a:cubicBezTo>
                  <a:cubicBezTo>
                    <a:pt x="14" y="3"/>
                    <a:pt x="14" y="3"/>
                    <a:pt x="14" y="3"/>
                  </a:cubicBezTo>
                  <a:cubicBezTo>
                    <a:pt x="14" y="3"/>
                    <a:pt x="13" y="2"/>
                    <a:pt x="6" y="1"/>
                  </a:cubicBezTo>
                  <a:cubicBezTo>
                    <a:pt x="4"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66" name="Freeform 152"/>
            <p:cNvSpPr>
              <a:spLocks/>
            </p:cNvSpPr>
            <p:nvPr/>
          </p:nvSpPr>
          <p:spPr bwMode="auto">
            <a:xfrm>
              <a:off x="4150" y="2505"/>
              <a:ext cx="10" cy="7"/>
            </a:xfrm>
            <a:custGeom>
              <a:avLst/>
              <a:gdLst>
                <a:gd name="T0" fmla="*/ 0 w 4"/>
                <a:gd name="T1" fmla="*/ 0 h 3"/>
                <a:gd name="T2" fmla="*/ 0 w 4"/>
                <a:gd name="T3" fmla="*/ 1 h 3"/>
                <a:gd name="T4" fmla="*/ 2 w 4"/>
                <a:gd name="T5" fmla="*/ 2 h 3"/>
                <a:gd name="T6" fmla="*/ 3 w 4"/>
                <a:gd name="T7" fmla="*/ 2 h 3"/>
                <a:gd name="T8" fmla="*/ 3 w 4"/>
                <a:gd name="T9" fmla="*/ 3 h 3"/>
                <a:gd name="T10" fmla="*/ 3 w 4"/>
                <a:gd name="T11" fmla="*/ 2 h 3"/>
                <a:gd name="T12" fmla="*/ 4 w 4"/>
                <a:gd name="T13" fmla="*/ 2 h 3"/>
                <a:gd name="T14" fmla="*/ 2 w 4"/>
                <a:gd name="T15" fmla="*/ 1 h 3"/>
                <a:gd name="T16" fmla="*/ 1 w 4"/>
                <a:gd name="T17" fmla="*/ 1 h 3"/>
                <a:gd name="T18" fmla="*/ 0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0" y="0"/>
                  </a:moveTo>
                  <a:cubicBezTo>
                    <a:pt x="0" y="1"/>
                    <a:pt x="0" y="1"/>
                    <a:pt x="0" y="1"/>
                  </a:cubicBezTo>
                  <a:cubicBezTo>
                    <a:pt x="0" y="2"/>
                    <a:pt x="1" y="2"/>
                    <a:pt x="2" y="2"/>
                  </a:cubicBezTo>
                  <a:cubicBezTo>
                    <a:pt x="2" y="2"/>
                    <a:pt x="2" y="2"/>
                    <a:pt x="3" y="2"/>
                  </a:cubicBezTo>
                  <a:cubicBezTo>
                    <a:pt x="3" y="3"/>
                    <a:pt x="3" y="3"/>
                    <a:pt x="3" y="3"/>
                  </a:cubicBezTo>
                  <a:cubicBezTo>
                    <a:pt x="3" y="2"/>
                    <a:pt x="3" y="2"/>
                    <a:pt x="3" y="2"/>
                  </a:cubicBezTo>
                  <a:cubicBezTo>
                    <a:pt x="4" y="2"/>
                    <a:pt x="4" y="2"/>
                    <a:pt x="4" y="2"/>
                  </a:cubicBezTo>
                  <a:cubicBezTo>
                    <a:pt x="3" y="1"/>
                    <a:pt x="2" y="1"/>
                    <a:pt x="2" y="1"/>
                  </a:cubicBezTo>
                  <a:cubicBezTo>
                    <a:pt x="1" y="1"/>
                    <a:pt x="1" y="1"/>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67" name="Freeform 153"/>
            <p:cNvSpPr>
              <a:spLocks noEditPoints="1"/>
            </p:cNvSpPr>
            <p:nvPr/>
          </p:nvSpPr>
          <p:spPr bwMode="auto">
            <a:xfrm>
              <a:off x="4131" y="2462"/>
              <a:ext cx="88" cy="86"/>
            </a:xfrm>
            <a:custGeom>
              <a:avLst/>
              <a:gdLst>
                <a:gd name="T0" fmla="*/ 9 w 37"/>
                <a:gd name="T1" fmla="*/ 28 h 36"/>
                <a:gd name="T2" fmla="*/ 6 w 37"/>
                <a:gd name="T3" fmla="*/ 25 h 36"/>
                <a:gd name="T4" fmla="*/ 25 w 37"/>
                <a:gd name="T5" fmla="*/ 34 h 36"/>
                <a:gd name="T6" fmla="*/ 24 w 37"/>
                <a:gd name="T7" fmla="*/ 34 h 36"/>
                <a:gd name="T8" fmla="*/ 24 w 37"/>
                <a:gd name="T9" fmla="*/ 34 h 36"/>
                <a:gd name="T10" fmla="*/ 23 w 37"/>
                <a:gd name="T11" fmla="*/ 33 h 36"/>
                <a:gd name="T12" fmla="*/ 33 w 37"/>
                <a:gd name="T13" fmla="*/ 10 h 36"/>
                <a:gd name="T14" fmla="*/ 32 w 37"/>
                <a:gd name="T15" fmla="*/ 18 h 36"/>
                <a:gd name="T16" fmla="*/ 5 w 37"/>
                <a:gd name="T17" fmla="*/ 24 h 36"/>
                <a:gd name="T18" fmla="*/ 11 w 37"/>
                <a:gd name="T19" fmla="*/ 3 h 36"/>
                <a:gd name="T20" fmla="*/ 17 w 37"/>
                <a:gd name="T21" fmla="*/ 5 h 36"/>
                <a:gd name="T22" fmla="*/ 16 w 37"/>
                <a:gd name="T23" fmla="*/ 9 h 36"/>
                <a:gd name="T24" fmla="*/ 23 w 37"/>
                <a:gd name="T25" fmla="*/ 9 h 36"/>
                <a:gd name="T26" fmla="*/ 33 w 37"/>
                <a:gd name="T27" fmla="*/ 7 h 36"/>
                <a:gd name="T28" fmla="*/ 26 w 37"/>
                <a:gd name="T29" fmla="*/ 30 h 36"/>
                <a:gd name="T30" fmla="*/ 6 w 37"/>
                <a:gd name="T31" fmla="*/ 24 h 36"/>
                <a:gd name="T32" fmla="*/ 21 w 37"/>
                <a:gd name="T33" fmla="*/ 9 h 36"/>
                <a:gd name="T34" fmla="*/ 19 w 37"/>
                <a:gd name="T35" fmla="*/ 1 h 36"/>
                <a:gd name="T36" fmla="*/ 21 w 37"/>
                <a:gd name="T37" fmla="*/ 1 h 36"/>
                <a:gd name="T38" fmla="*/ 23 w 37"/>
                <a:gd name="T39" fmla="*/ 5 h 36"/>
                <a:gd name="T40" fmla="*/ 21 w 37"/>
                <a:gd name="T41" fmla="*/ 9 h 36"/>
                <a:gd name="T42" fmla="*/ 19 w 37"/>
                <a:gd name="T43" fmla="*/ 0 h 36"/>
                <a:gd name="T44" fmla="*/ 18 w 37"/>
                <a:gd name="T45" fmla="*/ 4 h 36"/>
                <a:gd name="T46" fmla="*/ 12 w 37"/>
                <a:gd name="T47" fmla="*/ 2 h 36"/>
                <a:gd name="T48" fmla="*/ 11 w 37"/>
                <a:gd name="T49" fmla="*/ 2 h 36"/>
                <a:gd name="T50" fmla="*/ 0 w 37"/>
                <a:gd name="T51" fmla="*/ 24 h 36"/>
                <a:gd name="T52" fmla="*/ 5 w 37"/>
                <a:gd name="T53" fmla="*/ 25 h 36"/>
                <a:gd name="T54" fmla="*/ 3 w 37"/>
                <a:gd name="T55" fmla="*/ 28 h 36"/>
                <a:gd name="T56" fmla="*/ 5 w 37"/>
                <a:gd name="T57" fmla="*/ 29 h 36"/>
                <a:gd name="T58" fmla="*/ 23 w 37"/>
                <a:gd name="T59" fmla="*/ 35 h 36"/>
                <a:gd name="T60" fmla="*/ 25 w 37"/>
                <a:gd name="T61" fmla="*/ 36 h 36"/>
                <a:gd name="T62" fmla="*/ 33 w 37"/>
                <a:gd name="T63" fmla="*/ 18 h 36"/>
                <a:gd name="T64" fmla="*/ 37 w 37"/>
                <a:gd name="T65" fmla="*/ 11 h 36"/>
                <a:gd name="T66" fmla="*/ 33 w 37"/>
                <a:gd name="T67" fmla="*/ 9 h 36"/>
                <a:gd name="T68" fmla="*/ 34 w 37"/>
                <a:gd name="T69" fmla="*/ 7 h 36"/>
                <a:gd name="T70" fmla="*/ 35 w 37"/>
                <a:gd name="T71" fmla="*/ 6 h 36"/>
                <a:gd name="T72" fmla="*/ 34 w 37"/>
                <a:gd name="T73" fmla="*/ 6 h 36"/>
                <a:gd name="T74" fmla="*/ 33 w 37"/>
                <a:gd name="T75" fmla="*/ 5 h 36"/>
                <a:gd name="T76" fmla="*/ 25 w 37"/>
                <a:gd name="T77" fmla="*/ 1 h 36"/>
                <a:gd name="T78" fmla="*/ 25 w 37"/>
                <a:gd name="T79" fmla="*/ 1 h 36"/>
                <a:gd name="T80" fmla="*/ 20 w 37"/>
                <a:gd name="T8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 h="36">
                  <a:moveTo>
                    <a:pt x="23" y="33"/>
                  </a:moveTo>
                  <a:cubicBezTo>
                    <a:pt x="9" y="28"/>
                    <a:pt x="9" y="28"/>
                    <a:pt x="9" y="28"/>
                  </a:cubicBezTo>
                  <a:cubicBezTo>
                    <a:pt x="8" y="28"/>
                    <a:pt x="6" y="27"/>
                    <a:pt x="4" y="27"/>
                  </a:cubicBezTo>
                  <a:cubicBezTo>
                    <a:pt x="6" y="25"/>
                    <a:pt x="6" y="25"/>
                    <a:pt x="6" y="25"/>
                  </a:cubicBezTo>
                  <a:cubicBezTo>
                    <a:pt x="13" y="27"/>
                    <a:pt x="19" y="29"/>
                    <a:pt x="26" y="32"/>
                  </a:cubicBezTo>
                  <a:cubicBezTo>
                    <a:pt x="25" y="34"/>
                    <a:pt x="25" y="34"/>
                    <a:pt x="25" y="34"/>
                  </a:cubicBezTo>
                  <a:cubicBezTo>
                    <a:pt x="25" y="34"/>
                    <a:pt x="25" y="34"/>
                    <a:pt x="25" y="34"/>
                  </a:cubicBezTo>
                  <a:cubicBezTo>
                    <a:pt x="24" y="34"/>
                    <a:pt x="24" y="34"/>
                    <a:pt x="24" y="34"/>
                  </a:cubicBezTo>
                  <a:cubicBezTo>
                    <a:pt x="24" y="34"/>
                    <a:pt x="24" y="34"/>
                    <a:pt x="24" y="34"/>
                  </a:cubicBezTo>
                  <a:cubicBezTo>
                    <a:pt x="24" y="34"/>
                    <a:pt x="24" y="34"/>
                    <a:pt x="24" y="34"/>
                  </a:cubicBezTo>
                  <a:cubicBezTo>
                    <a:pt x="23" y="33"/>
                    <a:pt x="23" y="33"/>
                    <a:pt x="23" y="33"/>
                  </a:cubicBezTo>
                  <a:cubicBezTo>
                    <a:pt x="23" y="33"/>
                    <a:pt x="23" y="33"/>
                    <a:pt x="23" y="33"/>
                  </a:cubicBezTo>
                  <a:moveTo>
                    <a:pt x="28" y="28"/>
                  </a:moveTo>
                  <a:cubicBezTo>
                    <a:pt x="29" y="22"/>
                    <a:pt x="31" y="16"/>
                    <a:pt x="33" y="10"/>
                  </a:cubicBezTo>
                  <a:cubicBezTo>
                    <a:pt x="34" y="11"/>
                    <a:pt x="35" y="11"/>
                    <a:pt x="35" y="11"/>
                  </a:cubicBezTo>
                  <a:cubicBezTo>
                    <a:pt x="34" y="13"/>
                    <a:pt x="33" y="15"/>
                    <a:pt x="32" y="18"/>
                  </a:cubicBezTo>
                  <a:cubicBezTo>
                    <a:pt x="28" y="28"/>
                    <a:pt x="28" y="28"/>
                    <a:pt x="28" y="28"/>
                  </a:cubicBezTo>
                  <a:moveTo>
                    <a:pt x="5" y="24"/>
                  </a:moveTo>
                  <a:cubicBezTo>
                    <a:pt x="4" y="24"/>
                    <a:pt x="2" y="24"/>
                    <a:pt x="1" y="23"/>
                  </a:cubicBezTo>
                  <a:cubicBezTo>
                    <a:pt x="5" y="17"/>
                    <a:pt x="9" y="10"/>
                    <a:pt x="11" y="3"/>
                  </a:cubicBezTo>
                  <a:cubicBezTo>
                    <a:pt x="11" y="3"/>
                    <a:pt x="11" y="3"/>
                    <a:pt x="11" y="3"/>
                  </a:cubicBezTo>
                  <a:cubicBezTo>
                    <a:pt x="14" y="4"/>
                    <a:pt x="16" y="4"/>
                    <a:pt x="17" y="5"/>
                  </a:cubicBezTo>
                  <a:cubicBezTo>
                    <a:pt x="17" y="6"/>
                    <a:pt x="17" y="7"/>
                    <a:pt x="16" y="8"/>
                  </a:cubicBezTo>
                  <a:cubicBezTo>
                    <a:pt x="16" y="9"/>
                    <a:pt x="16" y="9"/>
                    <a:pt x="16" y="9"/>
                  </a:cubicBezTo>
                  <a:cubicBezTo>
                    <a:pt x="17" y="9"/>
                    <a:pt x="20" y="10"/>
                    <a:pt x="21" y="10"/>
                  </a:cubicBezTo>
                  <a:cubicBezTo>
                    <a:pt x="22" y="10"/>
                    <a:pt x="23" y="10"/>
                    <a:pt x="23" y="9"/>
                  </a:cubicBezTo>
                  <a:cubicBezTo>
                    <a:pt x="24" y="9"/>
                    <a:pt x="24" y="8"/>
                    <a:pt x="24" y="6"/>
                  </a:cubicBezTo>
                  <a:cubicBezTo>
                    <a:pt x="27" y="6"/>
                    <a:pt x="30" y="6"/>
                    <a:pt x="33" y="7"/>
                  </a:cubicBezTo>
                  <a:cubicBezTo>
                    <a:pt x="33" y="7"/>
                    <a:pt x="33" y="7"/>
                    <a:pt x="33" y="7"/>
                  </a:cubicBezTo>
                  <a:cubicBezTo>
                    <a:pt x="30" y="14"/>
                    <a:pt x="27" y="22"/>
                    <a:pt x="26" y="30"/>
                  </a:cubicBezTo>
                  <a:cubicBezTo>
                    <a:pt x="20" y="28"/>
                    <a:pt x="13" y="26"/>
                    <a:pt x="6" y="24"/>
                  </a:cubicBezTo>
                  <a:cubicBezTo>
                    <a:pt x="6" y="24"/>
                    <a:pt x="6" y="24"/>
                    <a:pt x="6" y="24"/>
                  </a:cubicBezTo>
                  <a:cubicBezTo>
                    <a:pt x="5" y="24"/>
                    <a:pt x="5" y="24"/>
                    <a:pt x="5" y="24"/>
                  </a:cubicBezTo>
                  <a:moveTo>
                    <a:pt x="21" y="9"/>
                  </a:moveTo>
                  <a:cubicBezTo>
                    <a:pt x="20" y="9"/>
                    <a:pt x="18" y="8"/>
                    <a:pt x="17" y="8"/>
                  </a:cubicBezTo>
                  <a:cubicBezTo>
                    <a:pt x="18" y="6"/>
                    <a:pt x="19" y="3"/>
                    <a:pt x="19" y="1"/>
                  </a:cubicBezTo>
                  <a:cubicBezTo>
                    <a:pt x="20" y="1"/>
                    <a:pt x="20" y="1"/>
                    <a:pt x="20" y="1"/>
                  </a:cubicBezTo>
                  <a:cubicBezTo>
                    <a:pt x="21" y="1"/>
                    <a:pt x="21" y="1"/>
                    <a:pt x="21" y="1"/>
                  </a:cubicBezTo>
                  <a:cubicBezTo>
                    <a:pt x="24" y="2"/>
                    <a:pt x="24" y="2"/>
                    <a:pt x="24" y="2"/>
                  </a:cubicBezTo>
                  <a:cubicBezTo>
                    <a:pt x="24" y="2"/>
                    <a:pt x="23" y="4"/>
                    <a:pt x="23" y="5"/>
                  </a:cubicBezTo>
                  <a:cubicBezTo>
                    <a:pt x="23" y="6"/>
                    <a:pt x="23" y="8"/>
                    <a:pt x="22" y="9"/>
                  </a:cubicBezTo>
                  <a:cubicBezTo>
                    <a:pt x="22" y="9"/>
                    <a:pt x="22" y="9"/>
                    <a:pt x="21" y="9"/>
                  </a:cubicBezTo>
                  <a:moveTo>
                    <a:pt x="20" y="0"/>
                  </a:moveTo>
                  <a:cubicBezTo>
                    <a:pt x="20" y="0"/>
                    <a:pt x="19" y="0"/>
                    <a:pt x="19" y="0"/>
                  </a:cubicBezTo>
                  <a:cubicBezTo>
                    <a:pt x="19" y="0"/>
                    <a:pt x="18" y="1"/>
                    <a:pt x="18" y="1"/>
                  </a:cubicBezTo>
                  <a:cubicBezTo>
                    <a:pt x="18" y="2"/>
                    <a:pt x="18" y="3"/>
                    <a:pt x="18" y="4"/>
                  </a:cubicBezTo>
                  <a:cubicBezTo>
                    <a:pt x="16" y="3"/>
                    <a:pt x="14" y="3"/>
                    <a:pt x="12" y="2"/>
                  </a:cubicBezTo>
                  <a:cubicBezTo>
                    <a:pt x="12" y="2"/>
                    <a:pt x="12" y="2"/>
                    <a:pt x="12" y="2"/>
                  </a:cubicBezTo>
                  <a:cubicBezTo>
                    <a:pt x="11" y="2"/>
                    <a:pt x="11" y="2"/>
                    <a:pt x="11" y="2"/>
                  </a:cubicBezTo>
                  <a:cubicBezTo>
                    <a:pt x="11" y="2"/>
                    <a:pt x="11" y="2"/>
                    <a:pt x="11" y="2"/>
                  </a:cubicBezTo>
                  <a:cubicBezTo>
                    <a:pt x="8" y="10"/>
                    <a:pt x="4" y="17"/>
                    <a:pt x="0" y="23"/>
                  </a:cubicBezTo>
                  <a:cubicBezTo>
                    <a:pt x="0" y="24"/>
                    <a:pt x="0" y="24"/>
                    <a:pt x="0" y="24"/>
                  </a:cubicBezTo>
                  <a:cubicBezTo>
                    <a:pt x="0" y="24"/>
                    <a:pt x="0" y="24"/>
                    <a:pt x="0" y="24"/>
                  </a:cubicBezTo>
                  <a:cubicBezTo>
                    <a:pt x="2" y="25"/>
                    <a:pt x="3" y="25"/>
                    <a:pt x="5" y="25"/>
                  </a:cubicBezTo>
                  <a:cubicBezTo>
                    <a:pt x="3" y="28"/>
                    <a:pt x="3" y="28"/>
                    <a:pt x="3" y="28"/>
                  </a:cubicBezTo>
                  <a:cubicBezTo>
                    <a:pt x="3" y="28"/>
                    <a:pt x="3" y="28"/>
                    <a:pt x="3" y="28"/>
                  </a:cubicBezTo>
                  <a:cubicBezTo>
                    <a:pt x="4" y="29"/>
                    <a:pt x="4" y="29"/>
                    <a:pt x="4" y="29"/>
                  </a:cubicBezTo>
                  <a:cubicBezTo>
                    <a:pt x="4" y="29"/>
                    <a:pt x="4" y="29"/>
                    <a:pt x="5" y="29"/>
                  </a:cubicBezTo>
                  <a:cubicBezTo>
                    <a:pt x="6" y="29"/>
                    <a:pt x="7" y="29"/>
                    <a:pt x="9" y="29"/>
                  </a:cubicBezTo>
                  <a:cubicBezTo>
                    <a:pt x="23" y="35"/>
                    <a:pt x="23" y="35"/>
                    <a:pt x="23" y="35"/>
                  </a:cubicBezTo>
                  <a:cubicBezTo>
                    <a:pt x="24" y="35"/>
                    <a:pt x="25" y="35"/>
                    <a:pt x="25" y="36"/>
                  </a:cubicBezTo>
                  <a:cubicBezTo>
                    <a:pt x="25" y="36"/>
                    <a:pt x="25" y="36"/>
                    <a:pt x="25" y="36"/>
                  </a:cubicBezTo>
                  <a:cubicBezTo>
                    <a:pt x="26" y="35"/>
                    <a:pt x="26" y="35"/>
                    <a:pt x="26" y="35"/>
                  </a:cubicBezTo>
                  <a:cubicBezTo>
                    <a:pt x="33" y="18"/>
                    <a:pt x="33" y="18"/>
                    <a:pt x="33" y="18"/>
                  </a:cubicBezTo>
                  <a:cubicBezTo>
                    <a:pt x="34" y="16"/>
                    <a:pt x="35" y="13"/>
                    <a:pt x="37" y="11"/>
                  </a:cubicBezTo>
                  <a:cubicBezTo>
                    <a:pt x="37" y="11"/>
                    <a:pt x="37" y="11"/>
                    <a:pt x="37" y="11"/>
                  </a:cubicBezTo>
                  <a:cubicBezTo>
                    <a:pt x="37" y="10"/>
                    <a:pt x="37" y="10"/>
                    <a:pt x="37" y="10"/>
                  </a:cubicBezTo>
                  <a:cubicBezTo>
                    <a:pt x="35" y="10"/>
                    <a:pt x="34" y="10"/>
                    <a:pt x="33" y="9"/>
                  </a:cubicBezTo>
                  <a:cubicBezTo>
                    <a:pt x="34" y="8"/>
                    <a:pt x="34" y="8"/>
                    <a:pt x="34" y="7"/>
                  </a:cubicBezTo>
                  <a:cubicBezTo>
                    <a:pt x="34" y="7"/>
                    <a:pt x="34" y="7"/>
                    <a:pt x="34" y="7"/>
                  </a:cubicBezTo>
                  <a:cubicBezTo>
                    <a:pt x="35" y="7"/>
                    <a:pt x="35" y="7"/>
                    <a:pt x="35" y="7"/>
                  </a:cubicBezTo>
                  <a:cubicBezTo>
                    <a:pt x="35" y="6"/>
                    <a:pt x="35" y="6"/>
                    <a:pt x="35" y="6"/>
                  </a:cubicBezTo>
                  <a:cubicBezTo>
                    <a:pt x="34" y="6"/>
                    <a:pt x="34" y="6"/>
                    <a:pt x="34" y="6"/>
                  </a:cubicBezTo>
                  <a:cubicBezTo>
                    <a:pt x="34" y="6"/>
                    <a:pt x="34" y="6"/>
                    <a:pt x="34" y="6"/>
                  </a:cubicBezTo>
                  <a:cubicBezTo>
                    <a:pt x="34" y="6"/>
                    <a:pt x="34" y="6"/>
                    <a:pt x="34" y="6"/>
                  </a:cubicBezTo>
                  <a:cubicBezTo>
                    <a:pt x="33" y="5"/>
                    <a:pt x="33" y="5"/>
                    <a:pt x="33" y="5"/>
                  </a:cubicBezTo>
                  <a:cubicBezTo>
                    <a:pt x="30" y="5"/>
                    <a:pt x="27" y="5"/>
                    <a:pt x="24" y="5"/>
                  </a:cubicBezTo>
                  <a:cubicBezTo>
                    <a:pt x="25" y="3"/>
                    <a:pt x="25" y="2"/>
                    <a:pt x="25" y="1"/>
                  </a:cubicBezTo>
                  <a:cubicBezTo>
                    <a:pt x="25" y="1"/>
                    <a:pt x="25" y="1"/>
                    <a:pt x="25" y="1"/>
                  </a:cubicBezTo>
                  <a:cubicBezTo>
                    <a:pt x="25" y="1"/>
                    <a:pt x="25" y="1"/>
                    <a:pt x="25" y="1"/>
                  </a:cubicBezTo>
                  <a:cubicBezTo>
                    <a:pt x="21" y="0"/>
                    <a:pt x="21" y="0"/>
                    <a:pt x="21" y="0"/>
                  </a:cubicBezTo>
                  <a:cubicBezTo>
                    <a:pt x="21" y="0"/>
                    <a:pt x="20"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68" name="Freeform 154"/>
            <p:cNvSpPr>
              <a:spLocks noEditPoints="1"/>
            </p:cNvSpPr>
            <p:nvPr/>
          </p:nvSpPr>
          <p:spPr bwMode="auto">
            <a:xfrm>
              <a:off x="3917" y="2320"/>
              <a:ext cx="115" cy="104"/>
            </a:xfrm>
            <a:custGeom>
              <a:avLst/>
              <a:gdLst>
                <a:gd name="T0" fmla="*/ 47 w 48"/>
                <a:gd name="T1" fmla="*/ 29 h 44"/>
                <a:gd name="T2" fmla="*/ 42 w 48"/>
                <a:gd name="T3" fmla="*/ 42 h 44"/>
                <a:gd name="T4" fmla="*/ 41 w 48"/>
                <a:gd name="T5" fmla="*/ 32 h 44"/>
                <a:gd name="T6" fmla="*/ 39 w 48"/>
                <a:gd name="T7" fmla="*/ 28 h 44"/>
                <a:gd name="T8" fmla="*/ 34 w 48"/>
                <a:gd name="T9" fmla="*/ 32 h 44"/>
                <a:gd name="T10" fmla="*/ 39 w 48"/>
                <a:gd name="T11" fmla="*/ 22 h 44"/>
                <a:gd name="T12" fmla="*/ 39 w 48"/>
                <a:gd name="T13" fmla="*/ 28 h 44"/>
                <a:gd name="T14" fmla="*/ 30 w 48"/>
                <a:gd name="T15" fmla="*/ 23 h 44"/>
                <a:gd name="T16" fmla="*/ 35 w 48"/>
                <a:gd name="T17" fmla="*/ 24 h 44"/>
                <a:gd name="T18" fmla="*/ 26 w 48"/>
                <a:gd name="T19" fmla="*/ 25 h 44"/>
                <a:gd name="T20" fmla="*/ 31 w 48"/>
                <a:gd name="T21" fmla="*/ 14 h 44"/>
                <a:gd name="T22" fmla="*/ 26 w 48"/>
                <a:gd name="T23" fmla="*/ 25 h 44"/>
                <a:gd name="T24" fmla="*/ 28 w 48"/>
                <a:gd name="T25" fmla="*/ 14 h 44"/>
                <a:gd name="T26" fmla="*/ 22 w 48"/>
                <a:gd name="T27" fmla="*/ 18 h 44"/>
                <a:gd name="T28" fmla="*/ 18 w 48"/>
                <a:gd name="T29" fmla="*/ 13 h 44"/>
                <a:gd name="T30" fmla="*/ 23 w 48"/>
                <a:gd name="T31" fmla="*/ 14 h 44"/>
                <a:gd name="T32" fmla="*/ 22 w 48"/>
                <a:gd name="T33" fmla="*/ 8 h 44"/>
                <a:gd name="T34" fmla="*/ 17 w 48"/>
                <a:gd name="T35" fmla="*/ 12 h 44"/>
                <a:gd name="T36" fmla="*/ 16 w 48"/>
                <a:gd name="T37" fmla="*/ 8 h 44"/>
                <a:gd name="T38" fmla="*/ 2 w 48"/>
                <a:gd name="T39" fmla="*/ 6 h 44"/>
                <a:gd name="T40" fmla="*/ 9 w 48"/>
                <a:gd name="T41" fmla="*/ 8 h 44"/>
                <a:gd name="T42" fmla="*/ 10 w 48"/>
                <a:gd name="T43" fmla="*/ 13 h 44"/>
                <a:gd name="T44" fmla="*/ 17 w 48"/>
                <a:gd name="T45" fmla="*/ 18 h 44"/>
                <a:gd name="T46" fmla="*/ 17 w 48"/>
                <a:gd name="T47" fmla="*/ 19 h 44"/>
                <a:gd name="T48" fmla="*/ 18 w 48"/>
                <a:gd name="T49" fmla="*/ 19 h 44"/>
                <a:gd name="T50" fmla="*/ 25 w 48"/>
                <a:gd name="T51" fmla="*/ 22 h 44"/>
                <a:gd name="T52" fmla="*/ 30 w 48"/>
                <a:gd name="T53" fmla="*/ 26 h 44"/>
                <a:gd name="T54" fmla="*/ 33 w 48"/>
                <a:gd name="T55" fmla="*/ 33 h 44"/>
                <a:gd name="T56" fmla="*/ 41 w 48"/>
                <a:gd name="T57" fmla="*/ 33 h 44"/>
                <a:gd name="T58" fmla="*/ 10 w 48"/>
                <a:gd name="T59" fmla="*/ 11 h 44"/>
                <a:gd name="T60" fmla="*/ 16 w 48"/>
                <a:gd name="T61" fmla="*/ 4 h 44"/>
                <a:gd name="T62" fmla="*/ 2 w 48"/>
                <a:gd name="T63" fmla="*/ 5 h 44"/>
                <a:gd name="T64" fmla="*/ 14 w 48"/>
                <a:gd name="T65" fmla="*/ 1 h 44"/>
                <a:gd name="T66" fmla="*/ 2 w 48"/>
                <a:gd name="T67" fmla="*/ 5 h 44"/>
                <a:gd name="T68" fmla="*/ 13 w 48"/>
                <a:gd name="T69" fmla="*/ 0 h 44"/>
                <a:gd name="T70" fmla="*/ 1 w 48"/>
                <a:gd name="T71" fmla="*/ 5 h 44"/>
                <a:gd name="T72" fmla="*/ 1 w 48"/>
                <a:gd name="T73" fmla="*/ 24 h 44"/>
                <a:gd name="T74" fmla="*/ 23 w 48"/>
                <a:gd name="T75" fmla="*/ 43 h 44"/>
                <a:gd name="T76" fmla="*/ 42 w 48"/>
                <a:gd name="T77" fmla="*/ 44 h 44"/>
                <a:gd name="T78" fmla="*/ 43 w 48"/>
                <a:gd name="T79" fmla="*/ 43 h 44"/>
                <a:gd name="T80" fmla="*/ 48 w 48"/>
                <a:gd name="T81" fmla="*/ 36 h 44"/>
                <a:gd name="T82" fmla="*/ 48 w 48"/>
                <a:gd name="T83" fmla="*/ 27 h 44"/>
                <a:gd name="T84" fmla="*/ 47 w 48"/>
                <a:gd name="T85" fmla="*/ 27 h 44"/>
                <a:gd name="T86" fmla="*/ 40 w 48"/>
                <a:gd name="T87" fmla="*/ 27 h 44"/>
                <a:gd name="T88" fmla="*/ 40 w 48"/>
                <a:gd name="T89" fmla="*/ 20 h 44"/>
                <a:gd name="T90" fmla="*/ 39 w 48"/>
                <a:gd name="T91" fmla="*/ 20 h 44"/>
                <a:gd name="T92" fmla="*/ 32 w 48"/>
                <a:gd name="T93" fmla="*/ 13 h 44"/>
                <a:gd name="T94" fmla="*/ 31 w 48"/>
                <a:gd name="T95" fmla="*/ 13 h 44"/>
                <a:gd name="T96" fmla="*/ 24 w 48"/>
                <a:gd name="T97" fmla="*/ 13 h 44"/>
                <a:gd name="T98" fmla="*/ 24 w 48"/>
                <a:gd name="T99" fmla="*/ 7 h 44"/>
                <a:gd name="T100" fmla="*/ 24 w 48"/>
                <a:gd name="T101" fmla="*/ 7 h 44"/>
                <a:gd name="T102" fmla="*/ 17 w 48"/>
                <a:gd name="T103" fmla="*/ 7 h 44"/>
                <a:gd name="T104" fmla="*/ 17 w 48"/>
                <a:gd name="T10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44">
                  <a:moveTo>
                    <a:pt x="42" y="42"/>
                  </a:moveTo>
                  <a:cubicBezTo>
                    <a:pt x="42" y="33"/>
                    <a:pt x="42" y="33"/>
                    <a:pt x="42" y="33"/>
                  </a:cubicBezTo>
                  <a:cubicBezTo>
                    <a:pt x="42" y="32"/>
                    <a:pt x="43" y="32"/>
                    <a:pt x="43" y="31"/>
                  </a:cubicBezTo>
                  <a:cubicBezTo>
                    <a:pt x="44" y="30"/>
                    <a:pt x="45" y="29"/>
                    <a:pt x="47" y="29"/>
                  </a:cubicBezTo>
                  <a:cubicBezTo>
                    <a:pt x="47" y="30"/>
                    <a:pt x="47" y="31"/>
                    <a:pt x="47" y="32"/>
                  </a:cubicBezTo>
                  <a:cubicBezTo>
                    <a:pt x="47" y="34"/>
                    <a:pt x="47" y="35"/>
                    <a:pt x="47" y="36"/>
                  </a:cubicBezTo>
                  <a:cubicBezTo>
                    <a:pt x="47" y="37"/>
                    <a:pt x="47" y="37"/>
                    <a:pt x="47" y="37"/>
                  </a:cubicBezTo>
                  <a:cubicBezTo>
                    <a:pt x="45" y="39"/>
                    <a:pt x="44" y="41"/>
                    <a:pt x="42" y="42"/>
                  </a:cubicBezTo>
                  <a:moveTo>
                    <a:pt x="42" y="28"/>
                  </a:moveTo>
                  <a:cubicBezTo>
                    <a:pt x="43" y="28"/>
                    <a:pt x="44" y="28"/>
                    <a:pt x="45" y="28"/>
                  </a:cubicBezTo>
                  <a:cubicBezTo>
                    <a:pt x="44" y="29"/>
                    <a:pt x="44" y="30"/>
                    <a:pt x="43" y="31"/>
                  </a:cubicBezTo>
                  <a:cubicBezTo>
                    <a:pt x="42" y="31"/>
                    <a:pt x="42" y="32"/>
                    <a:pt x="41" y="32"/>
                  </a:cubicBezTo>
                  <a:cubicBezTo>
                    <a:pt x="39" y="33"/>
                    <a:pt x="38" y="33"/>
                    <a:pt x="36" y="33"/>
                  </a:cubicBezTo>
                  <a:cubicBezTo>
                    <a:pt x="36" y="33"/>
                    <a:pt x="36" y="33"/>
                    <a:pt x="35" y="33"/>
                  </a:cubicBezTo>
                  <a:cubicBezTo>
                    <a:pt x="36" y="32"/>
                    <a:pt x="38" y="30"/>
                    <a:pt x="39" y="29"/>
                  </a:cubicBezTo>
                  <a:cubicBezTo>
                    <a:pt x="39" y="28"/>
                    <a:pt x="39" y="28"/>
                    <a:pt x="39" y="28"/>
                  </a:cubicBezTo>
                  <a:cubicBezTo>
                    <a:pt x="40" y="28"/>
                    <a:pt x="40" y="28"/>
                    <a:pt x="40" y="28"/>
                  </a:cubicBezTo>
                  <a:cubicBezTo>
                    <a:pt x="41" y="28"/>
                    <a:pt x="41" y="28"/>
                    <a:pt x="41" y="28"/>
                  </a:cubicBezTo>
                  <a:cubicBezTo>
                    <a:pt x="41" y="28"/>
                    <a:pt x="42" y="28"/>
                    <a:pt x="42" y="28"/>
                  </a:cubicBezTo>
                  <a:moveTo>
                    <a:pt x="34" y="32"/>
                  </a:moveTo>
                  <a:cubicBezTo>
                    <a:pt x="34" y="30"/>
                    <a:pt x="34" y="30"/>
                    <a:pt x="34" y="28"/>
                  </a:cubicBezTo>
                  <a:cubicBezTo>
                    <a:pt x="34" y="28"/>
                    <a:pt x="34" y="27"/>
                    <a:pt x="34" y="26"/>
                  </a:cubicBezTo>
                  <a:cubicBezTo>
                    <a:pt x="35" y="26"/>
                    <a:pt x="35" y="25"/>
                    <a:pt x="36" y="24"/>
                  </a:cubicBezTo>
                  <a:cubicBezTo>
                    <a:pt x="37" y="23"/>
                    <a:pt x="38" y="23"/>
                    <a:pt x="39" y="22"/>
                  </a:cubicBezTo>
                  <a:cubicBezTo>
                    <a:pt x="39" y="23"/>
                    <a:pt x="39" y="23"/>
                    <a:pt x="39" y="24"/>
                  </a:cubicBezTo>
                  <a:cubicBezTo>
                    <a:pt x="39" y="25"/>
                    <a:pt x="39" y="26"/>
                    <a:pt x="39" y="28"/>
                  </a:cubicBezTo>
                  <a:cubicBezTo>
                    <a:pt x="39" y="28"/>
                    <a:pt x="39" y="28"/>
                    <a:pt x="39" y="28"/>
                  </a:cubicBezTo>
                  <a:cubicBezTo>
                    <a:pt x="39" y="28"/>
                    <a:pt x="39" y="28"/>
                    <a:pt x="39" y="28"/>
                  </a:cubicBezTo>
                  <a:cubicBezTo>
                    <a:pt x="38" y="29"/>
                    <a:pt x="38" y="29"/>
                    <a:pt x="38" y="29"/>
                  </a:cubicBezTo>
                  <a:cubicBezTo>
                    <a:pt x="37" y="30"/>
                    <a:pt x="36" y="31"/>
                    <a:pt x="34" y="32"/>
                  </a:cubicBezTo>
                  <a:moveTo>
                    <a:pt x="27" y="25"/>
                  </a:moveTo>
                  <a:cubicBezTo>
                    <a:pt x="28" y="25"/>
                    <a:pt x="29" y="24"/>
                    <a:pt x="30" y="23"/>
                  </a:cubicBezTo>
                  <a:cubicBezTo>
                    <a:pt x="31" y="22"/>
                    <a:pt x="32" y="22"/>
                    <a:pt x="32" y="21"/>
                  </a:cubicBezTo>
                  <a:cubicBezTo>
                    <a:pt x="33" y="21"/>
                    <a:pt x="34" y="21"/>
                    <a:pt x="36" y="21"/>
                  </a:cubicBezTo>
                  <a:cubicBezTo>
                    <a:pt x="36" y="21"/>
                    <a:pt x="37" y="21"/>
                    <a:pt x="38" y="21"/>
                  </a:cubicBezTo>
                  <a:cubicBezTo>
                    <a:pt x="37" y="22"/>
                    <a:pt x="36" y="23"/>
                    <a:pt x="35" y="24"/>
                  </a:cubicBezTo>
                  <a:cubicBezTo>
                    <a:pt x="34" y="24"/>
                    <a:pt x="34" y="25"/>
                    <a:pt x="33" y="25"/>
                  </a:cubicBezTo>
                  <a:cubicBezTo>
                    <a:pt x="32" y="25"/>
                    <a:pt x="31" y="25"/>
                    <a:pt x="30" y="25"/>
                  </a:cubicBezTo>
                  <a:cubicBezTo>
                    <a:pt x="29" y="25"/>
                    <a:pt x="28" y="25"/>
                    <a:pt x="27" y="25"/>
                  </a:cubicBezTo>
                  <a:moveTo>
                    <a:pt x="26" y="25"/>
                  </a:moveTo>
                  <a:cubicBezTo>
                    <a:pt x="26" y="24"/>
                    <a:pt x="26" y="23"/>
                    <a:pt x="26" y="22"/>
                  </a:cubicBezTo>
                  <a:cubicBezTo>
                    <a:pt x="26" y="21"/>
                    <a:pt x="26" y="20"/>
                    <a:pt x="26" y="19"/>
                  </a:cubicBezTo>
                  <a:cubicBezTo>
                    <a:pt x="26" y="18"/>
                    <a:pt x="27" y="18"/>
                    <a:pt x="27" y="17"/>
                  </a:cubicBezTo>
                  <a:cubicBezTo>
                    <a:pt x="28" y="16"/>
                    <a:pt x="29" y="15"/>
                    <a:pt x="31" y="14"/>
                  </a:cubicBezTo>
                  <a:cubicBezTo>
                    <a:pt x="31" y="15"/>
                    <a:pt x="31" y="16"/>
                    <a:pt x="31" y="17"/>
                  </a:cubicBezTo>
                  <a:cubicBezTo>
                    <a:pt x="31" y="19"/>
                    <a:pt x="31" y="20"/>
                    <a:pt x="31" y="21"/>
                  </a:cubicBezTo>
                  <a:cubicBezTo>
                    <a:pt x="30" y="21"/>
                    <a:pt x="30" y="22"/>
                    <a:pt x="29" y="22"/>
                  </a:cubicBezTo>
                  <a:cubicBezTo>
                    <a:pt x="28" y="23"/>
                    <a:pt x="27" y="24"/>
                    <a:pt x="26" y="25"/>
                  </a:cubicBezTo>
                  <a:moveTo>
                    <a:pt x="20" y="18"/>
                  </a:moveTo>
                  <a:cubicBezTo>
                    <a:pt x="21" y="17"/>
                    <a:pt x="23" y="15"/>
                    <a:pt x="23" y="15"/>
                  </a:cubicBezTo>
                  <a:cubicBezTo>
                    <a:pt x="24" y="15"/>
                    <a:pt x="24" y="15"/>
                    <a:pt x="24" y="14"/>
                  </a:cubicBezTo>
                  <a:cubicBezTo>
                    <a:pt x="25" y="14"/>
                    <a:pt x="27" y="14"/>
                    <a:pt x="28" y="14"/>
                  </a:cubicBezTo>
                  <a:cubicBezTo>
                    <a:pt x="29" y="14"/>
                    <a:pt x="29" y="14"/>
                    <a:pt x="29" y="14"/>
                  </a:cubicBezTo>
                  <a:cubicBezTo>
                    <a:pt x="28" y="15"/>
                    <a:pt x="28" y="16"/>
                    <a:pt x="27" y="16"/>
                  </a:cubicBezTo>
                  <a:cubicBezTo>
                    <a:pt x="26" y="17"/>
                    <a:pt x="25" y="18"/>
                    <a:pt x="25" y="18"/>
                  </a:cubicBezTo>
                  <a:cubicBezTo>
                    <a:pt x="24" y="18"/>
                    <a:pt x="23" y="18"/>
                    <a:pt x="22" y="18"/>
                  </a:cubicBezTo>
                  <a:cubicBezTo>
                    <a:pt x="21" y="18"/>
                    <a:pt x="21" y="18"/>
                    <a:pt x="20" y="18"/>
                  </a:cubicBezTo>
                  <a:moveTo>
                    <a:pt x="18" y="18"/>
                  </a:moveTo>
                  <a:cubicBezTo>
                    <a:pt x="18" y="16"/>
                    <a:pt x="18" y="15"/>
                    <a:pt x="18" y="13"/>
                  </a:cubicBezTo>
                  <a:cubicBezTo>
                    <a:pt x="18" y="13"/>
                    <a:pt x="18" y="13"/>
                    <a:pt x="18" y="13"/>
                  </a:cubicBezTo>
                  <a:cubicBezTo>
                    <a:pt x="19" y="12"/>
                    <a:pt x="19" y="12"/>
                    <a:pt x="20" y="11"/>
                  </a:cubicBezTo>
                  <a:cubicBezTo>
                    <a:pt x="21" y="10"/>
                    <a:pt x="22" y="9"/>
                    <a:pt x="23" y="8"/>
                  </a:cubicBezTo>
                  <a:cubicBezTo>
                    <a:pt x="23" y="9"/>
                    <a:pt x="23" y="10"/>
                    <a:pt x="23" y="11"/>
                  </a:cubicBezTo>
                  <a:cubicBezTo>
                    <a:pt x="23" y="12"/>
                    <a:pt x="23" y="13"/>
                    <a:pt x="23" y="14"/>
                  </a:cubicBezTo>
                  <a:cubicBezTo>
                    <a:pt x="22" y="14"/>
                    <a:pt x="22" y="14"/>
                    <a:pt x="22" y="14"/>
                  </a:cubicBezTo>
                  <a:cubicBezTo>
                    <a:pt x="21" y="15"/>
                    <a:pt x="20" y="17"/>
                    <a:pt x="18" y="18"/>
                  </a:cubicBezTo>
                  <a:moveTo>
                    <a:pt x="17" y="8"/>
                  </a:moveTo>
                  <a:cubicBezTo>
                    <a:pt x="18" y="8"/>
                    <a:pt x="20" y="8"/>
                    <a:pt x="22" y="8"/>
                  </a:cubicBezTo>
                  <a:cubicBezTo>
                    <a:pt x="22" y="8"/>
                    <a:pt x="22" y="8"/>
                    <a:pt x="22" y="8"/>
                  </a:cubicBezTo>
                  <a:cubicBezTo>
                    <a:pt x="21" y="9"/>
                    <a:pt x="20" y="9"/>
                    <a:pt x="19" y="10"/>
                  </a:cubicBezTo>
                  <a:cubicBezTo>
                    <a:pt x="19" y="11"/>
                    <a:pt x="18" y="11"/>
                    <a:pt x="17" y="12"/>
                  </a:cubicBezTo>
                  <a:cubicBezTo>
                    <a:pt x="17" y="12"/>
                    <a:pt x="17" y="12"/>
                    <a:pt x="17" y="12"/>
                  </a:cubicBezTo>
                  <a:cubicBezTo>
                    <a:pt x="16" y="12"/>
                    <a:pt x="14" y="11"/>
                    <a:pt x="13" y="11"/>
                  </a:cubicBezTo>
                  <a:cubicBezTo>
                    <a:pt x="12" y="11"/>
                    <a:pt x="12" y="11"/>
                    <a:pt x="11" y="12"/>
                  </a:cubicBezTo>
                  <a:cubicBezTo>
                    <a:pt x="12" y="11"/>
                    <a:pt x="14" y="10"/>
                    <a:pt x="15" y="9"/>
                  </a:cubicBezTo>
                  <a:cubicBezTo>
                    <a:pt x="15" y="9"/>
                    <a:pt x="16" y="8"/>
                    <a:pt x="16" y="8"/>
                  </a:cubicBezTo>
                  <a:cubicBezTo>
                    <a:pt x="16" y="8"/>
                    <a:pt x="17" y="8"/>
                    <a:pt x="17" y="8"/>
                  </a:cubicBezTo>
                  <a:moveTo>
                    <a:pt x="2" y="43"/>
                  </a:moveTo>
                  <a:cubicBezTo>
                    <a:pt x="2" y="35"/>
                    <a:pt x="2" y="30"/>
                    <a:pt x="2" y="24"/>
                  </a:cubicBezTo>
                  <a:cubicBezTo>
                    <a:pt x="1" y="19"/>
                    <a:pt x="1" y="14"/>
                    <a:pt x="2" y="6"/>
                  </a:cubicBezTo>
                  <a:cubicBezTo>
                    <a:pt x="2" y="6"/>
                    <a:pt x="3" y="6"/>
                    <a:pt x="4" y="6"/>
                  </a:cubicBezTo>
                  <a:cubicBezTo>
                    <a:pt x="5" y="6"/>
                    <a:pt x="6" y="6"/>
                    <a:pt x="7" y="6"/>
                  </a:cubicBezTo>
                  <a:cubicBezTo>
                    <a:pt x="8" y="6"/>
                    <a:pt x="8" y="6"/>
                    <a:pt x="9" y="6"/>
                  </a:cubicBezTo>
                  <a:cubicBezTo>
                    <a:pt x="9" y="7"/>
                    <a:pt x="9" y="7"/>
                    <a:pt x="9" y="8"/>
                  </a:cubicBezTo>
                  <a:cubicBezTo>
                    <a:pt x="9" y="9"/>
                    <a:pt x="9" y="10"/>
                    <a:pt x="10" y="12"/>
                  </a:cubicBezTo>
                  <a:cubicBezTo>
                    <a:pt x="10" y="12"/>
                    <a:pt x="10" y="12"/>
                    <a:pt x="10" y="12"/>
                  </a:cubicBezTo>
                  <a:cubicBezTo>
                    <a:pt x="10" y="13"/>
                    <a:pt x="10" y="13"/>
                    <a:pt x="10" y="13"/>
                  </a:cubicBezTo>
                  <a:cubicBezTo>
                    <a:pt x="10" y="13"/>
                    <a:pt x="10" y="13"/>
                    <a:pt x="10" y="13"/>
                  </a:cubicBezTo>
                  <a:cubicBezTo>
                    <a:pt x="10" y="13"/>
                    <a:pt x="10" y="13"/>
                    <a:pt x="10" y="13"/>
                  </a:cubicBezTo>
                  <a:cubicBezTo>
                    <a:pt x="11" y="12"/>
                    <a:pt x="12" y="12"/>
                    <a:pt x="13" y="12"/>
                  </a:cubicBezTo>
                  <a:cubicBezTo>
                    <a:pt x="14" y="12"/>
                    <a:pt x="15" y="13"/>
                    <a:pt x="17" y="13"/>
                  </a:cubicBezTo>
                  <a:cubicBezTo>
                    <a:pt x="17" y="15"/>
                    <a:pt x="17" y="16"/>
                    <a:pt x="17" y="18"/>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8" y="19"/>
                    <a:pt x="18" y="19"/>
                    <a:pt x="18" y="19"/>
                  </a:cubicBezTo>
                  <a:cubicBezTo>
                    <a:pt x="18" y="19"/>
                    <a:pt x="18" y="19"/>
                    <a:pt x="18" y="19"/>
                  </a:cubicBezTo>
                  <a:cubicBezTo>
                    <a:pt x="18" y="19"/>
                    <a:pt x="18" y="19"/>
                    <a:pt x="18" y="19"/>
                  </a:cubicBezTo>
                  <a:cubicBezTo>
                    <a:pt x="18" y="19"/>
                    <a:pt x="18" y="19"/>
                    <a:pt x="18" y="19"/>
                  </a:cubicBezTo>
                  <a:cubicBezTo>
                    <a:pt x="19" y="19"/>
                    <a:pt x="21" y="19"/>
                    <a:pt x="22" y="19"/>
                  </a:cubicBezTo>
                  <a:cubicBezTo>
                    <a:pt x="23" y="19"/>
                    <a:pt x="24" y="19"/>
                    <a:pt x="25" y="19"/>
                  </a:cubicBezTo>
                  <a:cubicBezTo>
                    <a:pt x="25" y="20"/>
                    <a:pt x="25" y="21"/>
                    <a:pt x="25" y="22"/>
                  </a:cubicBezTo>
                  <a:cubicBezTo>
                    <a:pt x="25" y="23"/>
                    <a:pt x="25" y="24"/>
                    <a:pt x="25" y="26"/>
                  </a:cubicBezTo>
                  <a:cubicBezTo>
                    <a:pt x="25" y="26"/>
                    <a:pt x="25" y="26"/>
                    <a:pt x="25" y="26"/>
                  </a:cubicBezTo>
                  <a:cubicBezTo>
                    <a:pt x="26" y="26"/>
                    <a:pt x="26" y="26"/>
                    <a:pt x="26" y="26"/>
                  </a:cubicBezTo>
                  <a:cubicBezTo>
                    <a:pt x="27" y="26"/>
                    <a:pt x="28" y="26"/>
                    <a:pt x="30" y="26"/>
                  </a:cubicBezTo>
                  <a:cubicBezTo>
                    <a:pt x="31" y="26"/>
                    <a:pt x="32" y="26"/>
                    <a:pt x="33" y="26"/>
                  </a:cubicBezTo>
                  <a:cubicBezTo>
                    <a:pt x="33" y="27"/>
                    <a:pt x="33" y="28"/>
                    <a:pt x="33" y="29"/>
                  </a:cubicBezTo>
                  <a:cubicBezTo>
                    <a:pt x="33" y="30"/>
                    <a:pt x="33" y="31"/>
                    <a:pt x="33" y="33"/>
                  </a:cubicBezTo>
                  <a:cubicBezTo>
                    <a:pt x="33" y="33"/>
                    <a:pt x="33" y="33"/>
                    <a:pt x="33" y="33"/>
                  </a:cubicBezTo>
                  <a:cubicBezTo>
                    <a:pt x="34" y="33"/>
                    <a:pt x="34" y="33"/>
                    <a:pt x="34" y="33"/>
                  </a:cubicBezTo>
                  <a:cubicBezTo>
                    <a:pt x="34" y="34"/>
                    <a:pt x="34" y="34"/>
                    <a:pt x="34" y="34"/>
                  </a:cubicBezTo>
                  <a:cubicBezTo>
                    <a:pt x="35" y="34"/>
                    <a:pt x="36" y="34"/>
                    <a:pt x="36" y="34"/>
                  </a:cubicBezTo>
                  <a:cubicBezTo>
                    <a:pt x="38" y="34"/>
                    <a:pt x="39" y="34"/>
                    <a:pt x="41" y="33"/>
                  </a:cubicBezTo>
                  <a:cubicBezTo>
                    <a:pt x="41" y="43"/>
                    <a:pt x="41" y="43"/>
                    <a:pt x="41" y="43"/>
                  </a:cubicBezTo>
                  <a:cubicBezTo>
                    <a:pt x="35" y="42"/>
                    <a:pt x="29" y="42"/>
                    <a:pt x="23" y="42"/>
                  </a:cubicBezTo>
                  <a:cubicBezTo>
                    <a:pt x="17" y="42"/>
                    <a:pt x="10" y="42"/>
                    <a:pt x="2" y="43"/>
                  </a:cubicBezTo>
                  <a:moveTo>
                    <a:pt x="10" y="11"/>
                  </a:moveTo>
                  <a:cubicBezTo>
                    <a:pt x="10" y="10"/>
                    <a:pt x="10" y="9"/>
                    <a:pt x="10" y="8"/>
                  </a:cubicBezTo>
                  <a:cubicBezTo>
                    <a:pt x="10" y="7"/>
                    <a:pt x="10" y="7"/>
                    <a:pt x="10" y="6"/>
                  </a:cubicBezTo>
                  <a:cubicBezTo>
                    <a:pt x="11" y="5"/>
                    <a:pt x="13" y="3"/>
                    <a:pt x="16" y="1"/>
                  </a:cubicBezTo>
                  <a:cubicBezTo>
                    <a:pt x="16" y="2"/>
                    <a:pt x="16" y="3"/>
                    <a:pt x="16" y="4"/>
                  </a:cubicBezTo>
                  <a:cubicBezTo>
                    <a:pt x="16" y="5"/>
                    <a:pt x="16" y="6"/>
                    <a:pt x="16" y="7"/>
                  </a:cubicBezTo>
                  <a:cubicBezTo>
                    <a:pt x="15" y="8"/>
                    <a:pt x="15" y="8"/>
                    <a:pt x="14" y="8"/>
                  </a:cubicBezTo>
                  <a:cubicBezTo>
                    <a:pt x="13" y="9"/>
                    <a:pt x="12" y="10"/>
                    <a:pt x="10" y="11"/>
                  </a:cubicBezTo>
                  <a:moveTo>
                    <a:pt x="2" y="5"/>
                  </a:moveTo>
                  <a:cubicBezTo>
                    <a:pt x="7" y="2"/>
                    <a:pt x="7" y="2"/>
                    <a:pt x="7" y="2"/>
                  </a:cubicBezTo>
                  <a:cubicBezTo>
                    <a:pt x="7" y="2"/>
                    <a:pt x="8" y="2"/>
                    <a:pt x="8" y="2"/>
                  </a:cubicBezTo>
                  <a:cubicBezTo>
                    <a:pt x="9" y="1"/>
                    <a:pt x="11" y="1"/>
                    <a:pt x="13" y="1"/>
                  </a:cubicBezTo>
                  <a:cubicBezTo>
                    <a:pt x="13" y="1"/>
                    <a:pt x="14" y="1"/>
                    <a:pt x="14" y="1"/>
                  </a:cubicBezTo>
                  <a:cubicBezTo>
                    <a:pt x="12" y="3"/>
                    <a:pt x="10" y="4"/>
                    <a:pt x="9" y="5"/>
                  </a:cubicBezTo>
                  <a:cubicBezTo>
                    <a:pt x="8" y="5"/>
                    <a:pt x="7" y="5"/>
                    <a:pt x="6" y="5"/>
                  </a:cubicBezTo>
                  <a:cubicBezTo>
                    <a:pt x="6" y="5"/>
                    <a:pt x="5" y="5"/>
                    <a:pt x="4" y="5"/>
                  </a:cubicBezTo>
                  <a:cubicBezTo>
                    <a:pt x="4" y="5"/>
                    <a:pt x="3" y="5"/>
                    <a:pt x="2" y="5"/>
                  </a:cubicBezTo>
                  <a:moveTo>
                    <a:pt x="16" y="0"/>
                  </a:moveTo>
                  <a:cubicBezTo>
                    <a:pt x="16" y="0"/>
                    <a:pt x="16" y="0"/>
                    <a:pt x="16" y="0"/>
                  </a:cubicBezTo>
                  <a:cubicBezTo>
                    <a:pt x="16" y="0"/>
                    <a:pt x="16" y="0"/>
                    <a:pt x="16" y="0"/>
                  </a:cubicBezTo>
                  <a:cubicBezTo>
                    <a:pt x="15" y="0"/>
                    <a:pt x="14" y="0"/>
                    <a:pt x="13" y="0"/>
                  </a:cubicBezTo>
                  <a:cubicBezTo>
                    <a:pt x="11" y="0"/>
                    <a:pt x="9" y="0"/>
                    <a:pt x="8" y="1"/>
                  </a:cubicBezTo>
                  <a:cubicBezTo>
                    <a:pt x="7" y="1"/>
                    <a:pt x="7" y="1"/>
                    <a:pt x="6" y="2"/>
                  </a:cubicBezTo>
                  <a:cubicBezTo>
                    <a:pt x="1" y="5"/>
                    <a:pt x="1" y="5"/>
                    <a:pt x="1" y="5"/>
                  </a:cubicBezTo>
                  <a:cubicBezTo>
                    <a:pt x="1" y="5"/>
                    <a:pt x="1" y="5"/>
                    <a:pt x="1" y="5"/>
                  </a:cubicBezTo>
                  <a:cubicBezTo>
                    <a:pt x="1" y="5"/>
                    <a:pt x="1" y="5"/>
                    <a:pt x="1" y="5"/>
                  </a:cubicBezTo>
                  <a:cubicBezTo>
                    <a:pt x="1" y="6"/>
                    <a:pt x="1" y="6"/>
                    <a:pt x="1" y="6"/>
                  </a:cubicBezTo>
                  <a:cubicBezTo>
                    <a:pt x="1" y="6"/>
                    <a:pt x="1" y="6"/>
                    <a:pt x="1" y="6"/>
                  </a:cubicBezTo>
                  <a:cubicBezTo>
                    <a:pt x="0" y="14"/>
                    <a:pt x="0" y="19"/>
                    <a:pt x="1" y="24"/>
                  </a:cubicBezTo>
                  <a:cubicBezTo>
                    <a:pt x="1" y="30"/>
                    <a:pt x="1" y="35"/>
                    <a:pt x="1" y="43"/>
                  </a:cubicBezTo>
                  <a:cubicBezTo>
                    <a:pt x="0" y="43"/>
                    <a:pt x="0" y="43"/>
                    <a:pt x="0" y="43"/>
                  </a:cubicBezTo>
                  <a:cubicBezTo>
                    <a:pt x="1" y="44"/>
                    <a:pt x="1" y="44"/>
                    <a:pt x="1" y="44"/>
                  </a:cubicBezTo>
                  <a:cubicBezTo>
                    <a:pt x="9" y="43"/>
                    <a:pt x="16" y="43"/>
                    <a:pt x="23" y="43"/>
                  </a:cubicBezTo>
                  <a:cubicBezTo>
                    <a:pt x="29" y="43"/>
                    <a:pt x="35" y="43"/>
                    <a:pt x="41" y="44"/>
                  </a:cubicBezTo>
                  <a:cubicBezTo>
                    <a:pt x="42" y="44"/>
                    <a:pt x="42" y="44"/>
                    <a:pt x="42" y="44"/>
                  </a:cubicBezTo>
                  <a:cubicBezTo>
                    <a:pt x="42" y="44"/>
                    <a:pt x="42" y="44"/>
                    <a:pt x="42" y="44"/>
                  </a:cubicBezTo>
                  <a:cubicBezTo>
                    <a:pt x="42" y="44"/>
                    <a:pt x="42" y="44"/>
                    <a:pt x="42" y="44"/>
                  </a:cubicBezTo>
                  <a:cubicBezTo>
                    <a:pt x="42" y="44"/>
                    <a:pt x="42" y="44"/>
                    <a:pt x="42" y="44"/>
                  </a:cubicBezTo>
                  <a:cubicBezTo>
                    <a:pt x="43" y="44"/>
                    <a:pt x="43" y="44"/>
                    <a:pt x="43" y="44"/>
                  </a:cubicBezTo>
                  <a:cubicBezTo>
                    <a:pt x="43" y="43"/>
                    <a:pt x="43" y="43"/>
                    <a:pt x="43" y="43"/>
                  </a:cubicBezTo>
                  <a:cubicBezTo>
                    <a:pt x="43" y="43"/>
                    <a:pt x="43" y="43"/>
                    <a:pt x="43" y="43"/>
                  </a:cubicBezTo>
                  <a:cubicBezTo>
                    <a:pt x="45" y="41"/>
                    <a:pt x="46" y="39"/>
                    <a:pt x="48" y="37"/>
                  </a:cubicBezTo>
                  <a:cubicBezTo>
                    <a:pt x="48" y="36"/>
                    <a:pt x="48" y="36"/>
                    <a:pt x="48" y="36"/>
                  </a:cubicBezTo>
                  <a:cubicBezTo>
                    <a:pt x="48" y="36"/>
                    <a:pt x="48" y="36"/>
                    <a:pt x="48" y="36"/>
                  </a:cubicBezTo>
                  <a:cubicBezTo>
                    <a:pt x="48" y="36"/>
                    <a:pt x="48" y="36"/>
                    <a:pt x="48" y="36"/>
                  </a:cubicBezTo>
                  <a:cubicBezTo>
                    <a:pt x="48" y="35"/>
                    <a:pt x="48" y="34"/>
                    <a:pt x="48" y="32"/>
                  </a:cubicBezTo>
                  <a:cubicBezTo>
                    <a:pt x="48" y="31"/>
                    <a:pt x="48" y="29"/>
                    <a:pt x="48" y="28"/>
                  </a:cubicBezTo>
                  <a:cubicBezTo>
                    <a:pt x="48" y="28"/>
                    <a:pt x="48" y="28"/>
                    <a:pt x="48" y="28"/>
                  </a:cubicBezTo>
                  <a:cubicBezTo>
                    <a:pt x="48" y="27"/>
                    <a:pt x="48" y="27"/>
                    <a:pt x="48" y="27"/>
                  </a:cubicBezTo>
                  <a:cubicBezTo>
                    <a:pt x="48" y="27"/>
                    <a:pt x="48" y="27"/>
                    <a:pt x="48" y="27"/>
                  </a:cubicBezTo>
                  <a:cubicBezTo>
                    <a:pt x="47" y="27"/>
                    <a:pt x="47" y="27"/>
                    <a:pt x="47" y="27"/>
                  </a:cubicBezTo>
                  <a:cubicBezTo>
                    <a:pt x="47" y="27"/>
                    <a:pt x="47" y="27"/>
                    <a:pt x="47" y="27"/>
                  </a:cubicBezTo>
                  <a:cubicBezTo>
                    <a:pt x="47" y="27"/>
                    <a:pt x="47" y="27"/>
                    <a:pt x="47" y="27"/>
                  </a:cubicBezTo>
                  <a:cubicBezTo>
                    <a:pt x="46" y="27"/>
                    <a:pt x="44" y="27"/>
                    <a:pt x="42" y="27"/>
                  </a:cubicBezTo>
                  <a:cubicBezTo>
                    <a:pt x="42" y="27"/>
                    <a:pt x="41" y="27"/>
                    <a:pt x="41" y="27"/>
                  </a:cubicBezTo>
                  <a:cubicBezTo>
                    <a:pt x="40" y="27"/>
                    <a:pt x="40" y="27"/>
                    <a:pt x="40" y="27"/>
                  </a:cubicBezTo>
                  <a:cubicBezTo>
                    <a:pt x="40" y="27"/>
                    <a:pt x="40" y="27"/>
                    <a:pt x="40" y="27"/>
                  </a:cubicBezTo>
                  <a:cubicBezTo>
                    <a:pt x="40" y="26"/>
                    <a:pt x="40" y="25"/>
                    <a:pt x="40" y="24"/>
                  </a:cubicBezTo>
                  <a:cubicBezTo>
                    <a:pt x="40" y="23"/>
                    <a:pt x="40" y="22"/>
                    <a:pt x="40" y="21"/>
                  </a:cubicBezTo>
                  <a:cubicBezTo>
                    <a:pt x="40" y="21"/>
                    <a:pt x="40" y="21"/>
                    <a:pt x="40" y="21"/>
                  </a:cubicBezTo>
                  <a:cubicBezTo>
                    <a:pt x="40" y="20"/>
                    <a:pt x="40" y="20"/>
                    <a:pt x="40" y="20"/>
                  </a:cubicBezTo>
                  <a:cubicBezTo>
                    <a:pt x="40" y="20"/>
                    <a:pt x="40" y="20"/>
                    <a:pt x="40" y="20"/>
                  </a:cubicBezTo>
                  <a:cubicBezTo>
                    <a:pt x="40" y="20"/>
                    <a:pt x="40" y="20"/>
                    <a:pt x="40" y="20"/>
                  </a:cubicBezTo>
                  <a:cubicBezTo>
                    <a:pt x="40" y="20"/>
                    <a:pt x="40" y="20"/>
                    <a:pt x="40" y="20"/>
                  </a:cubicBezTo>
                  <a:cubicBezTo>
                    <a:pt x="39" y="20"/>
                    <a:pt x="39" y="20"/>
                    <a:pt x="39" y="20"/>
                  </a:cubicBezTo>
                  <a:cubicBezTo>
                    <a:pt x="38" y="20"/>
                    <a:pt x="37" y="20"/>
                    <a:pt x="36" y="20"/>
                  </a:cubicBezTo>
                  <a:cubicBezTo>
                    <a:pt x="34" y="20"/>
                    <a:pt x="33" y="20"/>
                    <a:pt x="32" y="20"/>
                  </a:cubicBezTo>
                  <a:cubicBezTo>
                    <a:pt x="32" y="19"/>
                    <a:pt x="32" y="18"/>
                    <a:pt x="32" y="17"/>
                  </a:cubicBezTo>
                  <a:cubicBezTo>
                    <a:pt x="32" y="16"/>
                    <a:pt x="32" y="14"/>
                    <a:pt x="32" y="13"/>
                  </a:cubicBezTo>
                  <a:cubicBezTo>
                    <a:pt x="32" y="13"/>
                    <a:pt x="32" y="13"/>
                    <a:pt x="32" y="13"/>
                  </a:cubicBezTo>
                  <a:cubicBezTo>
                    <a:pt x="32" y="13"/>
                    <a:pt x="32" y="13"/>
                    <a:pt x="32" y="13"/>
                  </a:cubicBezTo>
                  <a:cubicBezTo>
                    <a:pt x="32" y="13"/>
                    <a:pt x="32" y="13"/>
                    <a:pt x="32" y="13"/>
                  </a:cubicBezTo>
                  <a:cubicBezTo>
                    <a:pt x="31" y="13"/>
                    <a:pt x="31" y="13"/>
                    <a:pt x="31" y="13"/>
                  </a:cubicBezTo>
                  <a:cubicBezTo>
                    <a:pt x="31" y="13"/>
                    <a:pt x="31" y="13"/>
                    <a:pt x="31" y="13"/>
                  </a:cubicBezTo>
                  <a:cubicBezTo>
                    <a:pt x="31" y="13"/>
                    <a:pt x="31" y="13"/>
                    <a:pt x="31" y="13"/>
                  </a:cubicBezTo>
                  <a:cubicBezTo>
                    <a:pt x="30" y="13"/>
                    <a:pt x="29" y="13"/>
                    <a:pt x="28" y="13"/>
                  </a:cubicBezTo>
                  <a:cubicBezTo>
                    <a:pt x="27" y="13"/>
                    <a:pt x="25" y="13"/>
                    <a:pt x="24" y="13"/>
                  </a:cubicBezTo>
                  <a:cubicBezTo>
                    <a:pt x="24" y="13"/>
                    <a:pt x="24" y="12"/>
                    <a:pt x="24" y="11"/>
                  </a:cubicBezTo>
                  <a:cubicBezTo>
                    <a:pt x="24" y="10"/>
                    <a:pt x="24" y="8"/>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3" y="7"/>
                    <a:pt x="22" y="7"/>
                    <a:pt x="22" y="7"/>
                  </a:cubicBezTo>
                  <a:cubicBezTo>
                    <a:pt x="20" y="7"/>
                    <a:pt x="18" y="7"/>
                    <a:pt x="17" y="7"/>
                  </a:cubicBezTo>
                  <a:cubicBezTo>
                    <a:pt x="17" y="7"/>
                    <a:pt x="17" y="7"/>
                    <a:pt x="17" y="7"/>
                  </a:cubicBezTo>
                  <a:cubicBezTo>
                    <a:pt x="17" y="6"/>
                    <a:pt x="17" y="5"/>
                    <a:pt x="17" y="4"/>
                  </a:cubicBezTo>
                  <a:cubicBezTo>
                    <a:pt x="17" y="3"/>
                    <a:pt x="17" y="2"/>
                    <a:pt x="17" y="1"/>
                  </a:cubicBezTo>
                  <a:cubicBezTo>
                    <a:pt x="17" y="0"/>
                    <a:pt x="17" y="0"/>
                    <a:pt x="17" y="0"/>
                  </a:cubicBezTo>
                  <a:cubicBezTo>
                    <a:pt x="17" y="0"/>
                    <a:pt x="17" y="0"/>
                    <a:pt x="17" y="0"/>
                  </a:cubicBezTo>
                  <a:cubicBezTo>
                    <a:pt x="17" y="0"/>
                    <a:pt x="17" y="0"/>
                    <a:pt x="17"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69" name="Freeform 155"/>
            <p:cNvSpPr>
              <a:spLocks noEditPoints="1"/>
            </p:cNvSpPr>
            <p:nvPr/>
          </p:nvSpPr>
          <p:spPr bwMode="auto">
            <a:xfrm>
              <a:off x="3998" y="2400"/>
              <a:ext cx="14" cy="19"/>
            </a:xfrm>
            <a:custGeom>
              <a:avLst/>
              <a:gdLst>
                <a:gd name="T0" fmla="*/ 2 w 6"/>
                <a:gd name="T1" fmla="*/ 4 h 8"/>
                <a:gd name="T2" fmla="*/ 2 w 6"/>
                <a:gd name="T3" fmla="*/ 1 h 8"/>
                <a:gd name="T4" fmla="*/ 3 w 6"/>
                <a:gd name="T5" fmla="*/ 1 h 8"/>
                <a:gd name="T6" fmla="*/ 4 w 6"/>
                <a:gd name="T7" fmla="*/ 1 h 8"/>
                <a:gd name="T8" fmla="*/ 5 w 6"/>
                <a:gd name="T9" fmla="*/ 1 h 8"/>
                <a:gd name="T10" fmla="*/ 5 w 6"/>
                <a:gd name="T11" fmla="*/ 1 h 8"/>
                <a:gd name="T12" fmla="*/ 5 w 6"/>
                <a:gd name="T13" fmla="*/ 2 h 8"/>
                <a:gd name="T14" fmla="*/ 3 w 6"/>
                <a:gd name="T15" fmla="*/ 2 h 8"/>
                <a:gd name="T16" fmla="*/ 3 w 6"/>
                <a:gd name="T17" fmla="*/ 3 h 8"/>
                <a:gd name="T18" fmla="*/ 3 w 6"/>
                <a:gd name="T19" fmla="*/ 3 h 8"/>
                <a:gd name="T20" fmla="*/ 4 w 6"/>
                <a:gd name="T21" fmla="*/ 7 h 8"/>
                <a:gd name="T22" fmla="*/ 3 w 6"/>
                <a:gd name="T23" fmla="*/ 7 h 8"/>
                <a:gd name="T24" fmla="*/ 1 w 6"/>
                <a:gd name="T25" fmla="*/ 7 h 8"/>
                <a:gd name="T26" fmla="*/ 1 w 6"/>
                <a:gd name="T27" fmla="*/ 6 h 8"/>
                <a:gd name="T28" fmla="*/ 2 w 6"/>
                <a:gd name="T29" fmla="*/ 6 h 8"/>
                <a:gd name="T30" fmla="*/ 3 w 6"/>
                <a:gd name="T31" fmla="*/ 6 h 8"/>
                <a:gd name="T32" fmla="*/ 4 w 6"/>
                <a:gd name="T33" fmla="*/ 4 h 8"/>
                <a:gd name="T34" fmla="*/ 2 w 6"/>
                <a:gd name="T35" fmla="*/ 4 h 8"/>
                <a:gd name="T36" fmla="*/ 2 w 6"/>
                <a:gd name="T37" fmla="*/ 4 h 8"/>
                <a:gd name="T38" fmla="*/ 3 w 6"/>
                <a:gd name="T39" fmla="*/ 0 h 8"/>
                <a:gd name="T40" fmla="*/ 1 w 6"/>
                <a:gd name="T41" fmla="*/ 1 h 8"/>
                <a:gd name="T42" fmla="*/ 1 w 6"/>
                <a:gd name="T43" fmla="*/ 4 h 8"/>
                <a:gd name="T44" fmla="*/ 1 w 6"/>
                <a:gd name="T45" fmla="*/ 5 h 8"/>
                <a:gd name="T46" fmla="*/ 2 w 6"/>
                <a:gd name="T47" fmla="*/ 5 h 8"/>
                <a:gd name="T48" fmla="*/ 2 w 6"/>
                <a:gd name="T49" fmla="*/ 5 h 8"/>
                <a:gd name="T50" fmla="*/ 3 w 6"/>
                <a:gd name="T51" fmla="*/ 5 h 8"/>
                <a:gd name="T52" fmla="*/ 3 w 6"/>
                <a:gd name="T53" fmla="*/ 5 h 8"/>
                <a:gd name="T54" fmla="*/ 2 w 6"/>
                <a:gd name="T55" fmla="*/ 5 h 8"/>
                <a:gd name="T56" fmla="*/ 2 w 6"/>
                <a:gd name="T57" fmla="*/ 5 h 8"/>
                <a:gd name="T58" fmla="*/ 1 w 6"/>
                <a:gd name="T59" fmla="*/ 6 h 8"/>
                <a:gd name="T60" fmla="*/ 1 w 6"/>
                <a:gd name="T61" fmla="*/ 6 h 8"/>
                <a:gd name="T62" fmla="*/ 0 w 6"/>
                <a:gd name="T63" fmla="*/ 7 h 8"/>
                <a:gd name="T64" fmla="*/ 1 w 6"/>
                <a:gd name="T65" fmla="*/ 7 h 8"/>
                <a:gd name="T66" fmla="*/ 3 w 6"/>
                <a:gd name="T67" fmla="*/ 8 h 8"/>
                <a:gd name="T68" fmla="*/ 4 w 6"/>
                <a:gd name="T69" fmla="*/ 7 h 8"/>
                <a:gd name="T70" fmla="*/ 6 w 6"/>
                <a:gd name="T71" fmla="*/ 4 h 8"/>
                <a:gd name="T72" fmla="*/ 5 w 6"/>
                <a:gd name="T73" fmla="*/ 3 h 8"/>
                <a:gd name="T74" fmla="*/ 6 w 6"/>
                <a:gd name="T75" fmla="*/ 2 h 8"/>
                <a:gd name="T76" fmla="*/ 6 w 6"/>
                <a:gd name="T77" fmla="*/ 2 h 8"/>
                <a:gd name="T78" fmla="*/ 6 w 6"/>
                <a:gd name="T79" fmla="*/ 1 h 8"/>
                <a:gd name="T80" fmla="*/ 5 w 6"/>
                <a:gd name="T81" fmla="*/ 0 h 8"/>
                <a:gd name="T82" fmla="*/ 5 w 6"/>
                <a:gd name="T83" fmla="*/ 0 h 8"/>
                <a:gd name="T84" fmla="*/ 4 w 6"/>
                <a:gd name="T85" fmla="*/ 0 h 8"/>
                <a:gd name="T86" fmla="*/ 4 w 6"/>
                <a:gd name="T87" fmla="*/ 0 h 8"/>
                <a:gd name="T88" fmla="*/ 3 w 6"/>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 h="8">
                  <a:moveTo>
                    <a:pt x="2" y="4"/>
                  </a:moveTo>
                  <a:cubicBezTo>
                    <a:pt x="2" y="3"/>
                    <a:pt x="2" y="2"/>
                    <a:pt x="2" y="1"/>
                  </a:cubicBezTo>
                  <a:cubicBezTo>
                    <a:pt x="2" y="1"/>
                    <a:pt x="2" y="1"/>
                    <a:pt x="3" y="1"/>
                  </a:cubicBezTo>
                  <a:cubicBezTo>
                    <a:pt x="3" y="1"/>
                    <a:pt x="4" y="1"/>
                    <a:pt x="4" y="1"/>
                  </a:cubicBezTo>
                  <a:cubicBezTo>
                    <a:pt x="5" y="1"/>
                    <a:pt x="5" y="1"/>
                    <a:pt x="5" y="1"/>
                  </a:cubicBezTo>
                  <a:cubicBezTo>
                    <a:pt x="5" y="1"/>
                    <a:pt x="5" y="1"/>
                    <a:pt x="5" y="1"/>
                  </a:cubicBezTo>
                  <a:cubicBezTo>
                    <a:pt x="5" y="2"/>
                    <a:pt x="5" y="2"/>
                    <a:pt x="5" y="2"/>
                  </a:cubicBezTo>
                  <a:cubicBezTo>
                    <a:pt x="4" y="2"/>
                    <a:pt x="4" y="2"/>
                    <a:pt x="3" y="2"/>
                  </a:cubicBezTo>
                  <a:cubicBezTo>
                    <a:pt x="3" y="2"/>
                    <a:pt x="3" y="2"/>
                    <a:pt x="3" y="3"/>
                  </a:cubicBezTo>
                  <a:cubicBezTo>
                    <a:pt x="3" y="3"/>
                    <a:pt x="3" y="3"/>
                    <a:pt x="3" y="3"/>
                  </a:cubicBezTo>
                  <a:cubicBezTo>
                    <a:pt x="5" y="3"/>
                    <a:pt x="6" y="6"/>
                    <a:pt x="4" y="7"/>
                  </a:cubicBezTo>
                  <a:cubicBezTo>
                    <a:pt x="4" y="7"/>
                    <a:pt x="3" y="7"/>
                    <a:pt x="3" y="7"/>
                  </a:cubicBezTo>
                  <a:cubicBezTo>
                    <a:pt x="2" y="7"/>
                    <a:pt x="2" y="7"/>
                    <a:pt x="1" y="7"/>
                  </a:cubicBezTo>
                  <a:cubicBezTo>
                    <a:pt x="1" y="6"/>
                    <a:pt x="1" y="6"/>
                    <a:pt x="1" y="6"/>
                  </a:cubicBezTo>
                  <a:cubicBezTo>
                    <a:pt x="2" y="6"/>
                    <a:pt x="2" y="6"/>
                    <a:pt x="2" y="6"/>
                  </a:cubicBezTo>
                  <a:cubicBezTo>
                    <a:pt x="3" y="6"/>
                    <a:pt x="3" y="6"/>
                    <a:pt x="3" y="6"/>
                  </a:cubicBezTo>
                  <a:cubicBezTo>
                    <a:pt x="4" y="6"/>
                    <a:pt x="5" y="5"/>
                    <a:pt x="4" y="4"/>
                  </a:cubicBezTo>
                  <a:cubicBezTo>
                    <a:pt x="3" y="4"/>
                    <a:pt x="3" y="4"/>
                    <a:pt x="2" y="4"/>
                  </a:cubicBezTo>
                  <a:cubicBezTo>
                    <a:pt x="2" y="4"/>
                    <a:pt x="2" y="4"/>
                    <a:pt x="2" y="4"/>
                  </a:cubicBezTo>
                  <a:moveTo>
                    <a:pt x="3" y="0"/>
                  </a:moveTo>
                  <a:cubicBezTo>
                    <a:pt x="1" y="0"/>
                    <a:pt x="1" y="1"/>
                    <a:pt x="1" y="1"/>
                  </a:cubicBezTo>
                  <a:cubicBezTo>
                    <a:pt x="1" y="4"/>
                    <a:pt x="1" y="4"/>
                    <a:pt x="1" y="4"/>
                  </a:cubicBezTo>
                  <a:cubicBezTo>
                    <a:pt x="1" y="5"/>
                    <a:pt x="1" y="5"/>
                    <a:pt x="1" y="5"/>
                  </a:cubicBezTo>
                  <a:cubicBezTo>
                    <a:pt x="2" y="5"/>
                    <a:pt x="2" y="5"/>
                    <a:pt x="2" y="5"/>
                  </a:cubicBezTo>
                  <a:cubicBezTo>
                    <a:pt x="2" y="5"/>
                    <a:pt x="2" y="5"/>
                    <a:pt x="2" y="5"/>
                  </a:cubicBezTo>
                  <a:cubicBezTo>
                    <a:pt x="3" y="5"/>
                    <a:pt x="3" y="5"/>
                    <a:pt x="3" y="5"/>
                  </a:cubicBezTo>
                  <a:cubicBezTo>
                    <a:pt x="3" y="5"/>
                    <a:pt x="3" y="5"/>
                    <a:pt x="3" y="5"/>
                  </a:cubicBezTo>
                  <a:cubicBezTo>
                    <a:pt x="2" y="5"/>
                    <a:pt x="2" y="5"/>
                    <a:pt x="2" y="5"/>
                  </a:cubicBezTo>
                  <a:cubicBezTo>
                    <a:pt x="2" y="5"/>
                    <a:pt x="2" y="5"/>
                    <a:pt x="2" y="5"/>
                  </a:cubicBezTo>
                  <a:cubicBezTo>
                    <a:pt x="1" y="5"/>
                    <a:pt x="1" y="5"/>
                    <a:pt x="1" y="6"/>
                  </a:cubicBezTo>
                  <a:cubicBezTo>
                    <a:pt x="1" y="6"/>
                    <a:pt x="1" y="6"/>
                    <a:pt x="1" y="6"/>
                  </a:cubicBezTo>
                  <a:cubicBezTo>
                    <a:pt x="0" y="6"/>
                    <a:pt x="0" y="7"/>
                    <a:pt x="0" y="7"/>
                  </a:cubicBezTo>
                  <a:cubicBezTo>
                    <a:pt x="1" y="7"/>
                    <a:pt x="1" y="7"/>
                    <a:pt x="1" y="7"/>
                  </a:cubicBezTo>
                  <a:cubicBezTo>
                    <a:pt x="1" y="8"/>
                    <a:pt x="2" y="8"/>
                    <a:pt x="3" y="8"/>
                  </a:cubicBezTo>
                  <a:cubicBezTo>
                    <a:pt x="3" y="8"/>
                    <a:pt x="4" y="8"/>
                    <a:pt x="4" y="7"/>
                  </a:cubicBezTo>
                  <a:cubicBezTo>
                    <a:pt x="6" y="7"/>
                    <a:pt x="6" y="6"/>
                    <a:pt x="6" y="4"/>
                  </a:cubicBezTo>
                  <a:cubicBezTo>
                    <a:pt x="6" y="4"/>
                    <a:pt x="5" y="3"/>
                    <a:pt x="5" y="3"/>
                  </a:cubicBezTo>
                  <a:cubicBezTo>
                    <a:pt x="6" y="2"/>
                    <a:pt x="6" y="2"/>
                    <a:pt x="6" y="2"/>
                  </a:cubicBezTo>
                  <a:cubicBezTo>
                    <a:pt x="6" y="2"/>
                    <a:pt x="6" y="2"/>
                    <a:pt x="6" y="2"/>
                  </a:cubicBezTo>
                  <a:cubicBezTo>
                    <a:pt x="6" y="1"/>
                    <a:pt x="6" y="1"/>
                    <a:pt x="6" y="1"/>
                  </a:cubicBezTo>
                  <a:cubicBezTo>
                    <a:pt x="6" y="0"/>
                    <a:pt x="5" y="0"/>
                    <a:pt x="5" y="0"/>
                  </a:cubicBezTo>
                  <a:cubicBezTo>
                    <a:pt x="5" y="0"/>
                    <a:pt x="5" y="0"/>
                    <a:pt x="5" y="0"/>
                  </a:cubicBezTo>
                  <a:cubicBezTo>
                    <a:pt x="4" y="0"/>
                    <a:pt x="4" y="0"/>
                    <a:pt x="4" y="0"/>
                  </a:cubicBezTo>
                  <a:cubicBezTo>
                    <a:pt x="4" y="0"/>
                    <a:pt x="4" y="0"/>
                    <a:pt x="4"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70" name="Freeform 156"/>
            <p:cNvSpPr>
              <a:spLocks noEditPoints="1"/>
            </p:cNvSpPr>
            <p:nvPr/>
          </p:nvSpPr>
          <p:spPr bwMode="auto">
            <a:xfrm>
              <a:off x="3924" y="2343"/>
              <a:ext cx="17" cy="19"/>
            </a:xfrm>
            <a:custGeom>
              <a:avLst/>
              <a:gdLst>
                <a:gd name="T0" fmla="*/ 1 w 7"/>
                <a:gd name="T1" fmla="*/ 3 h 8"/>
                <a:gd name="T2" fmla="*/ 1 w 7"/>
                <a:gd name="T3" fmla="*/ 3 h 8"/>
                <a:gd name="T4" fmla="*/ 1 w 7"/>
                <a:gd name="T5" fmla="*/ 2 h 8"/>
                <a:gd name="T6" fmla="*/ 4 w 7"/>
                <a:gd name="T7" fmla="*/ 0 h 8"/>
                <a:gd name="T8" fmla="*/ 4 w 7"/>
                <a:gd name="T9" fmla="*/ 0 h 8"/>
                <a:gd name="T10" fmla="*/ 4 w 7"/>
                <a:gd name="T11" fmla="*/ 1 h 8"/>
                <a:gd name="T12" fmla="*/ 4 w 7"/>
                <a:gd name="T13" fmla="*/ 6 h 8"/>
                <a:gd name="T14" fmla="*/ 5 w 7"/>
                <a:gd name="T15" fmla="*/ 6 h 8"/>
                <a:gd name="T16" fmla="*/ 6 w 7"/>
                <a:gd name="T17" fmla="*/ 6 h 8"/>
                <a:gd name="T18" fmla="*/ 6 w 7"/>
                <a:gd name="T19" fmla="*/ 7 h 8"/>
                <a:gd name="T20" fmla="*/ 6 w 7"/>
                <a:gd name="T21" fmla="*/ 7 h 8"/>
                <a:gd name="T22" fmla="*/ 6 w 7"/>
                <a:gd name="T23" fmla="*/ 8 h 8"/>
                <a:gd name="T24" fmla="*/ 1 w 7"/>
                <a:gd name="T25" fmla="*/ 7 h 8"/>
                <a:gd name="T26" fmla="*/ 1 w 7"/>
                <a:gd name="T27" fmla="*/ 6 h 8"/>
                <a:gd name="T28" fmla="*/ 1 w 7"/>
                <a:gd name="T29" fmla="*/ 6 h 8"/>
                <a:gd name="T30" fmla="*/ 3 w 7"/>
                <a:gd name="T31" fmla="*/ 6 h 8"/>
                <a:gd name="T32" fmla="*/ 3 w 7"/>
                <a:gd name="T33" fmla="*/ 2 h 8"/>
                <a:gd name="T34" fmla="*/ 1 w 7"/>
                <a:gd name="T35" fmla="*/ 3 h 8"/>
                <a:gd name="T36" fmla="*/ 1 w 7"/>
                <a:gd name="T37" fmla="*/ 3 h 8"/>
                <a:gd name="T38" fmla="*/ 4 w 7"/>
                <a:gd name="T39" fmla="*/ 0 h 8"/>
                <a:gd name="T40" fmla="*/ 3 w 7"/>
                <a:gd name="T41" fmla="*/ 0 h 8"/>
                <a:gd name="T42" fmla="*/ 0 w 7"/>
                <a:gd name="T43" fmla="*/ 1 h 8"/>
                <a:gd name="T44" fmla="*/ 0 w 7"/>
                <a:gd name="T45" fmla="*/ 2 h 8"/>
                <a:gd name="T46" fmla="*/ 0 w 7"/>
                <a:gd name="T47" fmla="*/ 2 h 8"/>
                <a:gd name="T48" fmla="*/ 1 w 7"/>
                <a:gd name="T49" fmla="*/ 4 h 8"/>
                <a:gd name="T50" fmla="*/ 1 w 7"/>
                <a:gd name="T51" fmla="*/ 4 h 8"/>
                <a:gd name="T52" fmla="*/ 1 w 7"/>
                <a:gd name="T53" fmla="*/ 4 h 8"/>
                <a:gd name="T54" fmla="*/ 2 w 7"/>
                <a:gd name="T55" fmla="*/ 4 h 8"/>
                <a:gd name="T56" fmla="*/ 2 w 7"/>
                <a:gd name="T57" fmla="*/ 4 h 8"/>
                <a:gd name="T58" fmla="*/ 2 w 7"/>
                <a:gd name="T59" fmla="*/ 4 h 8"/>
                <a:gd name="T60" fmla="*/ 2 w 7"/>
                <a:gd name="T61" fmla="*/ 5 h 8"/>
                <a:gd name="T62" fmla="*/ 1 w 7"/>
                <a:gd name="T63" fmla="*/ 5 h 8"/>
                <a:gd name="T64" fmla="*/ 1 w 7"/>
                <a:gd name="T65" fmla="*/ 5 h 8"/>
                <a:gd name="T66" fmla="*/ 0 w 7"/>
                <a:gd name="T67" fmla="*/ 6 h 8"/>
                <a:gd name="T68" fmla="*/ 0 w 7"/>
                <a:gd name="T69" fmla="*/ 7 h 8"/>
                <a:gd name="T70" fmla="*/ 1 w 7"/>
                <a:gd name="T71" fmla="*/ 8 h 8"/>
                <a:gd name="T72" fmla="*/ 3 w 7"/>
                <a:gd name="T73" fmla="*/ 8 h 8"/>
                <a:gd name="T74" fmla="*/ 6 w 7"/>
                <a:gd name="T75" fmla="*/ 8 h 8"/>
                <a:gd name="T76" fmla="*/ 6 w 7"/>
                <a:gd name="T77" fmla="*/ 8 h 8"/>
                <a:gd name="T78" fmla="*/ 7 w 7"/>
                <a:gd name="T79" fmla="*/ 7 h 8"/>
                <a:gd name="T80" fmla="*/ 7 w 7"/>
                <a:gd name="T81" fmla="*/ 7 h 8"/>
                <a:gd name="T82" fmla="*/ 7 w 7"/>
                <a:gd name="T83" fmla="*/ 6 h 8"/>
                <a:gd name="T84" fmla="*/ 6 w 7"/>
                <a:gd name="T85" fmla="*/ 5 h 8"/>
                <a:gd name="T86" fmla="*/ 5 w 7"/>
                <a:gd name="T87" fmla="*/ 5 h 8"/>
                <a:gd name="T88" fmla="*/ 5 w 7"/>
                <a:gd name="T89" fmla="*/ 1 h 8"/>
                <a:gd name="T90" fmla="*/ 5 w 7"/>
                <a:gd name="T91" fmla="*/ 0 h 8"/>
                <a:gd name="T92" fmla="*/ 4 w 7"/>
                <a:gd name="T93" fmla="*/ 0 h 8"/>
                <a:gd name="T94" fmla="*/ 4 w 7"/>
                <a:gd name="T95" fmla="*/ 0 h 8"/>
                <a:gd name="T96" fmla="*/ 4 w 7"/>
                <a:gd name="T97" fmla="*/ 0 h 8"/>
                <a:gd name="T98" fmla="*/ 4 w 7"/>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 h="8">
                  <a:moveTo>
                    <a:pt x="1" y="3"/>
                  </a:moveTo>
                  <a:cubicBezTo>
                    <a:pt x="1" y="3"/>
                    <a:pt x="1" y="3"/>
                    <a:pt x="1" y="3"/>
                  </a:cubicBezTo>
                  <a:cubicBezTo>
                    <a:pt x="1" y="3"/>
                    <a:pt x="1" y="2"/>
                    <a:pt x="1" y="2"/>
                  </a:cubicBezTo>
                  <a:cubicBezTo>
                    <a:pt x="2" y="2"/>
                    <a:pt x="4" y="0"/>
                    <a:pt x="4" y="0"/>
                  </a:cubicBezTo>
                  <a:cubicBezTo>
                    <a:pt x="4" y="0"/>
                    <a:pt x="4" y="0"/>
                    <a:pt x="4" y="0"/>
                  </a:cubicBezTo>
                  <a:cubicBezTo>
                    <a:pt x="4" y="1"/>
                    <a:pt x="4" y="1"/>
                    <a:pt x="4" y="1"/>
                  </a:cubicBezTo>
                  <a:cubicBezTo>
                    <a:pt x="4" y="3"/>
                    <a:pt x="4" y="4"/>
                    <a:pt x="4" y="6"/>
                  </a:cubicBezTo>
                  <a:cubicBezTo>
                    <a:pt x="5" y="6"/>
                    <a:pt x="5" y="6"/>
                    <a:pt x="5" y="6"/>
                  </a:cubicBezTo>
                  <a:cubicBezTo>
                    <a:pt x="6" y="6"/>
                    <a:pt x="6" y="6"/>
                    <a:pt x="6" y="6"/>
                  </a:cubicBezTo>
                  <a:cubicBezTo>
                    <a:pt x="6" y="7"/>
                    <a:pt x="6" y="7"/>
                    <a:pt x="6" y="7"/>
                  </a:cubicBezTo>
                  <a:cubicBezTo>
                    <a:pt x="6" y="7"/>
                    <a:pt x="6" y="7"/>
                    <a:pt x="6" y="7"/>
                  </a:cubicBezTo>
                  <a:cubicBezTo>
                    <a:pt x="6" y="8"/>
                    <a:pt x="6" y="8"/>
                    <a:pt x="6" y="8"/>
                  </a:cubicBezTo>
                  <a:cubicBezTo>
                    <a:pt x="4" y="8"/>
                    <a:pt x="3" y="7"/>
                    <a:pt x="1" y="7"/>
                  </a:cubicBezTo>
                  <a:cubicBezTo>
                    <a:pt x="1" y="6"/>
                    <a:pt x="1" y="6"/>
                    <a:pt x="1" y="6"/>
                  </a:cubicBezTo>
                  <a:cubicBezTo>
                    <a:pt x="1" y="6"/>
                    <a:pt x="1" y="6"/>
                    <a:pt x="1" y="6"/>
                  </a:cubicBezTo>
                  <a:cubicBezTo>
                    <a:pt x="2" y="6"/>
                    <a:pt x="2" y="6"/>
                    <a:pt x="3" y="6"/>
                  </a:cubicBezTo>
                  <a:cubicBezTo>
                    <a:pt x="3" y="5"/>
                    <a:pt x="3" y="4"/>
                    <a:pt x="3" y="2"/>
                  </a:cubicBezTo>
                  <a:cubicBezTo>
                    <a:pt x="2" y="3"/>
                    <a:pt x="2" y="3"/>
                    <a:pt x="1" y="3"/>
                  </a:cubicBezTo>
                  <a:cubicBezTo>
                    <a:pt x="1" y="3"/>
                    <a:pt x="1" y="3"/>
                    <a:pt x="1" y="3"/>
                  </a:cubicBezTo>
                  <a:moveTo>
                    <a:pt x="4" y="0"/>
                  </a:moveTo>
                  <a:cubicBezTo>
                    <a:pt x="3" y="0"/>
                    <a:pt x="3" y="0"/>
                    <a:pt x="3" y="0"/>
                  </a:cubicBezTo>
                  <a:cubicBezTo>
                    <a:pt x="2" y="0"/>
                    <a:pt x="1" y="1"/>
                    <a:pt x="0" y="1"/>
                  </a:cubicBezTo>
                  <a:cubicBezTo>
                    <a:pt x="0" y="2"/>
                    <a:pt x="0" y="2"/>
                    <a:pt x="0" y="2"/>
                  </a:cubicBezTo>
                  <a:cubicBezTo>
                    <a:pt x="0" y="2"/>
                    <a:pt x="0" y="2"/>
                    <a:pt x="0" y="2"/>
                  </a:cubicBezTo>
                  <a:cubicBezTo>
                    <a:pt x="0" y="3"/>
                    <a:pt x="0" y="3"/>
                    <a:pt x="1" y="4"/>
                  </a:cubicBezTo>
                  <a:cubicBezTo>
                    <a:pt x="1" y="4"/>
                    <a:pt x="1" y="4"/>
                    <a:pt x="1" y="4"/>
                  </a:cubicBezTo>
                  <a:cubicBezTo>
                    <a:pt x="1" y="4"/>
                    <a:pt x="1" y="4"/>
                    <a:pt x="1" y="4"/>
                  </a:cubicBezTo>
                  <a:cubicBezTo>
                    <a:pt x="2" y="4"/>
                    <a:pt x="2" y="4"/>
                    <a:pt x="2" y="4"/>
                  </a:cubicBezTo>
                  <a:cubicBezTo>
                    <a:pt x="2" y="4"/>
                    <a:pt x="2" y="4"/>
                    <a:pt x="2" y="4"/>
                  </a:cubicBezTo>
                  <a:cubicBezTo>
                    <a:pt x="2" y="4"/>
                    <a:pt x="2" y="4"/>
                    <a:pt x="2" y="4"/>
                  </a:cubicBezTo>
                  <a:cubicBezTo>
                    <a:pt x="2" y="5"/>
                    <a:pt x="2" y="5"/>
                    <a:pt x="2" y="5"/>
                  </a:cubicBezTo>
                  <a:cubicBezTo>
                    <a:pt x="1" y="5"/>
                    <a:pt x="1" y="5"/>
                    <a:pt x="1" y="5"/>
                  </a:cubicBezTo>
                  <a:cubicBezTo>
                    <a:pt x="1" y="5"/>
                    <a:pt x="1" y="5"/>
                    <a:pt x="1" y="5"/>
                  </a:cubicBezTo>
                  <a:cubicBezTo>
                    <a:pt x="1" y="5"/>
                    <a:pt x="0" y="6"/>
                    <a:pt x="0" y="6"/>
                  </a:cubicBezTo>
                  <a:cubicBezTo>
                    <a:pt x="0" y="7"/>
                    <a:pt x="0" y="7"/>
                    <a:pt x="0" y="7"/>
                  </a:cubicBezTo>
                  <a:cubicBezTo>
                    <a:pt x="0" y="8"/>
                    <a:pt x="1" y="8"/>
                    <a:pt x="1" y="8"/>
                  </a:cubicBezTo>
                  <a:cubicBezTo>
                    <a:pt x="2" y="8"/>
                    <a:pt x="3" y="8"/>
                    <a:pt x="3" y="8"/>
                  </a:cubicBezTo>
                  <a:cubicBezTo>
                    <a:pt x="4" y="8"/>
                    <a:pt x="5" y="8"/>
                    <a:pt x="6" y="8"/>
                  </a:cubicBezTo>
                  <a:cubicBezTo>
                    <a:pt x="6" y="8"/>
                    <a:pt x="6" y="8"/>
                    <a:pt x="6" y="8"/>
                  </a:cubicBezTo>
                  <a:cubicBezTo>
                    <a:pt x="7" y="7"/>
                    <a:pt x="7" y="7"/>
                    <a:pt x="7" y="7"/>
                  </a:cubicBezTo>
                  <a:cubicBezTo>
                    <a:pt x="7" y="7"/>
                    <a:pt x="7" y="7"/>
                    <a:pt x="7" y="7"/>
                  </a:cubicBezTo>
                  <a:cubicBezTo>
                    <a:pt x="7" y="6"/>
                    <a:pt x="7" y="6"/>
                    <a:pt x="7" y="6"/>
                  </a:cubicBezTo>
                  <a:cubicBezTo>
                    <a:pt x="7" y="6"/>
                    <a:pt x="6" y="5"/>
                    <a:pt x="6" y="5"/>
                  </a:cubicBezTo>
                  <a:cubicBezTo>
                    <a:pt x="5" y="5"/>
                    <a:pt x="5" y="5"/>
                    <a:pt x="5" y="5"/>
                  </a:cubicBezTo>
                  <a:cubicBezTo>
                    <a:pt x="5" y="4"/>
                    <a:pt x="5" y="2"/>
                    <a:pt x="5" y="1"/>
                  </a:cubicBezTo>
                  <a:cubicBezTo>
                    <a:pt x="5" y="0"/>
                    <a:pt x="5" y="0"/>
                    <a:pt x="5" y="0"/>
                  </a:cubicBezTo>
                  <a:cubicBezTo>
                    <a:pt x="4" y="0"/>
                    <a:pt x="4" y="0"/>
                    <a:pt x="4" y="0"/>
                  </a:cubicBezTo>
                  <a:cubicBezTo>
                    <a:pt x="4" y="0"/>
                    <a:pt x="4" y="0"/>
                    <a:pt x="4" y="0"/>
                  </a:cubicBez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71" name="Freeform 157"/>
            <p:cNvSpPr>
              <a:spLocks noEditPoints="1"/>
            </p:cNvSpPr>
            <p:nvPr/>
          </p:nvSpPr>
          <p:spPr bwMode="auto">
            <a:xfrm>
              <a:off x="3941" y="2355"/>
              <a:ext cx="17" cy="19"/>
            </a:xfrm>
            <a:custGeom>
              <a:avLst/>
              <a:gdLst>
                <a:gd name="T0" fmla="*/ 1 w 7"/>
                <a:gd name="T1" fmla="*/ 2 h 8"/>
                <a:gd name="T2" fmla="*/ 1 w 7"/>
                <a:gd name="T3" fmla="*/ 1 h 8"/>
                <a:gd name="T4" fmla="*/ 3 w 7"/>
                <a:gd name="T5" fmla="*/ 1 h 8"/>
                <a:gd name="T6" fmla="*/ 5 w 7"/>
                <a:gd name="T7" fmla="*/ 2 h 8"/>
                <a:gd name="T8" fmla="*/ 3 w 7"/>
                <a:gd name="T9" fmla="*/ 6 h 8"/>
                <a:gd name="T10" fmla="*/ 3 w 7"/>
                <a:gd name="T11" fmla="*/ 6 h 8"/>
                <a:gd name="T12" fmla="*/ 4 w 7"/>
                <a:gd name="T13" fmla="*/ 7 h 8"/>
                <a:gd name="T14" fmla="*/ 6 w 7"/>
                <a:gd name="T15" fmla="*/ 7 h 8"/>
                <a:gd name="T16" fmla="*/ 6 w 7"/>
                <a:gd name="T17" fmla="*/ 8 h 8"/>
                <a:gd name="T18" fmla="*/ 3 w 7"/>
                <a:gd name="T19" fmla="*/ 8 h 8"/>
                <a:gd name="T20" fmla="*/ 2 w 7"/>
                <a:gd name="T21" fmla="*/ 8 h 8"/>
                <a:gd name="T22" fmla="*/ 2 w 7"/>
                <a:gd name="T23" fmla="*/ 7 h 8"/>
                <a:gd name="T24" fmla="*/ 2 w 7"/>
                <a:gd name="T25" fmla="*/ 7 h 8"/>
                <a:gd name="T26" fmla="*/ 2 w 7"/>
                <a:gd name="T27" fmla="*/ 6 h 8"/>
                <a:gd name="T28" fmla="*/ 4 w 7"/>
                <a:gd name="T29" fmla="*/ 4 h 8"/>
                <a:gd name="T30" fmla="*/ 4 w 7"/>
                <a:gd name="T31" fmla="*/ 3 h 8"/>
                <a:gd name="T32" fmla="*/ 3 w 7"/>
                <a:gd name="T33" fmla="*/ 2 h 8"/>
                <a:gd name="T34" fmla="*/ 3 w 7"/>
                <a:gd name="T35" fmla="*/ 2 h 8"/>
                <a:gd name="T36" fmla="*/ 1 w 7"/>
                <a:gd name="T37" fmla="*/ 2 h 8"/>
                <a:gd name="T38" fmla="*/ 3 w 7"/>
                <a:gd name="T39" fmla="*/ 0 h 8"/>
                <a:gd name="T40" fmla="*/ 1 w 7"/>
                <a:gd name="T41" fmla="*/ 1 h 8"/>
                <a:gd name="T42" fmla="*/ 0 w 7"/>
                <a:gd name="T43" fmla="*/ 1 h 8"/>
                <a:gd name="T44" fmla="*/ 1 w 7"/>
                <a:gd name="T45" fmla="*/ 3 h 8"/>
                <a:gd name="T46" fmla="*/ 1 w 7"/>
                <a:gd name="T47" fmla="*/ 3 h 8"/>
                <a:gd name="T48" fmla="*/ 1 w 7"/>
                <a:gd name="T49" fmla="*/ 3 h 8"/>
                <a:gd name="T50" fmla="*/ 3 w 7"/>
                <a:gd name="T51" fmla="*/ 3 h 8"/>
                <a:gd name="T52" fmla="*/ 3 w 7"/>
                <a:gd name="T53" fmla="*/ 3 h 8"/>
                <a:gd name="T54" fmla="*/ 3 w 7"/>
                <a:gd name="T55" fmla="*/ 3 h 8"/>
                <a:gd name="T56" fmla="*/ 3 w 7"/>
                <a:gd name="T57" fmla="*/ 4 h 8"/>
                <a:gd name="T58" fmla="*/ 1 w 7"/>
                <a:gd name="T59" fmla="*/ 6 h 8"/>
                <a:gd name="T60" fmla="*/ 1 w 7"/>
                <a:gd name="T61" fmla="*/ 6 h 8"/>
                <a:gd name="T62" fmla="*/ 1 w 7"/>
                <a:gd name="T63" fmla="*/ 7 h 8"/>
                <a:gd name="T64" fmla="*/ 1 w 7"/>
                <a:gd name="T65" fmla="*/ 8 h 8"/>
                <a:gd name="T66" fmla="*/ 1 w 7"/>
                <a:gd name="T67" fmla="*/ 8 h 8"/>
                <a:gd name="T68" fmla="*/ 1 w 7"/>
                <a:gd name="T69" fmla="*/ 8 h 8"/>
                <a:gd name="T70" fmla="*/ 3 w 7"/>
                <a:gd name="T71" fmla="*/ 8 h 8"/>
                <a:gd name="T72" fmla="*/ 6 w 7"/>
                <a:gd name="T73" fmla="*/ 8 h 8"/>
                <a:gd name="T74" fmla="*/ 7 w 7"/>
                <a:gd name="T75" fmla="*/ 8 h 8"/>
                <a:gd name="T76" fmla="*/ 7 w 7"/>
                <a:gd name="T77" fmla="*/ 8 h 8"/>
                <a:gd name="T78" fmla="*/ 7 w 7"/>
                <a:gd name="T79" fmla="*/ 6 h 8"/>
                <a:gd name="T80" fmla="*/ 6 w 7"/>
                <a:gd name="T81" fmla="*/ 6 h 8"/>
                <a:gd name="T82" fmla="*/ 6 w 7"/>
                <a:gd name="T83" fmla="*/ 6 h 8"/>
                <a:gd name="T84" fmla="*/ 4 w 7"/>
                <a:gd name="T85" fmla="*/ 6 h 8"/>
                <a:gd name="T86" fmla="*/ 6 w 7"/>
                <a:gd name="T87" fmla="*/ 1 h 8"/>
                <a:gd name="T88" fmla="*/ 3 w 7"/>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8">
                  <a:moveTo>
                    <a:pt x="1" y="2"/>
                  </a:moveTo>
                  <a:cubicBezTo>
                    <a:pt x="1" y="1"/>
                    <a:pt x="1" y="1"/>
                    <a:pt x="1" y="1"/>
                  </a:cubicBezTo>
                  <a:cubicBezTo>
                    <a:pt x="2" y="1"/>
                    <a:pt x="3" y="1"/>
                    <a:pt x="3" y="1"/>
                  </a:cubicBezTo>
                  <a:cubicBezTo>
                    <a:pt x="4" y="1"/>
                    <a:pt x="5" y="1"/>
                    <a:pt x="5" y="2"/>
                  </a:cubicBezTo>
                  <a:cubicBezTo>
                    <a:pt x="6" y="3"/>
                    <a:pt x="4" y="5"/>
                    <a:pt x="3" y="6"/>
                  </a:cubicBezTo>
                  <a:cubicBezTo>
                    <a:pt x="3" y="6"/>
                    <a:pt x="3" y="6"/>
                    <a:pt x="3" y="6"/>
                  </a:cubicBezTo>
                  <a:cubicBezTo>
                    <a:pt x="4" y="7"/>
                    <a:pt x="4" y="7"/>
                    <a:pt x="4" y="7"/>
                  </a:cubicBezTo>
                  <a:cubicBezTo>
                    <a:pt x="6" y="7"/>
                    <a:pt x="6" y="7"/>
                    <a:pt x="6" y="7"/>
                  </a:cubicBezTo>
                  <a:cubicBezTo>
                    <a:pt x="6" y="8"/>
                    <a:pt x="6" y="8"/>
                    <a:pt x="6" y="8"/>
                  </a:cubicBezTo>
                  <a:cubicBezTo>
                    <a:pt x="5" y="8"/>
                    <a:pt x="4" y="8"/>
                    <a:pt x="3" y="8"/>
                  </a:cubicBezTo>
                  <a:cubicBezTo>
                    <a:pt x="2" y="8"/>
                    <a:pt x="2" y="8"/>
                    <a:pt x="2" y="8"/>
                  </a:cubicBezTo>
                  <a:cubicBezTo>
                    <a:pt x="2" y="7"/>
                    <a:pt x="2" y="7"/>
                    <a:pt x="2" y="7"/>
                  </a:cubicBezTo>
                  <a:cubicBezTo>
                    <a:pt x="2" y="7"/>
                    <a:pt x="2" y="7"/>
                    <a:pt x="2" y="7"/>
                  </a:cubicBezTo>
                  <a:cubicBezTo>
                    <a:pt x="2" y="6"/>
                    <a:pt x="2" y="6"/>
                    <a:pt x="2" y="6"/>
                  </a:cubicBezTo>
                  <a:cubicBezTo>
                    <a:pt x="3" y="6"/>
                    <a:pt x="3" y="5"/>
                    <a:pt x="4" y="4"/>
                  </a:cubicBezTo>
                  <a:cubicBezTo>
                    <a:pt x="4" y="4"/>
                    <a:pt x="4" y="4"/>
                    <a:pt x="4" y="3"/>
                  </a:cubicBezTo>
                  <a:cubicBezTo>
                    <a:pt x="4" y="3"/>
                    <a:pt x="4" y="2"/>
                    <a:pt x="3" y="2"/>
                  </a:cubicBezTo>
                  <a:cubicBezTo>
                    <a:pt x="3" y="2"/>
                    <a:pt x="3" y="2"/>
                    <a:pt x="3" y="2"/>
                  </a:cubicBezTo>
                  <a:cubicBezTo>
                    <a:pt x="2" y="2"/>
                    <a:pt x="2" y="2"/>
                    <a:pt x="1" y="2"/>
                  </a:cubicBezTo>
                  <a:moveTo>
                    <a:pt x="3" y="0"/>
                  </a:moveTo>
                  <a:cubicBezTo>
                    <a:pt x="2" y="0"/>
                    <a:pt x="1" y="0"/>
                    <a:pt x="1" y="1"/>
                  </a:cubicBezTo>
                  <a:cubicBezTo>
                    <a:pt x="0" y="1"/>
                    <a:pt x="0" y="1"/>
                    <a:pt x="0" y="1"/>
                  </a:cubicBezTo>
                  <a:cubicBezTo>
                    <a:pt x="1" y="3"/>
                    <a:pt x="1" y="3"/>
                    <a:pt x="1" y="3"/>
                  </a:cubicBezTo>
                  <a:cubicBezTo>
                    <a:pt x="1" y="3"/>
                    <a:pt x="1" y="3"/>
                    <a:pt x="1" y="3"/>
                  </a:cubicBezTo>
                  <a:cubicBezTo>
                    <a:pt x="1" y="3"/>
                    <a:pt x="1" y="3"/>
                    <a:pt x="1" y="3"/>
                  </a:cubicBezTo>
                  <a:cubicBezTo>
                    <a:pt x="2" y="3"/>
                    <a:pt x="2" y="3"/>
                    <a:pt x="3" y="3"/>
                  </a:cubicBezTo>
                  <a:cubicBezTo>
                    <a:pt x="3" y="3"/>
                    <a:pt x="3" y="3"/>
                    <a:pt x="3" y="3"/>
                  </a:cubicBezTo>
                  <a:cubicBezTo>
                    <a:pt x="3" y="3"/>
                    <a:pt x="3" y="3"/>
                    <a:pt x="3" y="3"/>
                  </a:cubicBezTo>
                  <a:cubicBezTo>
                    <a:pt x="3" y="4"/>
                    <a:pt x="3" y="4"/>
                    <a:pt x="3" y="4"/>
                  </a:cubicBezTo>
                  <a:cubicBezTo>
                    <a:pt x="3" y="5"/>
                    <a:pt x="2" y="5"/>
                    <a:pt x="1" y="6"/>
                  </a:cubicBezTo>
                  <a:cubicBezTo>
                    <a:pt x="1" y="6"/>
                    <a:pt x="1" y="6"/>
                    <a:pt x="1" y="6"/>
                  </a:cubicBezTo>
                  <a:cubicBezTo>
                    <a:pt x="1" y="7"/>
                    <a:pt x="1" y="7"/>
                    <a:pt x="1" y="7"/>
                  </a:cubicBezTo>
                  <a:cubicBezTo>
                    <a:pt x="1" y="8"/>
                    <a:pt x="1" y="8"/>
                    <a:pt x="1" y="8"/>
                  </a:cubicBezTo>
                  <a:cubicBezTo>
                    <a:pt x="1" y="8"/>
                    <a:pt x="1" y="8"/>
                    <a:pt x="1" y="8"/>
                  </a:cubicBezTo>
                  <a:cubicBezTo>
                    <a:pt x="1" y="8"/>
                    <a:pt x="1" y="8"/>
                    <a:pt x="1" y="8"/>
                  </a:cubicBezTo>
                  <a:cubicBezTo>
                    <a:pt x="2" y="8"/>
                    <a:pt x="2" y="8"/>
                    <a:pt x="3" y="8"/>
                  </a:cubicBezTo>
                  <a:cubicBezTo>
                    <a:pt x="4" y="8"/>
                    <a:pt x="5" y="8"/>
                    <a:pt x="6" y="8"/>
                  </a:cubicBezTo>
                  <a:cubicBezTo>
                    <a:pt x="7" y="8"/>
                    <a:pt x="7" y="8"/>
                    <a:pt x="7" y="8"/>
                  </a:cubicBezTo>
                  <a:cubicBezTo>
                    <a:pt x="7" y="8"/>
                    <a:pt x="7" y="8"/>
                    <a:pt x="7" y="8"/>
                  </a:cubicBezTo>
                  <a:cubicBezTo>
                    <a:pt x="7" y="8"/>
                    <a:pt x="7" y="7"/>
                    <a:pt x="7" y="6"/>
                  </a:cubicBezTo>
                  <a:cubicBezTo>
                    <a:pt x="6" y="6"/>
                    <a:pt x="6" y="6"/>
                    <a:pt x="6" y="6"/>
                  </a:cubicBezTo>
                  <a:cubicBezTo>
                    <a:pt x="6" y="6"/>
                    <a:pt x="6" y="6"/>
                    <a:pt x="6" y="6"/>
                  </a:cubicBezTo>
                  <a:cubicBezTo>
                    <a:pt x="4" y="6"/>
                    <a:pt x="4" y="6"/>
                    <a:pt x="4" y="6"/>
                  </a:cubicBezTo>
                  <a:cubicBezTo>
                    <a:pt x="5" y="5"/>
                    <a:pt x="7" y="3"/>
                    <a:pt x="6"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72" name="Freeform 158"/>
            <p:cNvSpPr>
              <a:spLocks noEditPoints="1"/>
            </p:cNvSpPr>
            <p:nvPr/>
          </p:nvSpPr>
          <p:spPr bwMode="auto">
            <a:xfrm>
              <a:off x="3960" y="2370"/>
              <a:ext cx="14" cy="21"/>
            </a:xfrm>
            <a:custGeom>
              <a:avLst/>
              <a:gdLst>
                <a:gd name="T0" fmla="*/ 1 w 6"/>
                <a:gd name="T1" fmla="*/ 2 h 9"/>
                <a:gd name="T2" fmla="*/ 1 w 6"/>
                <a:gd name="T3" fmla="*/ 1 h 9"/>
                <a:gd name="T4" fmla="*/ 2 w 6"/>
                <a:gd name="T5" fmla="*/ 1 h 9"/>
                <a:gd name="T6" fmla="*/ 3 w 6"/>
                <a:gd name="T7" fmla="*/ 1 h 9"/>
                <a:gd name="T8" fmla="*/ 5 w 6"/>
                <a:gd name="T9" fmla="*/ 1 h 9"/>
                <a:gd name="T10" fmla="*/ 5 w 6"/>
                <a:gd name="T11" fmla="*/ 2 h 9"/>
                <a:gd name="T12" fmla="*/ 4 w 6"/>
                <a:gd name="T13" fmla="*/ 4 h 9"/>
                <a:gd name="T14" fmla="*/ 4 w 6"/>
                <a:gd name="T15" fmla="*/ 4 h 9"/>
                <a:gd name="T16" fmla="*/ 4 w 6"/>
                <a:gd name="T17" fmla="*/ 4 h 9"/>
                <a:gd name="T18" fmla="*/ 6 w 6"/>
                <a:gd name="T19" fmla="*/ 6 h 9"/>
                <a:gd name="T20" fmla="*/ 4 w 6"/>
                <a:gd name="T21" fmla="*/ 8 h 9"/>
                <a:gd name="T22" fmla="*/ 3 w 6"/>
                <a:gd name="T23" fmla="*/ 8 h 9"/>
                <a:gd name="T24" fmla="*/ 1 w 6"/>
                <a:gd name="T25" fmla="*/ 8 h 9"/>
                <a:gd name="T26" fmla="*/ 1 w 6"/>
                <a:gd name="T27" fmla="*/ 7 h 9"/>
                <a:gd name="T28" fmla="*/ 3 w 6"/>
                <a:gd name="T29" fmla="*/ 7 h 9"/>
                <a:gd name="T30" fmla="*/ 3 w 6"/>
                <a:gd name="T31" fmla="*/ 7 h 9"/>
                <a:gd name="T32" fmla="*/ 4 w 6"/>
                <a:gd name="T33" fmla="*/ 7 h 9"/>
                <a:gd name="T34" fmla="*/ 4 w 6"/>
                <a:gd name="T35" fmla="*/ 6 h 9"/>
                <a:gd name="T36" fmla="*/ 4 w 6"/>
                <a:gd name="T37" fmla="*/ 5 h 9"/>
                <a:gd name="T38" fmla="*/ 3 w 6"/>
                <a:gd name="T39" fmla="*/ 5 h 9"/>
                <a:gd name="T40" fmla="*/ 2 w 6"/>
                <a:gd name="T41" fmla="*/ 5 h 9"/>
                <a:gd name="T42" fmla="*/ 2 w 6"/>
                <a:gd name="T43" fmla="*/ 4 h 9"/>
                <a:gd name="T44" fmla="*/ 2 w 6"/>
                <a:gd name="T45" fmla="*/ 4 h 9"/>
                <a:gd name="T46" fmla="*/ 4 w 6"/>
                <a:gd name="T47" fmla="*/ 4 h 9"/>
                <a:gd name="T48" fmla="*/ 4 w 6"/>
                <a:gd name="T49" fmla="*/ 3 h 9"/>
                <a:gd name="T50" fmla="*/ 2 w 6"/>
                <a:gd name="T51" fmla="*/ 2 h 9"/>
                <a:gd name="T52" fmla="*/ 1 w 6"/>
                <a:gd name="T53" fmla="*/ 2 h 9"/>
                <a:gd name="T54" fmla="*/ 3 w 6"/>
                <a:gd name="T55" fmla="*/ 0 h 9"/>
                <a:gd name="T56" fmla="*/ 1 w 6"/>
                <a:gd name="T57" fmla="*/ 0 h 9"/>
                <a:gd name="T58" fmla="*/ 1 w 6"/>
                <a:gd name="T59" fmla="*/ 1 h 9"/>
                <a:gd name="T60" fmla="*/ 1 w 6"/>
                <a:gd name="T61" fmla="*/ 1 h 9"/>
                <a:gd name="T62" fmla="*/ 1 w 6"/>
                <a:gd name="T63" fmla="*/ 2 h 9"/>
                <a:gd name="T64" fmla="*/ 1 w 6"/>
                <a:gd name="T65" fmla="*/ 3 h 9"/>
                <a:gd name="T66" fmla="*/ 1 w 6"/>
                <a:gd name="T67" fmla="*/ 3 h 9"/>
                <a:gd name="T68" fmla="*/ 1 w 6"/>
                <a:gd name="T69" fmla="*/ 3 h 9"/>
                <a:gd name="T70" fmla="*/ 2 w 6"/>
                <a:gd name="T71" fmla="*/ 2 h 9"/>
                <a:gd name="T72" fmla="*/ 3 w 6"/>
                <a:gd name="T73" fmla="*/ 3 h 9"/>
                <a:gd name="T74" fmla="*/ 3 w 6"/>
                <a:gd name="T75" fmla="*/ 3 h 9"/>
                <a:gd name="T76" fmla="*/ 2 w 6"/>
                <a:gd name="T77" fmla="*/ 3 h 9"/>
                <a:gd name="T78" fmla="*/ 2 w 6"/>
                <a:gd name="T79" fmla="*/ 3 h 9"/>
                <a:gd name="T80" fmla="*/ 2 w 6"/>
                <a:gd name="T81" fmla="*/ 3 h 9"/>
                <a:gd name="T82" fmla="*/ 1 w 6"/>
                <a:gd name="T83" fmla="*/ 4 h 9"/>
                <a:gd name="T84" fmla="*/ 1 w 6"/>
                <a:gd name="T85" fmla="*/ 4 h 9"/>
                <a:gd name="T86" fmla="*/ 1 w 6"/>
                <a:gd name="T87" fmla="*/ 5 h 9"/>
                <a:gd name="T88" fmla="*/ 2 w 6"/>
                <a:gd name="T89" fmla="*/ 5 h 9"/>
                <a:gd name="T90" fmla="*/ 2 w 6"/>
                <a:gd name="T91" fmla="*/ 6 h 9"/>
                <a:gd name="T92" fmla="*/ 3 w 6"/>
                <a:gd name="T93" fmla="*/ 5 h 9"/>
                <a:gd name="T94" fmla="*/ 3 w 6"/>
                <a:gd name="T95" fmla="*/ 6 h 9"/>
                <a:gd name="T96" fmla="*/ 4 w 6"/>
                <a:gd name="T97" fmla="*/ 6 h 9"/>
                <a:gd name="T98" fmla="*/ 4 w 6"/>
                <a:gd name="T99" fmla="*/ 6 h 9"/>
                <a:gd name="T100" fmla="*/ 3 w 6"/>
                <a:gd name="T101" fmla="*/ 6 h 9"/>
                <a:gd name="T102" fmla="*/ 3 w 6"/>
                <a:gd name="T103" fmla="*/ 6 h 9"/>
                <a:gd name="T104" fmla="*/ 2 w 6"/>
                <a:gd name="T105" fmla="*/ 6 h 9"/>
                <a:gd name="T106" fmla="*/ 1 w 6"/>
                <a:gd name="T107" fmla="*/ 6 h 9"/>
                <a:gd name="T108" fmla="*/ 0 w 6"/>
                <a:gd name="T109" fmla="*/ 8 h 9"/>
                <a:gd name="T110" fmla="*/ 0 w 6"/>
                <a:gd name="T111" fmla="*/ 8 h 9"/>
                <a:gd name="T112" fmla="*/ 3 w 6"/>
                <a:gd name="T113" fmla="*/ 9 h 9"/>
                <a:gd name="T114" fmla="*/ 4 w 6"/>
                <a:gd name="T115" fmla="*/ 9 h 9"/>
                <a:gd name="T116" fmla="*/ 6 w 6"/>
                <a:gd name="T117" fmla="*/ 6 h 9"/>
                <a:gd name="T118" fmla="*/ 5 w 6"/>
                <a:gd name="T119" fmla="*/ 4 h 9"/>
                <a:gd name="T120" fmla="*/ 6 w 6"/>
                <a:gd name="T121" fmla="*/ 2 h 9"/>
                <a:gd name="T122" fmla="*/ 5 w 6"/>
                <a:gd name="T123" fmla="*/ 1 h 9"/>
                <a:gd name="T124" fmla="*/ 3 w 6"/>
                <a:gd name="T1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 h="9">
                  <a:moveTo>
                    <a:pt x="1" y="2"/>
                  </a:moveTo>
                  <a:cubicBezTo>
                    <a:pt x="1" y="1"/>
                    <a:pt x="1" y="1"/>
                    <a:pt x="1" y="1"/>
                  </a:cubicBezTo>
                  <a:cubicBezTo>
                    <a:pt x="2" y="1"/>
                    <a:pt x="2" y="1"/>
                    <a:pt x="2" y="1"/>
                  </a:cubicBezTo>
                  <a:cubicBezTo>
                    <a:pt x="2" y="1"/>
                    <a:pt x="3" y="1"/>
                    <a:pt x="3" y="1"/>
                  </a:cubicBezTo>
                  <a:cubicBezTo>
                    <a:pt x="4" y="1"/>
                    <a:pt x="4" y="1"/>
                    <a:pt x="5" y="1"/>
                  </a:cubicBezTo>
                  <a:cubicBezTo>
                    <a:pt x="5" y="2"/>
                    <a:pt x="5" y="2"/>
                    <a:pt x="5" y="2"/>
                  </a:cubicBezTo>
                  <a:cubicBezTo>
                    <a:pt x="5" y="3"/>
                    <a:pt x="4" y="3"/>
                    <a:pt x="4" y="4"/>
                  </a:cubicBezTo>
                  <a:cubicBezTo>
                    <a:pt x="4" y="4"/>
                    <a:pt x="4" y="4"/>
                    <a:pt x="4" y="4"/>
                  </a:cubicBezTo>
                  <a:cubicBezTo>
                    <a:pt x="4" y="4"/>
                    <a:pt x="4" y="4"/>
                    <a:pt x="4" y="4"/>
                  </a:cubicBezTo>
                  <a:cubicBezTo>
                    <a:pt x="5" y="5"/>
                    <a:pt x="6" y="6"/>
                    <a:pt x="6" y="6"/>
                  </a:cubicBezTo>
                  <a:cubicBezTo>
                    <a:pt x="6" y="7"/>
                    <a:pt x="5" y="8"/>
                    <a:pt x="4" y="8"/>
                  </a:cubicBezTo>
                  <a:cubicBezTo>
                    <a:pt x="4" y="8"/>
                    <a:pt x="4" y="8"/>
                    <a:pt x="3" y="8"/>
                  </a:cubicBezTo>
                  <a:cubicBezTo>
                    <a:pt x="2" y="8"/>
                    <a:pt x="2" y="8"/>
                    <a:pt x="1" y="8"/>
                  </a:cubicBezTo>
                  <a:cubicBezTo>
                    <a:pt x="1" y="7"/>
                    <a:pt x="1" y="7"/>
                    <a:pt x="1" y="7"/>
                  </a:cubicBezTo>
                  <a:cubicBezTo>
                    <a:pt x="2" y="7"/>
                    <a:pt x="2" y="7"/>
                    <a:pt x="3" y="7"/>
                  </a:cubicBezTo>
                  <a:cubicBezTo>
                    <a:pt x="3" y="7"/>
                    <a:pt x="3" y="7"/>
                    <a:pt x="3" y="7"/>
                  </a:cubicBezTo>
                  <a:cubicBezTo>
                    <a:pt x="4" y="7"/>
                    <a:pt x="4" y="7"/>
                    <a:pt x="4" y="7"/>
                  </a:cubicBezTo>
                  <a:cubicBezTo>
                    <a:pt x="4" y="6"/>
                    <a:pt x="4" y="6"/>
                    <a:pt x="4" y="6"/>
                  </a:cubicBezTo>
                  <a:cubicBezTo>
                    <a:pt x="4" y="5"/>
                    <a:pt x="4" y="5"/>
                    <a:pt x="4" y="5"/>
                  </a:cubicBezTo>
                  <a:cubicBezTo>
                    <a:pt x="3" y="5"/>
                    <a:pt x="3" y="5"/>
                    <a:pt x="3" y="5"/>
                  </a:cubicBezTo>
                  <a:cubicBezTo>
                    <a:pt x="3" y="5"/>
                    <a:pt x="2" y="5"/>
                    <a:pt x="2" y="5"/>
                  </a:cubicBezTo>
                  <a:cubicBezTo>
                    <a:pt x="2" y="4"/>
                    <a:pt x="2" y="4"/>
                    <a:pt x="2" y="4"/>
                  </a:cubicBezTo>
                  <a:cubicBezTo>
                    <a:pt x="2" y="4"/>
                    <a:pt x="2" y="4"/>
                    <a:pt x="2" y="4"/>
                  </a:cubicBezTo>
                  <a:cubicBezTo>
                    <a:pt x="3" y="4"/>
                    <a:pt x="3" y="4"/>
                    <a:pt x="4" y="4"/>
                  </a:cubicBezTo>
                  <a:cubicBezTo>
                    <a:pt x="4" y="3"/>
                    <a:pt x="4" y="3"/>
                    <a:pt x="4" y="3"/>
                  </a:cubicBezTo>
                  <a:cubicBezTo>
                    <a:pt x="4" y="2"/>
                    <a:pt x="3" y="2"/>
                    <a:pt x="2" y="2"/>
                  </a:cubicBezTo>
                  <a:cubicBezTo>
                    <a:pt x="1" y="2"/>
                    <a:pt x="1" y="2"/>
                    <a:pt x="1" y="2"/>
                  </a:cubicBezTo>
                  <a:moveTo>
                    <a:pt x="3" y="0"/>
                  </a:moveTo>
                  <a:cubicBezTo>
                    <a:pt x="3" y="0"/>
                    <a:pt x="2" y="0"/>
                    <a:pt x="1" y="0"/>
                  </a:cubicBezTo>
                  <a:cubicBezTo>
                    <a:pt x="1" y="1"/>
                    <a:pt x="1" y="1"/>
                    <a:pt x="1" y="1"/>
                  </a:cubicBezTo>
                  <a:cubicBezTo>
                    <a:pt x="1" y="1"/>
                    <a:pt x="1" y="1"/>
                    <a:pt x="1" y="1"/>
                  </a:cubicBezTo>
                  <a:cubicBezTo>
                    <a:pt x="1" y="2"/>
                    <a:pt x="1" y="2"/>
                    <a:pt x="1" y="2"/>
                  </a:cubicBezTo>
                  <a:cubicBezTo>
                    <a:pt x="1" y="3"/>
                    <a:pt x="1" y="3"/>
                    <a:pt x="1" y="3"/>
                  </a:cubicBezTo>
                  <a:cubicBezTo>
                    <a:pt x="1" y="3"/>
                    <a:pt x="1" y="3"/>
                    <a:pt x="1" y="3"/>
                  </a:cubicBezTo>
                  <a:cubicBezTo>
                    <a:pt x="1" y="3"/>
                    <a:pt x="1" y="3"/>
                    <a:pt x="1" y="3"/>
                  </a:cubicBezTo>
                  <a:cubicBezTo>
                    <a:pt x="2" y="2"/>
                    <a:pt x="2" y="2"/>
                    <a:pt x="2" y="2"/>
                  </a:cubicBezTo>
                  <a:cubicBezTo>
                    <a:pt x="3" y="2"/>
                    <a:pt x="3" y="3"/>
                    <a:pt x="3" y="3"/>
                  </a:cubicBezTo>
                  <a:cubicBezTo>
                    <a:pt x="3" y="3"/>
                    <a:pt x="3" y="3"/>
                    <a:pt x="3" y="3"/>
                  </a:cubicBezTo>
                  <a:cubicBezTo>
                    <a:pt x="2" y="3"/>
                    <a:pt x="2" y="3"/>
                    <a:pt x="2" y="3"/>
                  </a:cubicBezTo>
                  <a:cubicBezTo>
                    <a:pt x="2" y="3"/>
                    <a:pt x="2" y="3"/>
                    <a:pt x="2" y="3"/>
                  </a:cubicBezTo>
                  <a:cubicBezTo>
                    <a:pt x="2" y="3"/>
                    <a:pt x="2" y="3"/>
                    <a:pt x="2" y="3"/>
                  </a:cubicBezTo>
                  <a:cubicBezTo>
                    <a:pt x="1" y="4"/>
                    <a:pt x="1" y="4"/>
                    <a:pt x="1" y="4"/>
                  </a:cubicBezTo>
                  <a:cubicBezTo>
                    <a:pt x="1" y="4"/>
                    <a:pt x="1" y="4"/>
                    <a:pt x="1" y="4"/>
                  </a:cubicBezTo>
                  <a:cubicBezTo>
                    <a:pt x="1" y="5"/>
                    <a:pt x="1" y="5"/>
                    <a:pt x="1" y="5"/>
                  </a:cubicBezTo>
                  <a:cubicBezTo>
                    <a:pt x="2" y="5"/>
                    <a:pt x="2" y="5"/>
                    <a:pt x="2" y="5"/>
                  </a:cubicBezTo>
                  <a:cubicBezTo>
                    <a:pt x="2" y="6"/>
                    <a:pt x="2" y="6"/>
                    <a:pt x="2" y="6"/>
                  </a:cubicBezTo>
                  <a:cubicBezTo>
                    <a:pt x="2" y="5"/>
                    <a:pt x="3" y="5"/>
                    <a:pt x="3" y="5"/>
                  </a:cubicBezTo>
                  <a:cubicBezTo>
                    <a:pt x="3" y="5"/>
                    <a:pt x="3" y="5"/>
                    <a:pt x="3" y="6"/>
                  </a:cubicBezTo>
                  <a:cubicBezTo>
                    <a:pt x="4" y="6"/>
                    <a:pt x="4" y="6"/>
                    <a:pt x="4" y="6"/>
                  </a:cubicBezTo>
                  <a:cubicBezTo>
                    <a:pt x="4" y="6"/>
                    <a:pt x="4" y="6"/>
                    <a:pt x="4" y="6"/>
                  </a:cubicBezTo>
                  <a:cubicBezTo>
                    <a:pt x="3" y="6"/>
                    <a:pt x="3" y="6"/>
                    <a:pt x="3" y="6"/>
                  </a:cubicBezTo>
                  <a:cubicBezTo>
                    <a:pt x="3" y="6"/>
                    <a:pt x="3" y="6"/>
                    <a:pt x="3" y="6"/>
                  </a:cubicBezTo>
                  <a:cubicBezTo>
                    <a:pt x="2" y="6"/>
                    <a:pt x="2" y="6"/>
                    <a:pt x="2" y="6"/>
                  </a:cubicBezTo>
                  <a:cubicBezTo>
                    <a:pt x="1" y="6"/>
                    <a:pt x="1" y="6"/>
                    <a:pt x="1" y="6"/>
                  </a:cubicBezTo>
                  <a:cubicBezTo>
                    <a:pt x="1" y="7"/>
                    <a:pt x="0" y="7"/>
                    <a:pt x="0" y="8"/>
                  </a:cubicBezTo>
                  <a:cubicBezTo>
                    <a:pt x="0" y="8"/>
                    <a:pt x="0" y="8"/>
                    <a:pt x="0" y="8"/>
                  </a:cubicBezTo>
                  <a:cubicBezTo>
                    <a:pt x="1" y="9"/>
                    <a:pt x="3" y="9"/>
                    <a:pt x="3" y="9"/>
                  </a:cubicBezTo>
                  <a:cubicBezTo>
                    <a:pt x="4" y="9"/>
                    <a:pt x="4" y="9"/>
                    <a:pt x="4" y="9"/>
                  </a:cubicBezTo>
                  <a:cubicBezTo>
                    <a:pt x="5" y="9"/>
                    <a:pt x="6" y="8"/>
                    <a:pt x="6" y="6"/>
                  </a:cubicBezTo>
                  <a:cubicBezTo>
                    <a:pt x="6" y="6"/>
                    <a:pt x="6" y="4"/>
                    <a:pt x="5" y="4"/>
                  </a:cubicBezTo>
                  <a:cubicBezTo>
                    <a:pt x="5" y="3"/>
                    <a:pt x="6" y="3"/>
                    <a:pt x="6" y="2"/>
                  </a:cubicBezTo>
                  <a:cubicBezTo>
                    <a:pt x="6" y="2"/>
                    <a:pt x="6"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73" name="Freeform 159"/>
            <p:cNvSpPr>
              <a:spLocks noEditPoints="1"/>
            </p:cNvSpPr>
            <p:nvPr/>
          </p:nvSpPr>
          <p:spPr bwMode="auto">
            <a:xfrm>
              <a:off x="3982" y="2389"/>
              <a:ext cx="7" cy="7"/>
            </a:xfrm>
            <a:custGeom>
              <a:avLst/>
              <a:gdLst>
                <a:gd name="T0" fmla="*/ 2 w 3"/>
                <a:gd name="T1" fmla="*/ 2 h 3"/>
                <a:gd name="T2" fmla="*/ 1 w 3"/>
                <a:gd name="T3" fmla="*/ 2 h 3"/>
                <a:gd name="T4" fmla="*/ 2 w 3"/>
                <a:gd name="T5" fmla="*/ 2 h 3"/>
                <a:gd name="T6" fmla="*/ 2 w 3"/>
                <a:gd name="T7" fmla="*/ 2 h 3"/>
                <a:gd name="T8" fmla="*/ 3 w 3"/>
                <a:gd name="T9" fmla="*/ 0 h 3"/>
                <a:gd name="T10" fmla="*/ 2 w 3"/>
                <a:gd name="T11" fmla="*/ 1 h 3"/>
                <a:gd name="T12" fmla="*/ 0 w 3"/>
                <a:gd name="T13" fmla="*/ 3 h 3"/>
                <a:gd name="T14" fmla="*/ 0 w 3"/>
                <a:gd name="T15" fmla="*/ 3 h 3"/>
                <a:gd name="T16" fmla="*/ 0 w 3"/>
                <a:gd name="T17" fmla="*/ 3 h 3"/>
                <a:gd name="T18" fmla="*/ 1 w 3"/>
                <a:gd name="T19" fmla="*/ 3 h 3"/>
                <a:gd name="T20" fmla="*/ 2 w 3"/>
                <a:gd name="T21" fmla="*/ 3 h 3"/>
                <a:gd name="T22" fmla="*/ 3 w 3"/>
                <a:gd name="T23" fmla="*/ 3 h 3"/>
                <a:gd name="T24" fmla="*/ 3 w 3"/>
                <a:gd name="T25" fmla="*/ 2 h 3"/>
                <a:gd name="T26" fmla="*/ 3 w 3"/>
                <a:gd name="T27" fmla="*/ 1 h 3"/>
                <a:gd name="T28" fmla="*/ 3 w 3"/>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2" y="2"/>
                  </a:moveTo>
                  <a:cubicBezTo>
                    <a:pt x="1" y="2"/>
                    <a:pt x="1" y="2"/>
                    <a:pt x="1" y="2"/>
                  </a:cubicBezTo>
                  <a:cubicBezTo>
                    <a:pt x="2" y="2"/>
                    <a:pt x="2" y="2"/>
                    <a:pt x="2" y="2"/>
                  </a:cubicBezTo>
                  <a:cubicBezTo>
                    <a:pt x="2" y="2"/>
                    <a:pt x="2" y="2"/>
                    <a:pt x="2" y="2"/>
                  </a:cubicBezTo>
                  <a:moveTo>
                    <a:pt x="3" y="0"/>
                  </a:moveTo>
                  <a:cubicBezTo>
                    <a:pt x="2" y="1"/>
                    <a:pt x="2" y="1"/>
                    <a:pt x="2" y="1"/>
                  </a:cubicBezTo>
                  <a:cubicBezTo>
                    <a:pt x="1" y="1"/>
                    <a:pt x="1" y="2"/>
                    <a:pt x="0" y="3"/>
                  </a:cubicBezTo>
                  <a:cubicBezTo>
                    <a:pt x="0" y="3"/>
                    <a:pt x="0" y="3"/>
                    <a:pt x="0" y="3"/>
                  </a:cubicBezTo>
                  <a:cubicBezTo>
                    <a:pt x="0" y="3"/>
                    <a:pt x="0" y="3"/>
                    <a:pt x="0" y="3"/>
                  </a:cubicBezTo>
                  <a:cubicBezTo>
                    <a:pt x="1" y="3"/>
                    <a:pt x="1" y="3"/>
                    <a:pt x="1" y="3"/>
                  </a:cubicBezTo>
                  <a:cubicBezTo>
                    <a:pt x="2" y="3"/>
                    <a:pt x="2" y="3"/>
                    <a:pt x="2" y="3"/>
                  </a:cubicBezTo>
                  <a:cubicBezTo>
                    <a:pt x="3" y="3"/>
                    <a:pt x="3" y="3"/>
                    <a:pt x="3" y="3"/>
                  </a:cubicBezTo>
                  <a:cubicBezTo>
                    <a:pt x="3" y="3"/>
                    <a:pt x="3" y="2"/>
                    <a:pt x="3" y="2"/>
                  </a:cubicBezTo>
                  <a:cubicBezTo>
                    <a:pt x="3" y="1"/>
                    <a:pt x="3" y="1"/>
                    <a:pt x="3"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74" name="Freeform 160"/>
            <p:cNvSpPr>
              <a:spLocks noEditPoints="1"/>
            </p:cNvSpPr>
            <p:nvPr/>
          </p:nvSpPr>
          <p:spPr bwMode="auto">
            <a:xfrm>
              <a:off x="3977" y="2384"/>
              <a:ext cx="19" cy="21"/>
            </a:xfrm>
            <a:custGeom>
              <a:avLst/>
              <a:gdLst>
                <a:gd name="T0" fmla="*/ 5 w 8"/>
                <a:gd name="T1" fmla="*/ 1 h 9"/>
                <a:gd name="T2" fmla="*/ 6 w 8"/>
                <a:gd name="T3" fmla="*/ 1 h 9"/>
                <a:gd name="T4" fmla="*/ 5 w 8"/>
                <a:gd name="T5" fmla="*/ 2 h 9"/>
                <a:gd name="T6" fmla="*/ 5 w 8"/>
                <a:gd name="T7" fmla="*/ 5 h 9"/>
                <a:gd name="T8" fmla="*/ 6 w 8"/>
                <a:gd name="T9" fmla="*/ 5 h 9"/>
                <a:gd name="T10" fmla="*/ 6 w 8"/>
                <a:gd name="T11" fmla="*/ 5 h 9"/>
                <a:gd name="T12" fmla="*/ 7 w 8"/>
                <a:gd name="T13" fmla="*/ 5 h 9"/>
                <a:gd name="T14" fmla="*/ 7 w 8"/>
                <a:gd name="T15" fmla="*/ 6 h 9"/>
                <a:gd name="T16" fmla="*/ 7 w 8"/>
                <a:gd name="T17" fmla="*/ 6 h 9"/>
                <a:gd name="T18" fmla="*/ 6 w 8"/>
                <a:gd name="T19" fmla="*/ 6 h 9"/>
                <a:gd name="T20" fmla="*/ 5 w 8"/>
                <a:gd name="T21" fmla="*/ 6 h 9"/>
                <a:gd name="T22" fmla="*/ 5 w 8"/>
                <a:gd name="T23" fmla="*/ 6 h 9"/>
                <a:gd name="T24" fmla="*/ 5 w 8"/>
                <a:gd name="T25" fmla="*/ 8 h 9"/>
                <a:gd name="T26" fmla="*/ 5 w 8"/>
                <a:gd name="T27" fmla="*/ 9 h 9"/>
                <a:gd name="T28" fmla="*/ 5 w 8"/>
                <a:gd name="T29" fmla="*/ 9 h 9"/>
                <a:gd name="T30" fmla="*/ 5 w 8"/>
                <a:gd name="T31" fmla="*/ 7 h 9"/>
                <a:gd name="T32" fmla="*/ 5 w 8"/>
                <a:gd name="T33" fmla="*/ 7 h 9"/>
                <a:gd name="T34" fmla="*/ 5 w 8"/>
                <a:gd name="T35" fmla="*/ 6 h 9"/>
                <a:gd name="T36" fmla="*/ 4 w 8"/>
                <a:gd name="T37" fmla="*/ 6 h 9"/>
                <a:gd name="T38" fmla="*/ 4 w 8"/>
                <a:gd name="T39" fmla="*/ 6 h 9"/>
                <a:gd name="T40" fmla="*/ 4 w 8"/>
                <a:gd name="T41" fmla="*/ 6 h 9"/>
                <a:gd name="T42" fmla="*/ 3 w 8"/>
                <a:gd name="T43" fmla="*/ 6 h 9"/>
                <a:gd name="T44" fmla="*/ 2 w 8"/>
                <a:gd name="T45" fmla="*/ 6 h 9"/>
                <a:gd name="T46" fmla="*/ 1 w 8"/>
                <a:gd name="T47" fmla="*/ 6 h 9"/>
                <a:gd name="T48" fmla="*/ 1 w 8"/>
                <a:gd name="T49" fmla="*/ 5 h 9"/>
                <a:gd name="T50" fmla="*/ 4 w 8"/>
                <a:gd name="T51" fmla="*/ 1 h 9"/>
                <a:gd name="T52" fmla="*/ 4 w 8"/>
                <a:gd name="T53" fmla="*/ 1 h 9"/>
                <a:gd name="T54" fmla="*/ 5 w 8"/>
                <a:gd name="T55" fmla="*/ 1 h 9"/>
                <a:gd name="T56" fmla="*/ 6 w 8"/>
                <a:gd name="T57" fmla="*/ 0 h 9"/>
                <a:gd name="T58" fmla="*/ 5 w 8"/>
                <a:gd name="T59" fmla="*/ 1 h 9"/>
                <a:gd name="T60" fmla="*/ 4 w 8"/>
                <a:gd name="T61" fmla="*/ 1 h 9"/>
                <a:gd name="T62" fmla="*/ 4 w 8"/>
                <a:gd name="T63" fmla="*/ 1 h 9"/>
                <a:gd name="T64" fmla="*/ 0 w 8"/>
                <a:gd name="T65" fmla="*/ 5 h 9"/>
                <a:gd name="T66" fmla="*/ 0 w 8"/>
                <a:gd name="T67" fmla="*/ 7 h 9"/>
                <a:gd name="T68" fmla="*/ 1 w 8"/>
                <a:gd name="T69" fmla="*/ 7 h 9"/>
                <a:gd name="T70" fmla="*/ 2 w 8"/>
                <a:gd name="T71" fmla="*/ 7 h 9"/>
                <a:gd name="T72" fmla="*/ 3 w 8"/>
                <a:gd name="T73" fmla="*/ 7 h 9"/>
                <a:gd name="T74" fmla="*/ 4 w 8"/>
                <a:gd name="T75" fmla="*/ 7 h 9"/>
                <a:gd name="T76" fmla="*/ 4 w 8"/>
                <a:gd name="T77" fmla="*/ 7 h 9"/>
                <a:gd name="T78" fmla="*/ 4 w 8"/>
                <a:gd name="T79" fmla="*/ 9 h 9"/>
                <a:gd name="T80" fmla="*/ 4 w 8"/>
                <a:gd name="T81" fmla="*/ 9 h 9"/>
                <a:gd name="T82" fmla="*/ 4 w 8"/>
                <a:gd name="T83" fmla="*/ 9 h 9"/>
                <a:gd name="T84" fmla="*/ 6 w 8"/>
                <a:gd name="T85" fmla="*/ 9 h 9"/>
                <a:gd name="T86" fmla="*/ 6 w 8"/>
                <a:gd name="T87" fmla="*/ 9 h 9"/>
                <a:gd name="T88" fmla="*/ 6 w 8"/>
                <a:gd name="T89" fmla="*/ 8 h 9"/>
                <a:gd name="T90" fmla="*/ 6 w 8"/>
                <a:gd name="T91" fmla="*/ 7 h 9"/>
                <a:gd name="T92" fmla="*/ 7 w 8"/>
                <a:gd name="T93" fmla="*/ 7 h 9"/>
                <a:gd name="T94" fmla="*/ 7 w 8"/>
                <a:gd name="T95" fmla="*/ 7 h 9"/>
                <a:gd name="T96" fmla="*/ 8 w 8"/>
                <a:gd name="T97" fmla="*/ 6 h 9"/>
                <a:gd name="T98" fmla="*/ 8 w 8"/>
                <a:gd name="T99" fmla="*/ 5 h 9"/>
                <a:gd name="T100" fmla="*/ 8 w 8"/>
                <a:gd name="T101" fmla="*/ 5 h 9"/>
                <a:gd name="T102" fmla="*/ 7 w 8"/>
                <a:gd name="T103" fmla="*/ 5 h 9"/>
                <a:gd name="T104" fmla="*/ 7 w 8"/>
                <a:gd name="T105" fmla="*/ 5 h 9"/>
                <a:gd name="T106" fmla="*/ 6 w 8"/>
                <a:gd name="T107" fmla="*/ 5 h 9"/>
                <a:gd name="T108" fmla="*/ 6 w 8"/>
                <a:gd name="T109" fmla="*/ 2 h 9"/>
                <a:gd name="T110" fmla="*/ 6 w 8"/>
                <a:gd name="T111" fmla="*/ 1 h 9"/>
                <a:gd name="T112" fmla="*/ 6 w 8"/>
                <a:gd name="T113" fmla="*/ 1 h 9"/>
                <a:gd name="T114" fmla="*/ 6 w 8"/>
                <a:gd name="T11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9">
                  <a:moveTo>
                    <a:pt x="5" y="1"/>
                  </a:moveTo>
                  <a:cubicBezTo>
                    <a:pt x="6" y="1"/>
                    <a:pt x="6" y="1"/>
                    <a:pt x="6" y="1"/>
                  </a:cubicBezTo>
                  <a:cubicBezTo>
                    <a:pt x="6" y="2"/>
                    <a:pt x="6" y="2"/>
                    <a:pt x="5" y="2"/>
                  </a:cubicBezTo>
                  <a:cubicBezTo>
                    <a:pt x="5" y="3"/>
                    <a:pt x="5" y="4"/>
                    <a:pt x="5" y="5"/>
                  </a:cubicBezTo>
                  <a:cubicBezTo>
                    <a:pt x="6" y="5"/>
                    <a:pt x="6" y="5"/>
                    <a:pt x="6" y="5"/>
                  </a:cubicBezTo>
                  <a:cubicBezTo>
                    <a:pt x="6" y="5"/>
                    <a:pt x="6" y="5"/>
                    <a:pt x="6" y="5"/>
                  </a:cubicBezTo>
                  <a:cubicBezTo>
                    <a:pt x="7" y="5"/>
                    <a:pt x="7" y="5"/>
                    <a:pt x="7" y="5"/>
                  </a:cubicBezTo>
                  <a:cubicBezTo>
                    <a:pt x="7" y="6"/>
                    <a:pt x="7" y="6"/>
                    <a:pt x="7" y="6"/>
                  </a:cubicBezTo>
                  <a:cubicBezTo>
                    <a:pt x="7" y="6"/>
                    <a:pt x="7" y="6"/>
                    <a:pt x="7" y="6"/>
                  </a:cubicBezTo>
                  <a:cubicBezTo>
                    <a:pt x="6" y="6"/>
                    <a:pt x="6" y="6"/>
                    <a:pt x="6" y="6"/>
                  </a:cubicBezTo>
                  <a:cubicBezTo>
                    <a:pt x="5" y="6"/>
                    <a:pt x="5" y="6"/>
                    <a:pt x="5" y="6"/>
                  </a:cubicBezTo>
                  <a:cubicBezTo>
                    <a:pt x="5" y="6"/>
                    <a:pt x="5" y="6"/>
                    <a:pt x="5" y="6"/>
                  </a:cubicBezTo>
                  <a:cubicBezTo>
                    <a:pt x="5" y="7"/>
                    <a:pt x="5" y="8"/>
                    <a:pt x="5" y="8"/>
                  </a:cubicBezTo>
                  <a:cubicBezTo>
                    <a:pt x="5" y="9"/>
                    <a:pt x="5" y="9"/>
                    <a:pt x="5" y="9"/>
                  </a:cubicBezTo>
                  <a:cubicBezTo>
                    <a:pt x="5" y="9"/>
                    <a:pt x="5" y="9"/>
                    <a:pt x="5" y="9"/>
                  </a:cubicBezTo>
                  <a:cubicBezTo>
                    <a:pt x="5" y="8"/>
                    <a:pt x="5" y="8"/>
                    <a:pt x="5" y="7"/>
                  </a:cubicBezTo>
                  <a:cubicBezTo>
                    <a:pt x="5" y="7"/>
                    <a:pt x="5" y="7"/>
                    <a:pt x="5" y="7"/>
                  </a:cubicBezTo>
                  <a:cubicBezTo>
                    <a:pt x="5" y="6"/>
                    <a:pt x="5" y="6"/>
                    <a:pt x="5" y="6"/>
                  </a:cubicBezTo>
                  <a:cubicBezTo>
                    <a:pt x="4" y="6"/>
                    <a:pt x="4" y="6"/>
                    <a:pt x="4" y="6"/>
                  </a:cubicBezTo>
                  <a:cubicBezTo>
                    <a:pt x="4" y="6"/>
                    <a:pt x="4" y="6"/>
                    <a:pt x="4" y="6"/>
                  </a:cubicBezTo>
                  <a:cubicBezTo>
                    <a:pt x="4" y="6"/>
                    <a:pt x="4" y="6"/>
                    <a:pt x="4" y="6"/>
                  </a:cubicBezTo>
                  <a:cubicBezTo>
                    <a:pt x="3" y="6"/>
                    <a:pt x="3" y="6"/>
                    <a:pt x="3" y="6"/>
                  </a:cubicBezTo>
                  <a:cubicBezTo>
                    <a:pt x="3" y="6"/>
                    <a:pt x="2" y="6"/>
                    <a:pt x="2" y="6"/>
                  </a:cubicBezTo>
                  <a:cubicBezTo>
                    <a:pt x="2" y="6"/>
                    <a:pt x="1" y="6"/>
                    <a:pt x="1" y="6"/>
                  </a:cubicBezTo>
                  <a:cubicBezTo>
                    <a:pt x="1" y="5"/>
                    <a:pt x="1" y="5"/>
                    <a:pt x="1" y="5"/>
                  </a:cubicBezTo>
                  <a:cubicBezTo>
                    <a:pt x="1" y="5"/>
                    <a:pt x="3" y="3"/>
                    <a:pt x="4" y="1"/>
                  </a:cubicBezTo>
                  <a:cubicBezTo>
                    <a:pt x="4" y="1"/>
                    <a:pt x="4" y="1"/>
                    <a:pt x="4" y="1"/>
                  </a:cubicBezTo>
                  <a:cubicBezTo>
                    <a:pt x="5" y="1"/>
                    <a:pt x="5" y="1"/>
                    <a:pt x="5" y="1"/>
                  </a:cubicBezTo>
                  <a:moveTo>
                    <a:pt x="6" y="0"/>
                  </a:moveTo>
                  <a:cubicBezTo>
                    <a:pt x="5" y="1"/>
                    <a:pt x="5" y="1"/>
                    <a:pt x="5" y="1"/>
                  </a:cubicBezTo>
                  <a:cubicBezTo>
                    <a:pt x="4" y="1"/>
                    <a:pt x="4" y="1"/>
                    <a:pt x="4" y="1"/>
                  </a:cubicBezTo>
                  <a:cubicBezTo>
                    <a:pt x="4" y="1"/>
                    <a:pt x="4" y="1"/>
                    <a:pt x="4" y="1"/>
                  </a:cubicBezTo>
                  <a:cubicBezTo>
                    <a:pt x="3" y="2"/>
                    <a:pt x="1" y="5"/>
                    <a:pt x="0" y="5"/>
                  </a:cubicBezTo>
                  <a:cubicBezTo>
                    <a:pt x="0" y="6"/>
                    <a:pt x="0" y="6"/>
                    <a:pt x="0" y="7"/>
                  </a:cubicBezTo>
                  <a:cubicBezTo>
                    <a:pt x="1" y="7"/>
                    <a:pt x="1" y="7"/>
                    <a:pt x="1" y="7"/>
                  </a:cubicBezTo>
                  <a:cubicBezTo>
                    <a:pt x="1" y="7"/>
                    <a:pt x="2" y="7"/>
                    <a:pt x="2" y="7"/>
                  </a:cubicBezTo>
                  <a:cubicBezTo>
                    <a:pt x="2" y="7"/>
                    <a:pt x="3" y="7"/>
                    <a:pt x="3" y="7"/>
                  </a:cubicBezTo>
                  <a:cubicBezTo>
                    <a:pt x="4" y="7"/>
                    <a:pt x="4" y="7"/>
                    <a:pt x="4" y="7"/>
                  </a:cubicBezTo>
                  <a:cubicBezTo>
                    <a:pt x="4" y="7"/>
                    <a:pt x="4" y="7"/>
                    <a:pt x="4" y="7"/>
                  </a:cubicBezTo>
                  <a:cubicBezTo>
                    <a:pt x="4" y="8"/>
                    <a:pt x="4" y="8"/>
                    <a:pt x="4" y="9"/>
                  </a:cubicBezTo>
                  <a:cubicBezTo>
                    <a:pt x="4" y="9"/>
                    <a:pt x="4" y="9"/>
                    <a:pt x="4" y="9"/>
                  </a:cubicBezTo>
                  <a:cubicBezTo>
                    <a:pt x="4" y="9"/>
                    <a:pt x="4" y="9"/>
                    <a:pt x="4" y="9"/>
                  </a:cubicBezTo>
                  <a:cubicBezTo>
                    <a:pt x="6" y="9"/>
                    <a:pt x="6" y="9"/>
                    <a:pt x="6" y="9"/>
                  </a:cubicBezTo>
                  <a:cubicBezTo>
                    <a:pt x="6" y="9"/>
                    <a:pt x="6" y="9"/>
                    <a:pt x="6" y="9"/>
                  </a:cubicBezTo>
                  <a:cubicBezTo>
                    <a:pt x="6" y="8"/>
                    <a:pt x="6" y="8"/>
                    <a:pt x="6" y="8"/>
                  </a:cubicBezTo>
                  <a:cubicBezTo>
                    <a:pt x="6" y="8"/>
                    <a:pt x="6" y="8"/>
                    <a:pt x="6" y="7"/>
                  </a:cubicBezTo>
                  <a:cubicBezTo>
                    <a:pt x="6" y="7"/>
                    <a:pt x="7" y="7"/>
                    <a:pt x="7" y="7"/>
                  </a:cubicBezTo>
                  <a:cubicBezTo>
                    <a:pt x="7" y="7"/>
                    <a:pt x="7" y="7"/>
                    <a:pt x="7" y="7"/>
                  </a:cubicBezTo>
                  <a:cubicBezTo>
                    <a:pt x="8" y="6"/>
                    <a:pt x="8" y="6"/>
                    <a:pt x="8" y="6"/>
                  </a:cubicBezTo>
                  <a:cubicBezTo>
                    <a:pt x="8" y="5"/>
                    <a:pt x="8" y="5"/>
                    <a:pt x="8" y="5"/>
                  </a:cubicBezTo>
                  <a:cubicBezTo>
                    <a:pt x="8" y="5"/>
                    <a:pt x="8" y="5"/>
                    <a:pt x="8" y="5"/>
                  </a:cubicBezTo>
                  <a:cubicBezTo>
                    <a:pt x="7" y="5"/>
                    <a:pt x="7" y="5"/>
                    <a:pt x="7" y="5"/>
                  </a:cubicBezTo>
                  <a:cubicBezTo>
                    <a:pt x="7" y="5"/>
                    <a:pt x="7" y="5"/>
                    <a:pt x="7" y="5"/>
                  </a:cubicBezTo>
                  <a:cubicBezTo>
                    <a:pt x="6" y="5"/>
                    <a:pt x="6" y="5"/>
                    <a:pt x="6" y="5"/>
                  </a:cubicBezTo>
                  <a:cubicBezTo>
                    <a:pt x="6" y="4"/>
                    <a:pt x="6" y="3"/>
                    <a:pt x="6" y="2"/>
                  </a:cubicBezTo>
                  <a:cubicBezTo>
                    <a:pt x="6" y="2"/>
                    <a:pt x="6" y="1"/>
                    <a:pt x="6" y="1"/>
                  </a:cubicBezTo>
                  <a:cubicBezTo>
                    <a:pt x="6" y="1"/>
                    <a:pt x="6" y="1"/>
                    <a:pt x="6"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75" name="Freeform 161"/>
            <p:cNvSpPr>
              <a:spLocks noEditPoints="1"/>
            </p:cNvSpPr>
            <p:nvPr/>
          </p:nvSpPr>
          <p:spPr bwMode="auto">
            <a:xfrm>
              <a:off x="4074" y="2067"/>
              <a:ext cx="141" cy="79"/>
            </a:xfrm>
            <a:custGeom>
              <a:avLst/>
              <a:gdLst>
                <a:gd name="T0" fmla="*/ 26 w 59"/>
                <a:gd name="T1" fmla="*/ 28 h 33"/>
                <a:gd name="T2" fmla="*/ 23 w 59"/>
                <a:gd name="T3" fmla="*/ 30 h 33"/>
                <a:gd name="T4" fmla="*/ 24 w 59"/>
                <a:gd name="T5" fmla="*/ 25 h 33"/>
                <a:gd name="T6" fmla="*/ 23 w 59"/>
                <a:gd name="T7" fmla="*/ 30 h 33"/>
                <a:gd name="T8" fmla="*/ 20 w 59"/>
                <a:gd name="T9" fmla="*/ 23 h 33"/>
                <a:gd name="T10" fmla="*/ 17 w 59"/>
                <a:gd name="T11" fmla="*/ 26 h 33"/>
                <a:gd name="T12" fmla="*/ 19 w 59"/>
                <a:gd name="T13" fmla="*/ 23 h 33"/>
                <a:gd name="T14" fmla="*/ 9 w 59"/>
                <a:gd name="T15" fmla="*/ 20 h 33"/>
                <a:gd name="T16" fmla="*/ 8 w 59"/>
                <a:gd name="T17" fmla="*/ 21 h 33"/>
                <a:gd name="T18" fmla="*/ 48 w 59"/>
                <a:gd name="T19" fmla="*/ 20 h 33"/>
                <a:gd name="T20" fmla="*/ 7 w 59"/>
                <a:gd name="T21" fmla="*/ 20 h 33"/>
                <a:gd name="T22" fmla="*/ 7 w 59"/>
                <a:gd name="T23" fmla="*/ 20 h 33"/>
                <a:gd name="T24" fmla="*/ 10 w 59"/>
                <a:gd name="T25" fmla="*/ 18 h 33"/>
                <a:gd name="T26" fmla="*/ 17 w 59"/>
                <a:gd name="T27" fmla="*/ 13 h 33"/>
                <a:gd name="T28" fmla="*/ 29 w 59"/>
                <a:gd name="T29" fmla="*/ 10 h 33"/>
                <a:gd name="T30" fmla="*/ 44 w 59"/>
                <a:gd name="T31" fmla="*/ 24 h 33"/>
                <a:gd name="T32" fmla="*/ 41 w 59"/>
                <a:gd name="T33" fmla="*/ 27 h 33"/>
                <a:gd name="T34" fmla="*/ 32 w 59"/>
                <a:gd name="T35" fmla="*/ 23 h 33"/>
                <a:gd name="T36" fmla="*/ 35 w 59"/>
                <a:gd name="T37" fmla="*/ 30 h 33"/>
                <a:gd name="T38" fmla="*/ 33 w 59"/>
                <a:gd name="T39" fmla="*/ 30 h 33"/>
                <a:gd name="T40" fmla="*/ 29 w 59"/>
                <a:gd name="T41" fmla="*/ 28 h 33"/>
                <a:gd name="T42" fmla="*/ 24 w 59"/>
                <a:gd name="T43" fmla="*/ 23 h 33"/>
                <a:gd name="T44" fmla="*/ 16 w 59"/>
                <a:gd name="T45" fmla="*/ 22 h 33"/>
                <a:gd name="T46" fmla="*/ 14 w 59"/>
                <a:gd name="T47" fmla="*/ 6 h 33"/>
                <a:gd name="T48" fmla="*/ 9 w 59"/>
                <a:gd name="T49" fmla="*/ 19 h 33"/>
                <a:gd name="T50" fmla="*/ 21 w 59"/>
                <a:gd name="T51" fmla="*/ 7 h 33"/>
                <a:gd name="T52" fmla="*/ 43 w 59"/>
                <a:gd name="T53" fmla="*/ 7 h 33"/>
                <a:gd name="T54" fmla="*/ 32 w 59"/>
                <a:gd name="T55" fmla="*/ 12 h 33"/>
                <a:gd name="T56" fmla="*/ 19 w 59"/>
                <a:gd name="T57" fmla="*/ 12 h 33"/>
                <a:gd name="T58" fmla="*/ 49 w 59"/>
                <a:gd name="T59" fmla="*/ 18 h 33"/>
                <a:gd name="T60" fmla="*/ 44 w 59"/>
                <a:gd name="T61" fmla="*/ 6 h 33"/>
                <a:gd name="T62" fmla="*/ 43 w 59"/>
                <a:gd name="T63" fmla="*/ 3 h 33"/>
                <a:gd name="T64" fmla="*/ 36 w 59"/>
                <a:gd name="T65" fmla="*/ 6 h 33"/>
                <a:gd name="T66" fmla="*/ 19 w 59"/>
                <a:gd name="T67" fmla="*/ 7 h 33"/>
                <a:gd name="T68" fmla="*/ 8 w 59"/>
                <a:gd name="T69" fmla="*/ 1 h 33"/>
                <a:gd name="T70" fmla="*/ 7 w 59"/>
                <a:gd name="T71" fmla="*/ 18 h 33"/>
                <a:gd name="T72" fmla="*/ 4 w 59"/>
                <a:gd name="T73" fmla="*/ 19 h 33"/>
                <a:gd name="T74" fmla="*/ 5 w 59"/>
                <a:gd name="T75" fmla="*/ 16 h 33"/>
                <a:gd name="T76" fmla="*/ 5 w 59"/>
                <a:gd name="T77" fmla="*/ 15 h 33"/>
                <a:gd name="T78" fmla="*/ 4 w 59"/>
                <a:gd name="T79" fmla="*/ 14 h 33"/>
                <a:gd name="T80" fmla="*/ 1 w 59"/>
                <a:gd name="T81" fmla="*/ 16 h 33"/>
                <a:gd name="T82" fmla="*/ 0 w 59"/>
                <a:gd name="T83" fmla="*/ 17 h 33"/>
                <a:gd name="T84" fmla="*/ 6 w 59"/>
                <a:gd name="T85" fmla="*/ 21 h 33"/>
                <a:gd name="T86" fmla="*/ 17 w 59"/>
                <a:gd name="T87" fmla="*/ 27 h 33"/>
                <a:gd name="T88" fmla="*/ 21 w 59"/>
                <a:gd name="T89" fmla="*/ 29 h 33"/>
                <a:gd name="T90" fmla="*/ 28 w 59"/>
                <a:gd name="T91" fmla="*/ 32 h 33"/>
                <a:gd name="T92" fmla="*/ 35 w 59"/>
                <a:gd name="T93" fmla="*/ 31 h 33"/>
                <a:gd name="T94" fmla="*/ 43 w 59"/>
                <a:gd name="T95" fmla="*/ 25 h 33"/>
                <a:gd name="T96" fmla="*/ 49 w 59"/>
                <a:gd name="T97" fmla="*/ 21 h 33"/>
                <a:gd name="T98" fmla="*/ 57 w 59"/>
                <a:gd name="T99" fmla="*/ 17 h 33"/>
                <a:gd name="T100" fmla="*/ 56 w 59"/>
                <a:gd name="T101" fmla="*/ 16 h 33"/>
                <a:gd name="T102" fmla="*/ 57 w 59"/>
                <a:gd name="T103" fmla="*/ 13 h 33"/>
                <a:gd name="T104" fmla="*/ 52 w 59"/>
                <a:gd name="T105" fmla="*/ 18 h 33"/>
                <a:gd name="T106" fmla="*/ 51 w 59"/>
                <a:gd name="T107" fmla="*/ 19 h 33"/>
                <a:gd name="T108" fmla="*/ 49 w 59"/>
                <a:gd name="T109" fmla="*/ 20 h 33"/>
                <a:gd name="T110" fmla="*/ 51 w 59"/>
                <a:gd name="T111" fmla="*/ 15 h 33"/>
                <a:gd name="T112" fmla="*/ 50 w 59"/>
                <a:gd name="T11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 h="33">
                  <a:moveTo>
                    <a:pt x="26" y="32"/>
                  </a:moveTo>
                  <a:cubicBezTo>
                    <a:pt x="26" y="32"/>
                    <a:pt x="26" y="32"/>
                    <a:pt x="26" y="32"/>
                  </a:cubicBezTo>
                  <a:cubicBezTo>
                    <a:pt x="25" y="31"/>
                    <a:pt x="25" y="31"/>
                    <a:pt x="25" y="30"/>
                  </a:cubicBezTo>
                  <a:cubicBezTo>
                    <a:pt x="25" y="30"/>
                    <a:pt x="25" y="30"/>
                    <a:pt x="25" y="30"/>
                  </a:cubicBezTo>
                  <a:cubicBezTo>
                    <a:pt x="25" y="30"/>
                    <a:pt x="25" y="30"/>
                    <a:pt x="25" y="30"/>
                  </a:cubicBezTo>
                  <a:cubicBezTo>
                    <a:pt x="26" y="29"/>
                    <a:pt x="26" y="29"/>
                    <a:pt x="26" y="28"/>
                  </a:cubicBezTo>
                  <a:cubicBezTo>
                    <a:pt x="26" y="28"/>
                    <a:pt x="26" y="28"/>
                    <a:pt x="26" y="28"/>
                  </a:cubicBezTo>
                  <a:cubicBezTo>
                    <a:pt x="27" y="27"/>
                    <a:pt x="27" y="27"/>
                    <a:pt x="27" y="27"/>
                  </a:cubicBezTo>
                  <a:cubicBezTo>
                    <a:pt x="27" y="27"/>
                    <a:pt x="27" y="27"/>
                    <a:pt x="27" y="27"/>
                  </a:cubicBezTo>
                  <a:cubicBezTo>
                    <a:pt x="28" y="28"/>
                    <a:pt x="28" y="28"/>
                    <a:pt x="28" y="28"/>
                  </a:cubicBezTo>
                  <a:cubicBezTo>
                    <a:pt x="28" y="29"/>
                    <a:pt x="28" y="29"/>
                    <a:pt x="28" y="29"/>
                  </a:cubicBezTo>
                  <a:cubicBezTo>
                    <a:pt x="28" y="30"/>
                    <a:pt x="27" y="31"/>
                    <a:pt x="27" y="31"/>
                  </a:cubicBezTo>
                  <a:cubicBezTo>
                    <a:pt x="26" y="32"/>
                    <a:pt x="26" y="32"/>
                    <a:pt x="26" y="32"/>
                  </a:cubicBezTo>
                  <a:moveTo>
                    <a:pt x="23" y="30"/>
                  </a:moveTo>
                  <a:cubicBezTo>
                    <a:pt x="23" y="30"/>
                    <a:pt x="23" y="30"/>
                    <a:pt x="22" y="30"/>
                  </a:cubicBezTo>
                  <a:cubicBezTo>
                    <a:pt x="22" y="29"/>
                    <a:pt x="22" y="29"/>
                    <a:pt x="22" y="28"/>
                  </a:cubicBezTo>
                  <a:cubicBezTo>
                    <a:pt x="22" y="28"/>
                    <a:pt x="22" y="28"/>
                    <a:pt x="22" y="28"/>
                  </a:cubicBezTo>
                  <a:cubicBezTo>
                    <a:pt x="23" y="27"/>
                    <a:pt x="23" y="27"/>
                    <a:pt x="23" y="26"/>
                  </a:cubicBezTo>
                  <a:cubicBezTo>
                    <a:pt x="23" y="25"/>
                    <a:pt x="23" y="25"/>
                    <a:pt x="23" y="25"/>
                  </a:cubicBezTo>
                  <a:cubicBezTo>
                    <a:pt x="24" y="25"/>
                    <a:pt x="24" y="25"/>
                    <a:pt x="24" y="25"/>
                  </a:cubicBezTo>
                  <a:cubicBezTo>
                    <a:pt x="24" y="25"/>
                    <a:pt x="24" y="25"/>
                    <a:pt x="24" y="25"/>
                  </a:cubicBezTo>
                  <a:cubicBezTo>
                    <a:pt x="24" y="24"/>
                    <a:pt x="24" y="24"/>
                    <a:pt x="25" y="24"/>
                  </a:cubicBezTo>
                  <a:cubicBezTo>
                    <a:pt x="25" y="24"/>
                    <a:pt x="25" y="24"/>
                    <a:pt x="25" y="24"/>
                  </a:cubicBezTo>
                  <a:cubicBezTo>
                    <a:pt x="25" y="24"/>
                    <a:pt x="26" y="24"/>
                    <a:pt x="26" y="25"/>
                  </a:cubicBezTo>
                  <a:cubicBezTo>
                    <a:pt x="26" y="25"/>
                    <a:pt x="26" y="26"/>
                    <a:pt x="25" y="26"/>
                  </a:cubicBezTo>
                  <a:cubicBezTo>
                    <a:pt x="25" y="27"/>
                    <a:pt x="25" y="28"/>
                    <a:pt x="24" y="30"/>
                  </a:cubicBezTo>
                  <a:cubicBezTo>
                    <a:pt x="24" y="30"/>
                    <a:pt x="24" y="30"/>
                    <a:pt x="24" y="30"/>
                  </a:cubicBezTo>
                  <a:cubicBezTo>
                    <a:pt x="24" y="30"/>
                    <a:pt x="24" y="30"/>
                    <a:pt x="23" y="30"/>
                  </a:cubicBezTo>
                  <a:moveTo>
                    <a:pt x="20" y="28"/>
                  </a:moveTo>
                  <a:cubicBezTo>
                    <a:pt x="20" y="28"/>
                    <a:pt x="19" y="28"/>
                    <a:pt x="19" y="28"/>
                  </a:cubicBezTo>
                  <a:cubicBezTo>
                    <a:pt x="19" y="28"/>
                    <a:pt x="19" y="28"/>
                    <a:pt x="19" y="28"/>
                  </a:cubicBezTo>
                  <a:cubicBezTo>
                    <a:pt x="19" y="27"/>
                    <a:pt x="19" y="27"/>
                    <a:pt x="19" y="27"/>
                  </a:cubicBezTo>
                  <a:cubicBezTo>
                    <a:pt x="19" y="26"/>
                    <a:pt x="19" y="25"/>
                    <a:pt x="19" y="25"/>
                  </a:cubicBezTo>
                  <a:cubicBezTo>
                    <a:pt x="20" y="24"/>
                    <a:pt x="20" y="24"/>
                    <a:pt x="20" y="24"/>
                  </a:cubicBezTo>
                  <a:cubicBezTo>
                    <a:pt x="20" y="23"/>
                    <a:pt x="20" y="23"/>
                    <a:pt x="20" y="23"/>
                  </a:cubicBezTo>
                  <a:cubicBezTo>
                    <a:pt x="21" y="22"/>
                    <a:pt x="21" y="22"/>
                    <a:pt x="21" y="22"/>
                  </a:cubicBezTo>
                  <a:cubicBezTo>
                    <a:pt x="22" y="22"/>
                    <a:pt x="22" y="22"/>
                    <a:pt x="22" y="22"/>
                  </a:cubicBezTo>
                  <a:cubicBezTo>
                    <a:pt x="22" y="22"/>
                    <a:pt x="23" y="23"/>
                    <a:pt x="22" y="25"/>
                  </a:cubicBezTo>
                  <a:cubicBezTo>
                    <a:pt x="22" y="26"/>
                    <a:pt x="22" y="26"/>
                    <a:pt x="22" y="26"/>
                  </a:cubicBezTo>
                  <a:cubicBezTo>
                    <a:pt x="22" y="27"/>
                    <a:pt x="21" y="28"/>
                    <a:pt x="20" y="28"/>
                  </a:cubicBezTo>
                  <a:cubicBezTo>
                    <a:pt x="20" y="28"/>
                    <a:pt x="20" y="28"/>
                    <a:pt x="20" y="28"/>
                  </a:cubicBezTo>
                  <a:moveTo>
                    <a:pt x="17" y="26"/>
                  </a:moveTo>
                  <a:cubicBezTo>
                    <a:pt x="16" y="25"/>
                    <a:pt x="16" y="25"/>
                    <a:pt x="16" y="25"/>
                  </a:cubicBezTo>
                  <a:cubicBezTo>
                    <a:pt x="16" y="24"/>
                    <a:pt x="16" y="24"/>
                    <a:pt x="16" y="24"/>
                  </a:cubicBezTo>
                  <a:cubicBezTo>
                    <a:pt x="17" y="24"/>
                    <a:pt x="17" y="23"/>
                    <a:pt x="17" y="22"/>
                  </a:cubicBezTo>
                  <a:cubicBezTo>
                    <a:pt x="17" y="22"/>
                    <a:pt x="18" y="21"/>
                    <a:pt x="18" y="21"/>
                  </a:cubicBezTo>
                  <a:cubicBezTo>
                    <a:pt x="19" y="22"/>
                    <a:pt x="19" y="22"/>
                    <a:pt x="19" y="22"/>
                  </a:cubicBezTo>
                  <a:cubicBezTo>
                    <a:pt x="19" y="22"/>
                    <a:pt x="19" y="23"/>
                    <a:pt x="19" y="23"/>
                  </a:cubicBezTo>
                  <a:cubicBezTo>
                    <a:pt x="19" y="23"/>
                    <a:pt x="19" y="23"/>
                    <a:pt x="19" y="23"/>
                  </a:cubicBezTo>
                  <a:cubicBezTo>
                    <a:pt x="18" y="24"/>
                    <a:pt x="18" y="24"/>
                    <a:pt x="18" y="24"/>
                  </a:cubicBezTo>
                  <a:cubicBezTo>
                    <a:pt x="18" y="25"/>
                    <a:pt x="18" y="25"/>
                    <a:pt x="18" y="25"/>
                  </a:cubicBezTo>
                  <a:cubicBezTo>
                    <a:pt x="18" y="25"/>
                    <a:pt x="18" y="25"/>
                    <a:pt x="18" y="25"/>
                  </a:cubicBezTo>
                  <a:cubicBezTo>
                    <a:pt x="17" y="26"/>
                    <a:pt x="17" y="26"/>
                    <a:pt x="17" y="26"/>
                  </a:cubicBezTo>
                  <a:moveTo>
                    <a:pt x="9" y="21"/>
                  </a:moveTo>
                  <a:cubicBezTo>
                    <a:pt x="9" y="21"/>
                    <a:pt x="9" y="21"/>
                    <a:pt x="9" y="21"/>
                  </a:cubicBezTo>
                  <a:cubicBezTo>
                    <a:pt x="9" y="20"/>
                    <a:pt x="9" y="20"/>
                    <a:pt x="9" y="20"/>
                  </a:cubicBezTo>
                  <a:cubicBezTo>
                    <a:pt x="9" y="21"/>
                    <a:pt x="9" y="21"/>
                    <a:pt x="9" y="21"/>
                  </a:cubicBezTo>
                  <a:moveTo>
                    <a:pt x="8" y="21"/>
                  </a:moveTo>
                  <a:cubicBezTo>
                    <a:pt x="8" y="20"/>
                    <a:pt x="8" y="20"/>
                    <a:pt x="8" y="20"/>
                  </a:cubicBezTo>
                  <a:cubicBezTo>
                    <a:pt x="8" y="20"/>
                    <a:pt x="8" y="20"/>
                    <a:pt x="8" y="20"/>
                  </a:cubicBezTo>
                  <a:cubicBezTo>
                    <a:pt x="8" y="20"/>
                    <a:pt x="8" y="20"/>
                    <a:pt x="8" y="20"/>
                  </a:cubicBezTo>
                  <a:cubicBezTo>
                    <a:pt x="8" y="21"/>
                    <a:pt x="8" y="21"/>
                    <a:pt x="8" y="21"/>
                  </a:cubicBezTo>
                  <a:cubicBezTo>
                    <a:pt x="8" y="21"/>
                    <a:pt x="8" y="21"/>
                    <a:pt x="8" y="21"/>
                  </a:cubicBezTo>
                  <a:cubicBezTo>
                    <a:pt x="8" y="21"/>
                    <a:pt x="8" y="21"/>
                    <a:pt x="8" y="21"/>
                  </a:cubicBezTo>
                  <a:moveTo>
                    <a:pt x="48" y="20"/>
                  </a:moveTo>
                  <a:cubicBezTo>
                    <a:pt x="48" y="20"/>
                    <a:pt x="48" y="20"/>
                    <a:pt x="48" y="20"/>
                  </a:cubicBezTo>
                  <a:cubicBezTo>
                    <a:pt x="48" y="20"/>
                    <a:pt x="48" y="20"/>
                    <a:pt x="48" y="20"/>
                  </a:cubicBezTo>
                  <a:cubicBezTo>
                    <a:pt x="48" y="20"/>
                    <a:pt x="48" y="20"/>
                    <a:pt x="48" y="20"/>
                  </a:cubicBezTo>
                  <a:cubicBezTo>
                    <a:pt x="48" y="20"/>
                    <a:pt x="48" y="20"/>
                    <a:pt x="48" y="20"/>
                  </a:cubicBezTo>
                  <a:cubicBezTo>
                    <a:pt x="48" y="20"/>
                    <a:pt x="48" y="20"/>
                    <a:pt x="48" y="20"/>
                  </a:cubicBezTo>
                  <a:moveTo>
                    <a:pt x="47" y="20"/>
                  </a:moveTo>
                  <a:cubicBezTo>
                    <a:pt x="47" y="19"/>
                    <a:pt x="47" y="19"/>
                    <a:pt x="47" y="19"/>
                  </a:cubicBezTo>
                  <a:cubicBezTo>
                    <a:pt x="47" y="19"/>
                    <a:pt x="47" y="19"/>
                    <a:pt x="47" y="19"/>
                  </a:cubicBezTo>
                  <a:cubicBezTo>
                    <a:pt x="47" y="19"/>
                    <a:pt x="47" y="19"/>
                    <a:pt x="47" y="19"/>
                  </a:cubicBezTo>
                  <a:cubicBezTo>
                    <a:pt x="47" y="19"/>
                    <a:pt x="47" y="19"/>
                    <a:pt x="47" y="19"/>
                  </a:cubicBezTo>
                  <a:cubicBezTo>
                    <a:pt x="47" y="20"/>
                    <a:pt x="47" y="20"/>
                    <a:pt x="47" y="20"/>
                  </a:cubicBezTo>
                  <a:moveTo>
                    <a:pt x="7" y="20"/>
                  </a:moveTo>
                  <a:cubicBezTo>
                    <a:pt x="7" y="20"/>
                    <a:pt x="7" y="20"/>
                    <a:pt x="7" y="20"/>
                  </a:cubicBezTo>
                  <a:cubicBezTo>
                    <a:pt x="7" y="20"/>
                    <a:pt x="7" y="20"/>
                    <a:pt x="7" y="20"/>
                  </a:cubicBezTo>
                  <a:cubicBezTo>
                    <a:pt x="7" y="20"/>
                    <a:pt x="7" y="20"/>
                    <a:pt x="7" y="20"/>
                  </a:cubicBezTo>
                  <a:cubicBezTo>
                    <a:pt x="7" y="19"/>
                    <a:pt x="7" y="19"/>
                    <a:pt x="7" y="19"/>
                  </a:cubicBezTo>
                  <a:cubicBezTo>
                    <a:pt x="7" y="19"/>
                    <a:pt x="7" y="19"/>
                    <a:pt x="7" y="19"/>
                  </a:cubicBezTo>
                  <a:cubicBezTo>
                    <a:pt x="8" y="19"/>
                    <a:pt x="8" y="19"/>
                    <a:pt x="8" y="19"/>
                  </a:cubicBezTo>
                  <a:cubicBezTo>
                    <a:pt x="7" y="20"/>
                    <a:pt x="7" y="20"/>
                    <a:pt x="7" y="20"/>
                  </a:cubicBezTo>
                  <a:moveTo>
                    <a:pt x="47" y="19"/>
                  </a:moveTo>
                  <a:cubicBezTo>
                    <a:pt x="46" y="19"/>
                    <a:pt x="46" y="19"/>
                    <a:pt x="46" y="19"/>
                  </a:cubicBezTo>
                  <a:cubicBezTo>
                    <a:pt x="47" y="19"/>
                    <a:pt x="47" y="19"/>
                    <a:pt x="47" y="19"/>
                  </a:cubicBezTo>
                  <a:cubicBezTo>
                    <a:pt x="47" y="19"/>
                    <a:pt x="47" y="19"/>
                    <a:pt x="47" y="19"/>
                  </a:cubicBezTo>
                  <a:cubicBezTo>
                    <a:pt x="47" y="19"/>
                    <a:pt x="47" y="19"/>
                    <a:pt x="47" y="19"/>
                  </a:cubicBezTo>
                  <a:moveTo>
                    <a:pt x="16" y="22"/>
                  </a:moveTo>
                  <a:cubicBezTo>
                    <a:pt x="15" y="20"/>
                    <a:pt x="13" y="18"/>
                    <a:pt x="10" y="18"/>
                  </a:cubicBezTo>
                  <a:cubicBezTo>
                    <a:pt x="10" y="14"/>
                    <a:pt x="12" y="10"/>
                    <a:pt x="14" y="8"/>
                  </a:cubicBezTo>
                  <a:cubicBezTo>
                    <a:pt x="14" y="7"/>
                    <a:pt x="14" y="7"/>
                    <a:pt x="14" y="7"/>
                  </a:cubicBezTo>
                  <a:cubicBezTo>
                    <a:pt x="14" y="7"/>
                    <a:pt x="14" y="7"/>
                    <a:pt x="14" y="7"/>
                  </a:cubicBezTo>
                  <a:cubicBezTo>
                    <a:pt x="18" y="8"/>
                    <a:pt x="18" y="8"/>
                    <a:pt x="18" y="8"/>
                  </a:cubicBezTo>
                  <a:cubicBezTo>
                    <a:pt x="17" y="9"/>
                    <a:pt x="17" y="9"/>
                    <a:pt x="17" y="9"/>
                  </a:cubicBezTo>
                  <a:cubicBezTo>
                    <a:pt x="16" y="10"/>
                    <a:pt x="16" y="11"/>
                    <a:pt x="16" y="11"/>
                  </a:cubicBezTo>
                  <a:cubicBezTo>
                    <a:pt x="16" y="12"/>
                    <a:pt x="16" y="13"/>
                    <a:pt x="17" y="13"/>
                  </a:cubicBezTo>
                  <a:cubicBezTo>
                    <a:pt x="18" y="13"/>
                    <a:pt x="18" y="13"/>
                    <a:pt x="19" y="13"/>
                  </a:cubicBezTo>
                  <a:cubicBezTo>
                    <a:pt x="20" y="13"/>
                    <a:pt x="20" y="13"/>
                    <a:pt x="20" y="13"/>
                  </a:cubicBezTo>
                  <a:cubicBezTo>
                    <a:pt x="21" y="13"/>
                    <a:pt x="22" y="12"/>
                    <a:pt x="23" y="12"/>
                  </a:cubicBezTo>
                  <a:cubicBezTo>
                    <a:pt x="24" y="11"/>
                    <a:pt x="24" y="11"/>
                    <a:pt x="24" y="11"/>
                  </a:cubicBezTo>
                  <a:cubicBezTo>
                    <a:pt x="25" y="10"/>
                    <a:pt x="27" y="10"/>
                    <a:pt x="28" y="10"/>
                  </a:cubicBezTo>
                  <a:cubicBezTo>
                    <a:pt x="28" y="10"/>
                    <a:pt x="29" y="10"/>
                    <a:pt x="29" y="10"/>
                  </a:cubicBezTo>
                  <a:cubicBezTo>
                    <a:pt x="29" y="10"/>
                    <a:pt x="29" y="10"/>
                    <a:pt x="29" y="10"/>
                  </a:cubicBezTo>
                  <a:cubicBezTo>
                    <a:pt x="30" y="11"/>
                    <a:pt x="30" y="12"/>
                    <a:pt x="31" y="13"/>
                  </a:cubicBezTo>
                  <a:cubicBezTo>
                    <a:pt x="32" y="13"/>
                    <a:pt x="33" y="13"/>
                    <a:pt x="33" y="14"/>
                  </a:cubicBezTo>
                  <a:cubicBezTo>
                    <a:pt x="34" y="14"/>
                    <a:pt x="34" y="14"/>
                    <a:pt x="34" y="14"/>
                  </a:cubicBezTo>
                  <a:cubicBezTo>
                    <a:pt x="37" y="16"/>
                    <a:pt x="41" y="18"/>
                    <a:pt x="44" y="21"/>
                  </a:cubicBezTo>
                  <a:cubicBezTo>
                    <a:pt x="45" y="21"/>
                    <a:pt x="45" y="21"/>
                    <a:pt x="45" y="21"/>
                  </a:cubicBezTo>
                  <a:cubicBezTo>
                    <a:pt x="45" y="22"/>
                    <a:pt x="45" y="23"/>
                    <a:pt x="45" y="23"/>
                  </a:cubicBezTo>
                  <a:cubicBezTo>
                    <a:pt x="45" y="24"/>
                    <a:pt x="44" y="24"/>
                    <a:pt x="44" y="24"/>
                  </a:cubicBezTo>
                  <a:cubicBezTo>
                    <a:pt x="44" y="24"/>
                    <a:pt x="44" y="24"/>
                    <a:pt x="43" y="24"/>
                  </a:cubicBezTo>
                  <a:cubicBezTo>
                    <a:pt x="43" y="24"/>
                    <a:pt x="43" y="24"/>
                    <a:pt x="42" y="24"/>
                  </a:cubicBezTo>
                  <a:cubicBezTo>
                    <a:pt x="39" y="22"/>
                    <a:pt x="36" y="21"/>
                    <a:pt x="33" y="19"/>
                  </a:cubicBezTo>
                  <a:cubicBezTo>
                    <a:pt x="33" y="19"/>
                    <a:pt x="33" y="19"/>
                    <a:pt x="33" y="19"/>
                  </a:cubicBezTo>
                  <a:cubicBezTo>
                    <a:pt x="33" y="20"/>
                    <a:pt x="33" y="20"/>
                    <a:pt x="33" y="20"/>
                  </a:cubicBezTo>
                  <a:cubicBezTo>
                    <a:pt x="36" y="22"/>
                    <a:pt x="39" y="23"/>
                    <a:pt x="42" y="25"/>
                  </a:cubicBezTo>
                  <a:cubicBezTo>
                    <a:pt x="42" y="25"/>
                    <a:pt x="41" y="26"/>
                    <a:pt x="41" y="27"/>
                  </a:cubicBezTo>
                  <a:cubicBezTo>
                    <a:pt x="40" y="27"/>
                    <a:pt x="40" y="27"/>
                    <a:pt x="40" y="27"/>
                  </a:cubicBezTo>
                  <a:cubicBezTo>
                    <a:pt x="39" y="27"/>
                    <a:pt x="39" y="27"/>
                    <a:pt x="38" y="27"/>
                  </a:cubicBezTo>
                  <a:cubicBezTo>
                    <a:pt x="38" y="26"/>
                    <a:pt x="37" y="26"/>
                    <a:pt x="36" y="26"/>
                  </a:cubicBezTo>
                  <a:cubicBezTo>
                    <a:pt x="33" y="23"/>
                    <a:pt x="33" y="23"/>
                    <a:pt x="33" y="23"/>
                  </a:cubicBezTo>
                  <a:cubicBezTo>
                    <a:pt x="33" y="23"/>
                    <a:pt x="33" y="23"/>
                    <a:pt x="33" y="23"/>
                  </a:cubicBezTo>
                  <a:cubicBezTo>
                    <a:pt x="32" y="23"/>
                    <a:pt x="32" y="23"/>
                    <a:pt x="32" y="23"/>
                  </a:cubicBezTo>
                  <a:cubicBezTo>
                    <a:pt x="32" y="23"/>
                    <a:pt x="32" y="23"/>
                    <a:pt x="32" y="23"/>
                  </a:cubicBezTo>
                  <a:cubicBezTo>
                    <a:pt x="31" y="23"/>
                    <a:pt x="31" y="23"/>
                    <a:pt x="31" y="23"/>
                  </a:cubicBezTo>
                  <a:cubicBezTo>
                    <a:pt x="32" y="24"/>
                    <a:pt x="32" y="24"/>
                    <a:pt x="32" y="24"/>
                  </a:cubicBezTo>
                  <a:cubicBezTo>
                    <a:pt x="36" y="26"/>
                    <a:pt x="36" y="26"/>
                    <a:pt x="36" y="26"/>
                  </a:cubicBezTo>
                  <a:cubicBezTo>
                    <a:pt x="36" y="27"/>
                    <a:pt x="37" y="27"/>
                    <a:pt x="38" y="28"/>
                  </a:cubicBezTo>
                  <a:cubicBezTo>
                    <a:pt x="38" y="28"/>
                    <a:pt x="38" y="29"/>
                    <a:pt x="37" y="29"/>
                  </a:cubicBezTo>
                  <a:cubicBezTo>
                    <a:pt x="37" y="29"/>
                    <a:pt x="37" y="30"/>
                    <a:pt x="36" y="30"/>
                  </a:cubicBezTo>
                  <a:cubicBezTo>
                    <a:pt x="36" y="30"/>
                    <a:pt x="36" y="30"/>
                    <a:pt x="35" y="30"/>
                  </a:cubicBezTo>
                  <a:cubicBezTo>
                    <a:pt x="35" y="29"/>
                    <a:pt x="34" y="29"/>
                    <a:pt x="33" y="28"/>
                  </a:cubicBezTo>
                  <a:cubicBezTo>
                    <a:pt x="31" y="27"/>
                    <a:pt x="31" y="27"/>
                    <a:pt x="31" y="27"/>
                  </a:cubicBezTo>
                  <a:cubicBezTo>
                    <a:pt x="30" y="27"/>
                    <a:pt x="30" y="27"/>
                    <a:pt x="30" y="27"/>
                  </a:cubicBezTo>
                  <a:cubicBezTo>
                    <a:pt x="30" y="27"/>
                    <a:pt x="30" y="27"/>
                    <a:pt x="30" y="27"/>
                  </a:cubicBezTo>
                  <a:cubicBezTo>
                    <a:pt x="32" y="29"/>
                    <a:pt x="32" y="29"/>
                    <a:pt x="32" y="29"/>
                  </a:cubicBezTo>
                  <a:cubicBezTo>
                    <a:pt x="33" y="30"/>
                    <a:pt x="33" y="30"/>
                    <a:pt x="33" y="30"/>
                  </a:cubicBezTo>
                  <a:cubicBezTo>
                    <a:pt x="33" y="30"/>
                    <a:pt x="33" y="30"/>
                    <a:pt x="33" y="30"/>
                  </a:cubicBezTo>
                  <a:cubicBezTo>
                    <a:pt x="34" y="30"/>
                    <a:pt x="34" y="31"/>
                    <a:pt x="34" y="31"/>
                  </a:cubicBezTo>
                  <a:cubicBezTo>
                    <a:pt x="34" y="32"/>
                    <a:pt x="33" y="32"/>
                    <a:pt x="32" y="32"/>
                  </a:cubicBezTo>
                  <a:cubicBezTo>
                    <a:pt x="32" y="32"/>
                    <a:pt x="32" y="32"/>
                    <a:pt x="32" y="32"/>
                  </a:cubicBezTo>
                  <a:cubicBezTo>
                    <a:pt x="30" y="31"/>
                    <a:pt x="30" y="31"/>
                    <a:pt x="29" y="30"/>
                  </a:cubicBezTo>
                  <a:cubicBezTo>
                    <a:pt x="28" y="30"/>
                    <a:pt x="28" y="30"/>
                    <a:pt x="28" y="30"/>
                  </a:cubicBezTo>
                  <a:cubicBezTo>
                    <a:pt x="29" y="30"/>
                    <a:pt x="29" y="30"/>
                    <a:pt x="29" y="30"/>
                  </a:cubicBezTo>
                  <a:cubicBezTo>
                    <a:pt x="29" y="29"/>
                    <a:pt x="29" y="29"/>
                    <a:pt x="29" y="28"/>
                  </a:cubicBezTo>
                  <a:cubicBezTo>
                    <a:pt x="29" y="28"/>
                    <a:pt x="29" y="27"/>
                    <a:pt x="28" y="27"/>
                  </a:cubicBezTo>
                  <a:cubicBezTo>
                    <a:pt x="28" y="26"/>
                    <a:pt x="27" y="26"/>
                    <a:pt x="27" y="26"/>
                  </a:cubicBezTo>
                  <a:cubicBezTo>
                    <a:pt x="27" y="26"/>
                    <a:pt x="27" y="26"/>
                    <a:pt x="26" y="26"/>
                  </a:cubicBezTo>
                  <a:cubicBezTo>
                    <a:pt x="27" y="26"/>
                    <a:pt x="27" y="25"/>
                    <a:pt x="27" y="25"/>
                  </a:cubicBezTo>
                  <a:cubicBezTo>
                    <a:pt x="26" y="24"/>
                    <a:pt x="26" y="23"/>
                    <a:pt x="25" y="23"/>
                  </a:cubicBezTo>
                  <a:cubicBezTo>
                    <a:pt x="25" y="23"/>
                    <a:pt x="25" y="23"/>
                    <a:pt x="25" y="23"/>
                  </a:cubicBezTo>
                  <a:cubicBezTo>
                    <a:pt x="24" y="23"/>
                    <a:pt x="24" y="23"/>
                    <a:pt x="24" y="23"/>
                  </a:cubicBezTo>
                  <a:cubicBezTo>
                    <a:pt x="23" y="22"/>
                    <a:pt x="23" y="22"/>
                    <a:pt x="22" y="21"/>
                  </a:cubicBezTo>
                  <a:cubicBezTo>
                    <a:pt x="22" y="21"/>
                    <a:pt x="22" y="21"/>
                    <a:pt x="21" y="21"/>
                  </a:cubicBezTo>
                  <a:cubicBezTo>
                    <a:pt x="21" y="21"/>
                    <a:pt x="20" y="21"/>
                    <a:pt x="20" y="22"/>
                  </a:cubicBezTo>
                  <a:cubicBezTo>
                    <a:pt x="19" y="21"/>
                    <a:pt x="19" y="21"/>
                    <a:pt x="19" y="21"/>
                  </a:cubicBezTo>
                  <a:cubicBezTo>
                    <a:pt x="19" y="20"/>
                    <a:pt x="18" y="20"/>
                    <a:pt x="18" y="20"/>
                  </a:cubicBezTo>
                  <a:cubicBezTo>
                    <a:pt x="18" y="20"/>
                    <a:pt x="18" y="20"/>
                    <a:pt x="18" y="20"/>
                  </a:cubicBezTo>
                  <a:cubicBezTo>
                    <a:pt x="17" y="20"/>
                    <a:pt x="16" y="21"/>
                    <a:pt x="16" y="22"/>
                  </a:cubicBezTo>
                  <a:cubicBezTo>
                    <a:pt x="16" y="22"/>
                    <a:pt x="16" y="22"/>
                    <a:pt x="16" y="22"/>
                  </a:cubicBezTo>
                  <a:moveTo>
                    <a:pt x="9" y="19"/>
                  </a:moveTo>
                  <a:cubicBezTo>
                    <a:pt x="9" y="19"/>
                    <a:pt x="9" y="19"/>
                    <a:pt x="9" y="19"/>
                  </a:cubicBezTo>
                  <a:cubicBezTo>
                    <a:pt x="8" y="15"/>
                    <a:pt x="10" y="10"/>
                    <a:pt x="12" y="6"/>
                  </a:cubicBezTo>
                  <a:cubicBezTo>
                    <a:pt x="12" y="6"/>
                    <a:pt x="13" y="6"/>
                    <a:pt x="13" y="5"/>
                  </a:cubicBezTo>
                  <a:cubicBezTo>
                    <a:pt x="14" y="5"/>
                    <a:pt x="14" y="5"/>
                    <a:pt x="14" y="5"/>
                  </a:cubicBezTo>
                  <a:cubicBezTo>
                    <a:pt x="14" y="6"/>
                    <a:pt x="14" y="6"/>
                    <a:pt x="14" y="6"/>
                  </a:cubicBezTo>
                  <a:cubicBezTo>
                    <a:pt x="14" y="6"/>
                    <a:pt x="14" y="6"/>
                    <a:pt x="14" y="6"/>
                  </a:cubicBezTo>
                  <a:cubicBezTo>
                    <a:pt x="13" y="6"/>
                    <a:pt x="13" y="7"/>
                    <a:pt x="13" y="7"/>
                  </a:cubicBezTo>
                  <a:cubicBezTo>
                    <a:pt x="10" y="10"/>
                    <a:pt x="9" y="14"/>
                    <a:pt x="9" y="18"/>
                  </a:cubicBezTo>
                  <a:cubicBezTo>
                    <a:pt x="10" y="18"/>
                    <a:pt x="10" y="18"/>
                    <a:pt x="10" y="18"/>
                  </a:cubicBezTo>
                  <a:cubicBezTo>
                    <a:pt x="10" y="19"/>
                    <a:pt x="10" y="19"/>
                    <a:pt x="10" y="19"/>
                  </a:cubicBezTo>
                  <a:cubicBezTo>
                    <a:pt x="9" y="19"/>
                    <a:pt x="9" y="19"/>
                    <a:pt x="9" y="19"/>
                  </a:cubicBezTo>
                  <a:cubicBezTo>
                    <a:pt x="9" y="19"/>
                    <a:pt x="9" y="19"/>
                    <a:pt x="9" y="19"/>
                  </a:cubicBezTo>
                  <a:moveTo>
                    <a:pt x="19" y="12"/>
                  </a:moveTo>
                  <a:cubicBezTo>
                    <a:pt x="18" y="12"/>
                    <a:pt x="18" y="12"/>
                    <a:pt x="17" y="12"/>
                  </a:cubicBezTo>
                  <a:cubicBezTo>
                    <a:pt x="17" y="12"/>
                    <a:pt x="17" y="11"/>
                    <a:pt x="17" y="11"/>
                  </a:cubicBezTo>
                  <a:cubicBezTo>
                    <a:pt x="17" y="10"/>
                    <a:pt x="17" y="10"/>
                    <a:pt x="17" y="10"/>
                  </a:cubicBezTo>
                  <a:cubicBezTo>
                    <a:pt x="18" y="10"/>
                    <a:pt x="19" y="9"/>
                    <a:pt x="20" y="8"/>
                  </a:cubicBezTo>
                  <a:cubicBezTo>
                    <a:pt x="20" y="8"/>
                    <a:pt x="20" y="8"/>
                    <a:pt x="20" y="8"/>
                  </a:cubicBezTo>
                  <a:cubicBezTo>
                    <a:pt x="20" y="7"/>
                    <a:pt x="21" y="7"/>
                    <a:pt x="21" y="7"/>
                  </a:cubicBezTo>
                  <a:cubicBezTo>
                    <a:pt x="22" y="7"/>
                    <a:pt x="22" y="6"/>
                    <a:pt x="22" y="6"/>
                  </a:cubicBezTo>
                  <a:cubicBezTo>
                    <a:pt x="24" y="6"/>
                    <a:pt x="26" y="5"/>
                    <a:pt x="28" y="5"/>
                  </a:cubicBezTo>
                  <a:cubicBezTo>
                    <a:pt x="31" y="5"/>
                    <a:pt x="33" y="6"/>
                    <a:pt x="35" y="7"/>
                  </a:cubicBezTo>
                  <a:cubicBezTo>
                    <a:pt x="36" y="7"/>
                    <a:pt x="36" y="7"/>
                    <a:pt x="36" y="7"/>
                  </a:cubicBezTo>
                  <a:cubicBezTo>
                    <a:pt x="37" y="7"/>
                    <a:pt x="38" y="8"/>
                    <a:pt x="39" y="8"/>
                  </a:cubicBezTo>
                  <a:cubicBezTo>
                    <a:pt x="40" y="8"/>
                    <a:pt x="40" y="8"/>
                    <a:pt x="40" y="8"/>
                  </a:cubicBezTo>
                  <a:cubicBezTo>
                    <a:pt x="41" y="8"/>
                    <a:pt x="42" y="7"/>
                    <a:pt x="43" y="7"/>
                  </a:cubicBezTo>
                  <a:cubicBezTo>
                    <a:pt x="43" y="7"/>
                    <a:pt x="43" y="7"/>
                    <a:pt x="43" y="7"/>
                  </a:cubicBezTo>
                  <a:cubicBezTo>
                    <a:pt x="44" y="8"/>
                    <a:pt x="45" y="9"/>
                    <a:pt x="46" y="11"/>
                  </a:cubicBezTo>
                  <a:cubicBezTo>
                    <a:pt x="47" y="13"/>
                    <a:pt x="47" y="15"/>
                    <a:pt x="47" y="17"/>
                  </a:cubicBezTo>
                  <a:cubicBezTo>
                    <a:pt x="46" y="18"/>
                    <a:pt x="45" y="18"/>
                    <a:pt x="43" y="19"/>
                  </a:cubicBezTo>
                  <a:cubicBezTo>
                    <a:pt x="41" y="17"/>
                    <a:pt x="37" y="15"/>
                    <a:pt x="34" y="13"/>
                  </a:cubicBezTo>
                  <a:cubicBezTo>
                    <a:pt x="34" y="13"/>
                    <a:pt x="34" y="13"/>
                    <a:pt x="34" y="13"/>
                  </a:cubicBezTo>
                  <a:cubicBezTo>
                    <a:pt x="33" y="13"/>
                    <a:pt x="32" y="12"/>
                    <a:pt x="32" y="12"/>
                  </a:cubicBezTo>
                  <a:cubicBezTo>
                    <a:pt x="31" y="11"/>
                    <a:pt x="30" y="10"/>
                    <a:pt x="30" y="9"/>
                  </a:cubicBezTo>
                  <a:cubicBezTo>
                    <a:pt x="29" y="9"/>
                    <a:pt x="29" y="9"/>
                    <a:pt x="29" y="9"/>
                  </a:cubicBezTo>
                  <a:cubicBezTo>
                    <a:pt x="29" y="9"/>
                    <a:pt x="28" y="9"/>
                    <a:pt x="28" y="9"/>
                  </a:cubicBezTo>
                  <a:cubicBezTo>
                    <a:pt x="26" y="9"/>
                    <a:pt x="25" y="10"/>
                    <a:pt x="24" y="10"/>
                  </a:cubicBezTo>
                  <a:cubicBezTo>
                    <a:pt x="23" y="10"/>
                    <a:pt x="23" y="10"/>
                    <a:pt x="23" y="11"/>
                  </a:cubicBezTo>
                  <a:cubicBezTo>
                    <a:pt x="22" y="11"/>
                    <a:pt x="21" y="12"/>
                    <a:pt x="20" y="12"/>
                  </a:cubicBezTo>
                  <a:cubicBezTo>
                    <a:pt x="19" y="12"/>
                    <a:pt x="19" y="12"/>
                    <a:pt x="19" y="12"/>
                  </a:cubicBezTo>
                  <a:moveTo>
                    <a:pt x="43" y="6"/>
                  </a:moveTo>
                  <a:cubicBezTo>
                    <a:pt x="43" y="5"/>
                    <a:pt x="43" y="5"/>
                    <a:pt x="43" y="5"/>
                  </a:cubicBezTo>
                  <a:cubicBezTo>
                    <a:pt x="43" y="4"/>
                    <a:pt x="43" y="4"/>
                    <a:pt x="43" y="4"/>
                  </a:cubicBezTo>
                  <a:cubicBezTo>
                    <a:pt x="43" y="4"/>
                    <a:pt x="43" y="4"/>
                    <a:pt x="43" y="4"/>
                  </a:cubicBezTo>
                  <a:cubicBezTo>
                    <a:pt x="44" y="4"/>
                    <a:pt x="47" y="6"/>
                    <a:pt x="49" y="15"/>
                  </a:cubicBezTo>
                  <a:cubicBezTo>
                    <a:pt x="50" y="16"/>
                    <a:pt x="50" y="17"/>
                    <a:pt x="49" y="18"/>
                  </a:cubicBezTo>
                  <a:cubicBezTo>
                    <a:pt x="49" y="18"/>
                    <a:pt x="49" y="18"/>
                    <a:pt x="49" y="18"/>
                  </a:cubicBezTo>
                  <a:cubicBezTo>
                    <a:pt x="48" y="18"/>
                    <a:pt x="48" y="18"/>
                    <a:pt x="48" y="18"/>
                  </a:cubicBezTo>
                  <a:cubicBezTo>
                    <a:pt x="48" y="18"/>
                    <a:pt x="48" y="18"/>
                    <a:pt x="48" y="18"/>
                  </a:cubicBezTo>
                  <a:cubicBezTo>
                    <a:pt x="48" y="18"/>
                    <a:pt x="48" y="18"/>
                    <a:pt x="48" y="18"/>
                  </a:cubicBezTo>
                  <a:cubicBezTo>
                    <a:pt x="48" y="18"/>
                    <a:pt x="48" y="18"/>
                    <a:pt x="48" y="18"/>
                  </a:cubicBezTo>
                  <a:cubicBezTo>
                    <a:pt x="49" y="17"/>
                    <a:pt x="49" y="17"/>
                    <a:pt x="49" y="17"/>
                  </a:cubicBezTo>
                  <a:cubicBezTo>
                    <a:pt x="48" y="15"/>
                    <a:pt x="48" y="13"/>
                    <a:pt x="47" y="11"/>
                  </a:cubicBezTo>
                  <a:cubicBezTo>
                    <a:pt x="46" y="8"/>
                    <a:pt x="45" y="7"/>
                    <a:pt x="44" y="6"/>
                  </a:cubicBezTo>
                  <a:cubicBezTo>
                    <a:pt x="43" y="6"/>
                    <a:pt x="43" y="6"/>
                    <a:pt x="43" y="6"/>
                  </a:cubicBezTo>
                  <a:cubicBezTo>
                    <a:pt x="43" y="6"/>
                    <a:pt x="43" y="6"/>
                    <a:pt x="43" y="6"/>
                  </a:cubicBezTo>
                  <a:cubicBezTo>
                    <a:pt x="43" y="6"/>
                    <a:pt x="43" y="6"/>
                    <a:pt x="43" y="6"/>
                  </a:cubicBezTo>
                  <a:moveTo>
                    <a:pt x="49" y="0"/>
                  </a:moveTo>
                  <a:cubicBezTo>
                    <a:pt x="48" y="1"/>
                    <a:pt x="44" y="3"/>
                    <a:pt x="43" y="3"/>
                  </a:cubicBezTo>
                  <a:cubicBezTo>
                    <a:pt x="43" y="3"/>
                    <a:pt x="43" y="3"/>
                    <a:pt x="43" y="3"/>
                  </a:cubicBezTo>
                  <a:cubicBezTo>
                    <a:pt x="43" y="3"/>
                    <a:pt x="43" y="3"/>
                    <a:pt x="43" y="3"/>
                  </a:cubicBezTo>
                  <a:cubicBezTo>
                    <a:pt x="43" y="3"/>
                    <a:pt x="43" y="3"/>
                    <a:pt x="43" y="3"/>
                  </a:cubicBezTo>
                  <a:cubicBezTo>
                    <a:pt x="42" y="4"/>
                    <a:pt x="42" y="4"/>
                    <a:pt x="42" y="5"/>
                  </a:cubicBezTo>
                  <a:cubicBezTo>
                    <a:pt x="42" y="5"/>
                    <a:pt x="42" y="6"/>
                    <a:pt x="42" y="6"/>
                  </a:cubicBezTo>
                  <a:cubicBezTo>
                    <a:pt x="41" y="7"/>
                    <a:pt x="41" y="7"/>
                    <a:pt x="40" y="7"/>
                  </a:cubicBezTo>
                  <a:cubicBezTo>
                    <a:pt x="40" y="7"/>
                    <a:pt x="40" y="7"/>
                    <a:pt x="39" y="7"/>
                  </a:cubicBezTo>
                  <a:cubicBezTo>
                    <a:pt x="39" y="7"/>
                    <a:pt x="38" y="6"/>
                    <a:pt x="37" y="6"/>
                  </a:cubicBezTo>
                  <a:cubicBezTo>
                    <a:pt x="36" y="6"/>
                    <a:pt x="36" y="6"/>
                    <a:pt x="36" y="6"/>
                  </a:cubicBezTo>
                  <a:cubicBezTo>
                    <a:pt x="33" y="5"/>
                    <a:pt x="31" y="4"/>
                    <a:pt x="28" y="4"/>
                  </a:cubicBezTo>
                  <a:cubicBezTo>
                    <a:pt x="26" y="4"/>
                    <a:pt x="24" y="5"/>
                    <a:pt x="22" y="5"/>
                  </a:cubicBezTo>
                  <a:cubicBezTo>
                    <a:pt x="22" y="5"/>
                    <a:pt x="21" y="6"/>
                    <a:pt x="21" y="6"/>
                  </a:cubicBezTo>
                  <a:cubicBezTo>
                    <a:pt x="20" y="6"/>
                    <a:pt x="20" y="7"/>
                    <a:pt x="19" y="7"/>
                  </a:cubicBezTo>
                  <a:cubicBezTo>
                    <a:pt x="19" y="7"/>
                    <a:pt x="19" y="7"/>
                    <a:pt x="19" y="7"/>
                  </a:cubicBezTo>
                  <a:cubicBezTo>
                    <a:pt x="19" y="7"/>
                    <a:pt x="19" y="7"/>
                    <a:pt x="19" y="7"/>
                  </a:cubicBezTo>
                  <a:cubicBezTo>
                    <a:pt x="19" y="7"/>
                    <a:pt x="19" y="7"/>
                    <a:pt x="19" y="7"/>
                  </a:cubicBezTo>
                  <a:cubicBezTo>
                    <a:pt x="15" y="7"/>
                    <a:pt x="15" y="7"/>
                    <a:pt x="15" y="7"/>
                  </a:cubicBezTo>
                  <a:cubicBezTo>
                    <a:pt x="15" y="6"/>
                    <a:pt x="16" y="5"/>
                    <a:pt x="15" y="5"/>
                  </a:cubicBezTo>
                  <a:cubicBezTo>
                    <a:pt x="15" y="5"/>
                    <a:pt x="15" y="5"/>
                    <a:pt x="15" y="5"/>
                  </a:cubicBezTo>
                  <a:cubicBezTo>
                    <a:pt x="14" y="4"/>
                    <a:pt x="14" y="4"/>
                    <a:pt x="14" y="4"/>
                  </a:cubicBezTo>
                  <a:cubicBezTo>
                    <a:pt x="14" y="4"/>
                    <a:pt x="14" y="4"/>
                    <a:pt x="13" y="3"/>
                  </a:cubicBezTo>
                  <a:cubicBezTo>
                    <a:pt x="12" y="3"/>
                    <a:pt x="10" y="2"/>
                    <a:pt x="9" y="1"/>
                  </a:cubicBezTo>
                  <a:cubicBezTo>
                    <a:pt x="8" y="1"/>
                    <a:pt x="8" y="1"/>
                    <a:pt x="8" y="1"/>
                  </a:cubicBezTo>
                  <a:cubicBezTo>
                    <a:pt x="8" y="2"/>
                    <a:pt x="8" y="2"/>
                    <a:pt x="8" y="2"/>
                  </a:cubicBezTo>
                  <a:cubicBezTo>
                    <a:pt x="8" y="2"/>
                    <a:pt x="8" y="2"/>
                    <a:pt x="8" y="2"/>
                  </a:cubicBezTo>
                  <a:cubicBezTo>
                    <a:pt x="10" y="3"/>
                    <a:pt x="11" y="4"/>
                    <a:pt x="13" y="4"/>
                  </a:cubicBezTo>
                  <a:cubicBezTo>
                    <a:pt x="13" y="4"/>
                    <a:pt x="13" y="4"/>
                    <a:pt x="13" y="4"/>
                  </a:cubicBezTo>
                  <a:cubicBezTo>
                    <a:pt x="12" y="5"/>
                    <a:pt x="12" y="5"/>
                    <a:pt x="11" y="6"/>
                  </a:cubicBezTo>
                  <a:cubicBezTo>
                    <a:pt x="9" y="9"/>
                    <a:pt x="7" y="14"/>
                    <a:pt x="7" y="18"/>
                  </a:cubicBezTo>
                  <a:cubicBezTo>
                    <a:pt x="7" y="18"/>
                    <a:pt x="7" y="18"/>
                    <a:pt x="7" y="18"/>
                  </a:cubicBezTo>
                  <a:cubicBezTo>
                    <a:pt x="7" y="19"/>
                    <a:pt x="6" y="19"/>
                    <a:pt x="6" y="20"/>
                  </a:cubicBezTo>
                  <a:cubicBezTo>
                    <a:pt x="6" y="20"/>
                    <a:pt x="6" y="20"/>
                    <a:pt x="6" y="20"/>
                  </a:cubicBezTo>
                  <a:cubicBezTo>
                    <a:pt x="6" y="19"/>
                    <a:pt x="7" y="18"/>
                    <a:pt x="7" y="17"/>
                  </a:cubicBezTo>
                  <a:cubicBezTo>
                    <a:pt x="7" y="17"/>
                    <a:pt x="7" y="17"/>
                    <a:pt x="7" y="17"/>
                  </a:cubicBezTo>
                  <a:cubicBezTo>
                    <a:pt x="7" y="17"/>
                    <a:pt x="7" y="17"/>
                    <a:pt x="7" y="17"/>
                  </a:cubicBezTo>
                  <a:cubicBezTo>
                    <a:pt x="6" y="18"/>
                    <a:pt x="6" y="18"/>
                    <a:pt x="5" y="19"/>
                  </a:cubicBezTo>
                  <a:cubicBezTo>
                    <a:pt x="4" y="19"/>
                    <a:pt x="4" y="19"/>
                    <a:pt x="4" y="19"/>
                  </a:cubicBezTo>
                  <a:cubicBezTo>
                    <a:pt x="7" y="16"/>
                    <a:pt x="7" y="16"/>
                    <a:pt x="7" y="16"/>
                  </a:cubicBezTo>
                  <a:cubicBezTo>
                    <a:pt x="7" y="16"/>
                    <a:pt x="7" y="16"/>
                    <a:pt x="7" y="16"/>
                  </a:cubicBezTo>
                  <a:cubicBezTo>
                    <a:pt x="6" y="16"/>
                    <a:pt x="6" y="16"/>
                    <a:pt x="6" y="16"/>
                  </a:cubicBezTo>
                  <a:cubicBezTo>
                    <a:pt x="4" y="19"/>
                    <a:pt x="4" y="19"/>
                    <a:pt x="4" y="19"/>
                  </a:cubicBezTo>
                  <a:cubicBezTo>
                    <a:pt x="4" y="18"/>
                    <a:pt x="4" y="18"/>
                    <a:pt x="4" y="18"/>
                  </a:cubicBezTo>
                  <a:cubicBezTo>
                    <a:pt x="3" y="18"/>
                    <a:pt x="3" y="18"/>
                    <a:pt x="3" y="18"/>
                  </a:cubicBezTo>
                  <a:cubicBezTo>
                    <a:pt x="4" y="18"/>
                    <a:pt x="5" y="17"/>
                    <a:pt x="5" y="16"/>
                  </a:cubicBezTo>
                  <a:cubicBezTo>
                    <a:pt x="5" y="15"/>
                    <a:pt x="5" y="15"/>
                    <a:pt x="5" y="15"/>
                  </a:cubicBezTo>
                  <a:cubicBezTo>
                    <a:pt x="5" y="16"/>
                    <a:pt x="5" y="16"/>
                    <a:pt x="5" y="16"/>
                  </a:cubicBezTo>
                  <a:cubicBezTo>
                    <a:pt x="4" y="16"/>
                    <a:pt x="4" y="17"/>
                    <a:pt x="3" y="18"/>
                  </a:cubicBezTo>
                  <a:cubicBezTo>
                    <a:pt x="3" y="18"/>
                    <a:pt x="3" y="18"/>
                    <a:pt x="3" y="18"/>
                  </a:cubicBezTo>
                  <a:cubicBezTo>
                    <a:pt x="3" y="18"/>
                    <a:pt x="3" y="18"/>
                    <a:pt x="3" y="18"/>
                  </a:cubicBezTo>
                  <a:cubicBezTo>
                    <a:pt x="3" y="18"/>
                    <a:pt x="3" y="18"/>
                    <a:pt x="3" y="18"/>
                  </a:cubicBezTo>
                  <a:cubicBezTo>
                    <a:pt x="5" y="15"/>
                    <a:pt x="5" y="15"/>
                    <a:pt x="5" y="15"/>
                  </a:cubicBezTo>
                  <a:cubicBezTo>
                    <a:pt x="5" y="14"/>
                    <a:pt x="5" y="14"/>
                    <a:pt x="5" y="14"/>
                  </a:cubicBezTo>
                  <a:cubicBezTo>
                    <a:pt x="4" y="14"/>
                    <a:pt x="4" y="14"/>
                    <a:pt x="4" y="14"/>
                  </a:cubicBezTo>
                  <a:cubicBezTo>
                    <a:pt x="2" y="17"/>
                    <a:pt x="2" y="17"/>
                    <a:pt x="2" y="17"/>
                  </a:cubicBezTo>
                  <a:cubicBezTo>
                    <a:pt x="2" y="18"/>
                    <a:pt x="2" y="18"/>
                    <a:pt x="2" y="18"/>
                  </a:cubicBezTo>
                  <a:cubicBezTo>
                    <a:pt x="1" y="17"/>
                    <a:pt x="1" y="17"/>
                    <a:pt x="1" y="17"/>
                  </a:cubicBezTo>
                  <a:cubicBezTo>
                    <a:pt x="3" y="14"/>
                    <a:pt x="3" y="14"/>
                    <a:pt x="3" y="14"/>
                  </a:cubicBezTo>
                  <a:cubicBezTo>
                    <a:pt x="4" y="14"/>
                    <a:pt x="4" y="14"/>
                    <a:pt x="4" y="14"/>
                  </a:cubicBezTo>
                  <a:cubicBezTo>
                    <a:pt x="4" y="13"/>
                    <a:pt x="4" y="13"/>
                    <a:pt x="4" y="13"/>
                  </a:cubicBezTo>
                  <a:cubicBezTo>
                    <a:pt x="3" y="14"/>
                    <a:pt x="3" y="14"/>
                    <a:pt x="3" y="14"/>
                  </a:cubicBezTo>
                  <a:cubicBezTo>
                    <a:pt x="3" y="14"/>
                    <a:pt x="3" y="14"/>
                    <a:pt x="3" y="14"/>
                  </a:cubicBezTo>
                  <a:cubicBezTo>
                    <a:pt x="1" y="17"/>
                    <a:pt x="1" y="17"/>
                    <a:pt x="1" y="17"/>
                  </a:cubicBezTo>
                  <a:cubicBezTo>
                    <a:pt x="1" y="17"/>
                    <a:pt x="1" y="17"/>
                    <a:pt x="1" y="17"/>
                  </a:cubicBezTo>
                  <a:cubicBezTo>
                    <a:pt x="1" y="17"/>
                    <a:pt x="1" y="17"/>
                    <a:pt x="1" y="17"/>
                  </a:cubicBezTo>
                  <a:cubicBezTo>
                    <a:pt x="1" y="16"/>
                    <a:pt x="1" y="16"/>
                    <a:pt x="1" y="16"/>
                  </a:cubicBezTo>
                  <a:cubicBezTo>
                    <a:pt x="1" y="15"/>
                    <a:pt x="2" y="14"/>
                    <a:pt x="3" y="13"/>
                  </a:cubicBezTo>
                  <a:cubicBezTo>
                    <a:pt x="2" y="13"/>
                    <a:pt x="2" y="13"/>
                    <a:pt x="2" y="13"/>
                  </a:cubicBezTo>
                  <a:cubicBezTo>
                    <a:pt x="2" y="13"/>
                    <a:pt x="2" y="13"/>
                    <a:pt x="2" y="13"/>
                  </a:cubicBezTo>
                  <a:cubicBezTo>
                    <a:pt x="2" y="13"/>
                    <a:pt x="2" y="13"/>
                    <a:pt x="2" y="13"/>
                  </a:cubicBezTo>
                  <a:cubicBezTo>
                    <a:pt x="2" y="13"/>
                    <a:pt x="2" y="13"/>
                    <a:pt x="2" y="13"/>
                  </a:cubicBezTo>
                  <a:cubicBezTo>
                    <a:pt x="1" y="14"/>
                    <a:pt x="1" y="15"/>
                    <a:pt x="0" y="17"/>
                  </a:cubicBezTo>
                  <a:cubicBezTo>
                    <a:pt x="0" y="17"/>
                    <a:pt x="0" y="17"/>
                    <a:pt x="0" y="17"/>
                  </a:cubicBezTo>
                  <a:cubicBezTo>
                    <a:pt x="0" y="18"/>
                    <a:pt x="0" y="18"/>
                    <a:pt x="0" y="18"/>
                  </a:cubicBezTo>
                  <a:cubicBezTo>
                    <a:pt x="0" y="18"/>
                    <a:pt x="0" y="18"/>
                    <a:pt x="0" y="18"/>
                  </a:cubicBezTo>
                  <a:cubicBezTo>
                    <a:pt x="0" y="18"/>
                    <a:pt x="0" y="18"/>
                    <a:pt x="0" y="18"/>
                  </a:cubicBezTo>
                  <a:cubicBezTo>
                    <a:pt x="1" y="18"/>
                    <a:pt x="1" y="18"/>
                    <a:pt x="1" y="18"/>
                  </a:cubicBezTo>
                  <a:cubicBezTo>
                    <a:pt x="1" y="19"/>
                    <a:pt x="2" y="19"/>
                    <a:pt x="3" y="19"/>
                  </a:cubicBezTo>
                  <a:cubicBezTo>
                    <a:pt x="4" y="20"/>
                    <a:pt x="5" y="20"/>
                    <a:pt x="6" y="21"/>
                  </a:cubicBezTo>
                  <a:cubicBezTo>
                    <a:pt x="6" y="21"/>
                    <a:pt x="6" y="21"/>
                    <a:pt x="6" y="21"/>
                  </a:cubicBezTo>
                  <a:cubicBezTo>
                    <a:pt x="7" y="21"/>
                    <a:pt x="7" y="22"/>
                    <a:pt x="8" y="22"/>
                  </a:cubicBezTo>
                  <a:cubicBezTo>
                    <a:pt x="9" y="22"/>
                    <a:pt x="10" y="21"/>
                    <a:pt x="12" y="19"/>
                  </a:cubicBezTo>
                  <a:cubicBezTo>
                    <a:pt x="13" y="20"/>
                    <a:pt x="15" y="21"/>
                    <a:pt x="15" y="23"/>
                  </a:cubicBezTo>
                  <a:cubicBezTo>
                    <a:pt x="16" y="23"/>
                    <a:pt x="16" y="23"/>
                    <a:pt x="16" y="23"/>
                  </a:cubicBezTo>
                  <a:cubicBezTo>
                    <a:pt x="15" y="24"/>
                    <a:pt x="15" y="24"/>
                    <a:pt x="15" y="24"/>
                  </a:cubicBezTo>
                  <a:cubicBezTo>
                    <a:pt x="15" y="25"/>
                    <a:pt x="15" y="25"/>
                    <a:pt x="15" y="25"/>
                  </a:cubicBezTo>
                  <a:cubicBezTo>
                    <a:pt x="15" y="26"/>
                    <a:pt x="16" y="27"/>
                    <a:pt x="17" y="27"/>
                  </a:cubicBezTo>
                  <a:cubicBezTo>
                    <a:pt x="17" y="27"/>
                    <a:pt x="17" y="27"/>
                    <a:pt x="17" y="27"/>
                  </a:cubicBezTo>
                  <a:cubicBezTo>
                    <a:pt x="18" y="27"/>
                    <a:pt x="18" y="27"/>
                    <a:pt x="18" y="27"/>
                  </a:cubicBezTo>
                  <a:cubicBezTo>
                    <a:pt x="18" y="27"/>
                    <a:pt x="18" y="27"/>
                    <a:pt x="18" y="28"/>
                  </a:cubicBezTo>
                  <a:cubicBezTo>
                    <a:pt x="18" y="29"/>
                    <a:pt x="18" y="29"/>
                    <a:pt x="18" y="29"/>
                  </a:cubicBezTo>
                  <a:cubicBezTo>
                    <a:pt x="19" y="29"/>
                    <a:pt x="19" y="29"/>
                    <a:pt x="20" y="29"/>
                  </a:cubicBezTo>
                  <a:cubicBezTo>
                    <a:pt x="21" y="29"/>
                    <a:pt x="21" y="29"/>
                    <a:pt x="21" y="29"/>
                  </a:cubicBezTo>
                  <a:cubicBezTo>
                    <a:pt x="21" y="29"/>
                    <a:pt x="21" y="29"/>
                    <a:pt x="21" y="29"/>
                  </a:cubicBezTo>
                  <a:cubicBezTo>
                    <a:pt x="21" y="29"/>
                    <a:pt x="21" y="30"/>
                    <a:pt x="21" y="30"/>
                  </a:cubicBezTo>
                  <a:cubicBezTo>
                    <a:pt x="22" y="31"/>
                    <a:pt x="23" y="31"/>
                    <a:pt x="23" y="31"/>
                  </a:cubicBezTo>
                  <a:cubicBezTo>
                    <a:pt x="24" y="31"/>
                    <a:pt x="24" y="31"/>
                    <a:pt x="24" y="31"/>
                  </a:cubicBezTo>
                  <a:cubicBezTo>
                    <a:pt x="24" y="31"/>
                    <a:pt x="24" y="31"/>
                    <a:pt x="24" y="31"/>
                  </a:cubicBezTo>
                  <a:cubicBezTo>
                    <a:pt x="24" y="32"/>
                    <a:pt x="24" y="32"/>
                    <a:pt x="25" y="32"/>
                  </a:cubicBezTo>
                  <a:cubicBezTo>
                    <a:pt x="25" y="33"/>
                    <a:pt x="26" y="33"/>
                    <a:pt x="26" y="33"/>
                  </a:cubicBezTo>
                  <a:cubicBezTo>
                    <a:pt x="27" y="33"/>
                    <a:pt x="27" y="33"/>
                    <a:pt x="28" y="32"/>
                  </a:cubicBezTo>
                  <a:cubicBezTo>
                    <a:pt x="28" y="31"/>
                    <a:pt x="28" y="31"/>
                    <a:pt x="28" y="31"/>
                  </a:cubicBezTo>
                  <a:cubicBezTo>
                    <a:pt x="29" y="32"/>
                    <a:pt x="30" y="32"/>
                    <a:pt x="31" y="33"/>
                  </a:cubicBezTo>
                  <a:cubicBezTo>
                    <a:pt x="32" y="33"/>
                    <a:pt x="32" y="33"/>
                    <a:pt x="32" y="33"/>
                  </a:cubicBezTo>
                  <a:cubicBezTo>
                    <a:pt x="33" y="33"/>
                    <a:pt x="33" y="33"/>
                    <a:pt x="33" y="33"/>
                  </a:cubicBezTo>
                  <a:cubicBezTo>
                    <a:pt x="34" y="33"/>
                    <a:pt x="35" y="32"/>
                    <a:pt x="35" y="31"/>
                  </a:cubicBezTo>
                  <a:cubicBezTo>
                    <a:pt x="35" y="30"/>
                    <a:pt x="35" y="30"/>
                    <a:pt x="35" y="30"/>
                  </a:cubicBezTo>
                  <a:cubicBezTo>
                    <a:pt x="35" y="31"/>
                    <a:pt x="35" y="31"/>
                    <a:pt x="35" y="31"/>
                  </a:cubicBezTo>
                  <a:cubicBezTo>
                    <a:pt x="36" y="31"/>
                    <a:pt x="36" y="31"/>
                    <a:pt x="36" y="31"/>
                  </a:cubicBezTo>
                  <a:cubicBezTo>
                    <a:pt x="37" y="31"/>
                    <a:pt x="38" y="30"/>
                    <a:pt x="38" y="30"/>
                  </a:cubicBezTo>
                  <a:cubicBezTo>
                    <a:pt x="39" y="29"/>
                    <a:pt x="39" y="29"/>
                    <a:pt x="39" y="28"/>
                  </a:cubicBezTo>
                  <a:cubicBezTo>
                    <a:pt x="39" y="28"/>
                    <a:pt x="39" y="28"/>
                    <a:pt x="39" y="28"/>
                  </a:cubicBezTo>
                  <a:cubicBezTo>
                    <a:pt x="40" y="28"/>
                    <a:pt x="41" y="28"/>
                    <a:pt x="41" y="27"/>
                  </a:cubicBezTo>
                  <a:cubicBezTo>
                    <a:pt x="42" y="27"/>
                    <a:pt x="43" y="26"/>
                    <a:pt x="43" y="25"/>
                  </a:cubicBezTo>
                  <a:cubicBezTo>
                    <a:pt x="43" y="25"/>
                    <a:pt x="43" y="25"/>
                    <a:pt x="43" y="25"/>
                  </a:cubicBezTo>
                  <a:cubicBezTo>
                    <a:pt x="44" y="25"/>
                    <a:pt x="44" y="25"/>
                    <a:pt x="44" y="25"/>
                  </a:cubicBezTo>
                  <a:cubicBezTo>
                    <a:pt x="45" y="25"/>
                    <a:pt x="45" y="25"/>
                    <a:pt x="46" y="24"/>
                  </a:cubicBezTo>
                  <a:cubicBezTo>
                    <a:pt x="47" y="23"/>
                    <a:pt x="47" y="22"/>
                    <a:pt x="46" y="21"/>
                  </a:cubicBezTo>
                  <a:cubicBezTo>
                    <a:pt x="46" y="20"/>
                    <a:pt x="45" y="20"/>
                    <a:pt x="45" y="20"/>
                  </a:cubicBezTo>
                  <a:cubicBezTo>
                    <a:pt x="45" y="19"/>
                    <a:pt x="45" y="19"/>
                    <a:pt x="45" y="19"/>
                  </a:cubicBezTo>
                  <a:cubicBezTo>
                    <a:pt x="45" y="19"/>
                    <a:pt x="45" y="19"/>
                    <a:pt x="45" y="19"/>
                  </a:cubicBezTo>
                  <a:cubicBezTo>
                    <a:pt x="46" y="20"/>
                    <a:pt x="47" y="21"/>
                    <a:pt x="49" y="21"/>
                  </a:cubicBezTo>
                  <a:cubicBezTo>
                    <a:pt x="49" y="21"/>
                    <a:pt x="49" y="21"/>
                    <a:pt x="49" y="21"/>
                  </a:cubicBezTo>
                  <a:cubicBezTo>
                    <a:pt x="49" y="21"/>
                    <a:pt x="49" y="21"/>
                    <a:pt x="51" y="21"/>
                  </a:cubicBezTo>
                  <a:cubicBezTo>
                    <a:pt x="52" y="20"/>
                    <a:pt x="53" y="19"/>
                    <a:pt x="54" y="19"/>
                  </a:cubicBezTo>
                  <a:cubicBezTo>
                    <a:pt x="55" y="18"/>
                    <a:pt x="56" y="18"/>
                    <a:pt x="57" y="17"/>
                  </a:cubicBezTo>
                  <a:cubicBezTo>
                    <a:pt x="57" y="17"/>
                    <a:pt x="57" y="17"/>
                    <a:pt x="57" y="17"/>
                  </a:cubicBezTo>
                  <a:cubicBezTo>
                    <a:pt x="57" y="17"/>
                    <a:pt x="57" y="17"/>
                    <a:pt x="57" y="17"/>
                  </a:cubicBezTo>
                  <a:cubicBezTo>
                    <a:pt x="57" y="17"/>
                    <a:pt x="57" y="17"/>
                    <a:pt x="57" y="17"/>
                  </a:cubicBezTo>
                  <a:cubicBezTo>
                    <a:pt x="57" y="17"/>
                    <a:pt x="57" y="17"/>
                    <a:pt x="57" y="17"/>
                  </a:cubicBezTo>
                  <a:cubicBezTo>
                    <a:pt x="59" y="13"/>
                    <a:pt x="59" y="13"/>
                    <a:pt x="59" y="13"/>
                  </a:cubicBezTo>
                  <a:cubicBezTo>
                    <a:pt x="59" y="12"/>
                    <a:pt x="59" y="12"/>
                    <a:pt x="59" y="12"/>
                  </a:cubicBezTo>
                  <a:cubicBezTo>
                    <a:pt x="59" y="12"/>
                    <a:pt x="59" y="12"/>
                    <a:pt x="59" y="12"/>
                  </a:cubicBezTo>
                  <a:cubicBezTo>
                    <a:pt x="57" y="16"/>
                    <a:pt x="57" y="16"/>
                    <a:pt x="57" y="16"/>
                  </a:cubicBezTo>
                  <a:cubicBezTo>
                    <a:pt x="56" y="16"/>
                    <a:pt x="56" y="16"/>
                    <a:pt x="56" y="16"/>
                  </a:cubicBezTo>
                  <a:cubicBezTo>
                    <a:pt x="56" y="16"/>
                    <a:pt x="56" y="16"/>
                    <a:pt x="56" y="16"/>
                  </a:cubicBezTo>
                  <a:cubicBezTo>
                    <a:pt x="58" y="13"/>
                    <a:pt x="58" y="13"/>
                    <a:pt x="58" y="13"/>
                  </a:cubicBezTo>
                  <a:cubicBezTo>
                    <a:pt x="58" y="13"/>
                    <a:pt x="58" y="13"/>
                    <a:pt x="58" y="13"/>
                  </a:cubicBezTo>
                  <a:cubicBezTo>
                    <a:pt x="57" y="13"/>
                    <a:pt x="57" y="13"/>
                    <a:pt x="57" y="13"/>
                  </a:cubicBezTo>
                  <a:cubicBezTo>
                    <a:pt x="57" y="13"/>
                    <a:pt x="56" y="16"/>
                    <a:pt x="55" y="17"/>
                  </a:cubicBezTo>
                  <a:cubicBezTo>
                    <a:pt x="55" y="17"/>
                    <a:pt x="55" y="17"/>
                    <a:pt x="55" y="17"/>
                  </a:cubicBezTo>
                  <a:cubicBezTo>
                    <a:pt x="55" y="16"/>
                    <a:pt x="56" y="14"/>
                    <a:pt x="57" y="13"/>
                  </a:cubicBezTo>
                  <a:cubicBezTo>
                    <a:pt x="57" y="13"/>
                    <a:pt x="57" y="13"/>
                    <a:pt x="57" y="13"/>
                  </a:cubicBezTo>
                  <a:cubicBezTo>
                    <a:pt x="56" y="13"/>
                    <a:pt x="56" y="13"/>
                    <a:pt x="56" y="13"/>
                  </a:cubicBezTo>
                  <a:cubicBezTo>
                    <a:pt x="56" y="14"/>
                    <a:pt x="55" y="16"/>
                    <a:pt x="54" y="18"/>
                  </a:cubicBezTo>
                  <a:cubicBezTo>
                    <a:pt x="53" y="18"/>
                    <a:pt x="53" y="18"/>
                    <a:pt x="53" y="18"/>
                  </a:cubicBezTo>
                  <a:cubicBezTo>
                    <a:pt x="54" y="16"/>
                    <a:pt x="55" y="15"/>
                    <a:pt x="56" y="13"/>
                  </a:cubicBezTo>
                  <a:cubicBezTo>
                    <a:pt x="55" y="13"/>
                    <a:pt x="55" y="13"/>
                    <a:pt x="55" y="13"/>
                  </a:cubicBezTo>
                  <a:cubicBezTo>
                    <a:pt x="55" y="13"/>
                    <a:pt x="55" y="13"/>
                    <a:pt x="55" y="13"/>
                  </a:cubicBezTo>
                  <a:cubicBezTo>
                    <a:pt x="54" y="15"/>
                    <a:pt x="54" y="17"/>
                    <a:pt x="52" y="18"/>
                  </a:cubicBezTo>
                  <a:cubicBezTo>
                    <a:pt x="52" y="18"/>
                    <a:pt x="52" y="18"/>
                    <a:pt x="52" y="18"/>
                  </a:cubicBezTo>
                  <a:cubicBezTo>
                    <a:pt x="52" y="19"/>
                    <a:pt x="52" y="19"/>
                    <a:pt x="52" y="19"/>
                  </a:cubicBezTo>
                  <a:cubicBezTo>
                    <a:pt x="53" y="17"/>
                    <a:pt x="54" y="15"/>
                    <a:pt x="54" y="14"/>
                  </a:cubicBezTo>
                  <a:cubicBezTo>
                    <a:pt x="54" y="13"/>
                    <a:pt x="54" y="13"/>
                    <a:pt x="54" y="13"/>
                  </a:cubicBezTo>
                  <a:cubicBezTo>
                    <a:pt x="54" y="13"/>
                    <a:pt x="54" y="13"/>
                    <a:pt x="54" y="13"/>
                  </a:cubicBezTo>
                  <a:cubicBezTo>
                    <a:pt x="53" y="15"/>
                    <a:pt x="52" y="17"/>
                    <a:pt x="51" y="19"/>
                  </a:cubicBezTo>
                  <a:cubicBezTo>
                    <a:pt x="51" y="19"/>
                    <a:pt x="51" y="19"/>
                    <a:pt x="51" y="19"/>
                  </a:cubicBezTo>
                  <a:cubicBezTo>
                    <a:pt x="51" y="19"/>
                    <a:pt x="51" y="18"/>
                    <a:pt x="51" y="17"/>
                  </a:cubicBezTo>
                  <a:cubicBezTo>
                    <a:pt x="52" y="16"/>
                    <a:pt x="53" y="15"/>
                    <a:pt x="53" y="14"/>
                  </a:cubicBezTo>
                  <a:cubicBezTo>
                    <a:pt x="53" y="14"/>
                    <a:pt x="53" y="14"/>
                    <a:pt x="53" y="14"/>
                  </a:cubicBezTo>
                  <a:cubicBezTo>
                    <a:pt x="52" y="14"/>
                    <a:pt x="52" y="14"/>
                    <a:pt x="52" y="14"/>
                  </a:cubicBezTo>
                  <a:cubicBezTo>
                    <a:pt x="52" y="15"/>
                    <a:pt x="52" y="16"/>
                    <a:pt x="51" y="17"/>
                  </a:cubicBezTo>
                  <a:cubicBezTo>
                    <a:pt x="51" y="18"/>
                    <a:pt x="50" y="19"/>
                    <a:pt x="50" y="20"/>
                  </a:cubicBezTo>
                  <a:cubicBezTo>
                    <a:pt x="49" y="20"/>
                    <a:pt x="49" y="20"/>
                    <a:pt x="49" y="20"/>
                  </a:cubicBezTo>
                  <a:cubicBezTo>
                    <a:pt x="49" y="20"/>
                    <a:pt x="49" y="20"/>
                    <a:pt x="49" y="20"/>
                  </a:cubicBezTo>
                  <a:cubicBezTo>
                    <a:pt x="49" y="19"/>
                    <a:pt x="49" y="19"/>
                    <a:pt x="49" y="19"/>
                  </a:cubicBezTo>
                  <a:cubicBezTo>
                    <a:pt x="50" y="19"/>
                    <a:pt x="50" y="19"/>
                    <a:pt x="50" y="19"/>
                  </a:cubicBezTo>
                  <a:cubicBezTo>
                    <a:pt x="50" y="19"/>
                    <a:pt x="50" y="19"/>
                    <a:pt x="50" y="19"/>
                  </a:cubicBezTo>
                  <a:cubicBezTo>
                    <a:pt x="50" y="18"/>
                    <a:pt x="51" y="17"/>
                    <a:pt x="51" y="17"/>
                  </a:cubicBezTo>
                  <a:cubicBezTo>
                    <a:pt x="51" y="17"/>
                    <a:pt x="51" y="17"/>
                    <a:pt x="51" y="17"/>
                  </a:cubicBezTo>
                  <a:cubicBezTo>
                    <a:pt x="51" y="16"/>
                    <a:pt x="51" y="15"/>
                    <a:pt x="51" y="15"/>
                  </a:cubicBezTo>
                  <a:cubicBezTo>
                    <a:pt x="51" y="14"/>
                    <a:pt x="51" y="14"/>
                    <a:pt x="51" y="14"/>
                  </a:cubicBezTo>
                  <a:cubicBezTo>
                    <a:pt x="51" y="15"/>
                    <a:pt x="51" y="15"/>
                    <a:pt x="51" y="15"/>
                  </a:cubicBezTo>
                  <a:cubicBezTo>
                    <a:pt x="50" y="15"/>
                    <a:pt x="50" y="15"/>
                    <a:pt x="50" y="15"/>
                  </a:cubicBezTo>
                  <a:cubicBezTo>
                    <a:pt x="50" y="15"/>
                    <a:pt x="50" y="15"/>
                    <a:pt x="50" y="15"/>
                  </a:cubicBezTo>
                  <a:cubicBezTo>
                    <a:pt x="49" y="7"/>
                    <a:pt x="46" y="5"/>
                    <a:pt x="45" y="4"/>
                  </a:cubicBezTo>
                  <a:cubicBezTo>
                    <a:pt x="45" y="3"/>
                    <a:pt x="46" y="3"/>
                    <a:pt x="46" y="3"/>
                  </a:cubicBezTo>
                  <a:cubicBezTo>
                    <a:pt x="48" y="2"/>
                    <a:pt x="49" y="2"/>
                    <a:pt x="50" y="1"/>
                  </a:cubicBezTo>
                  <a:cubicBezTo>
                    <a:pt x="50" y="0"/>
                    <a:pt x="50" y="0"/>
                    <a:pt x="50" y="0"/>
                  </a:cubicBezTo>
                  <a:cubicBezTo>
                    <a:pt x="49" y="0"/>
                    <a:pt x="49"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76" name="Freeform 162"/>
            <p:cNvSpPr>
              <a:spLocks noEditPoints="1"/>
            </p:cNvSpPr>
            <p:nvPr/>
          </p:nvSpPr>
          <p:spPr bwMode="auto">
            <a:xfrm>
              <a:off x="4141" y="2291"/>
              <a:ext cx="109" cy="150"/>
            </a:xfrm>
            <a:custGeom>
              <a:avLst/>
              <a:gdLst>
                <a:gd name="T0" fmla="*/ 19 w 46"/>
                <a:gd name="T1" fmla="*/ 56 h 63"/>
                <a:gd name="T2" fmla="*/ 11 w 46"/>
                <a:gd name="T3" fmla="*/ 24 h 63"/>
                <a:gd name="T4" fmla="*/ 16 w 46"/>
                <a:gd name="T5" fmla="*/ 39 h 63"/>
                <a:gd name="T6" fmla="*/ 17 w 46"/>
                <a:gd name="T7" fmla="*/ 59 h 63"/>
                <a:gd name="T8" fmla="*/ 5 w 46"/>
                <a:gd name="T9" fmla="*/ 60 h 63"/>
                <a:gd name="T10" fmla="*/ 26 w 46"/>
                <a:gd name="T11" fmla="*/ 24 h 63"/>
                <a:gd name="T12" fmla="*/ 32 w 46"/>
                <a:gd name="T13" fmla="*/ 58 h 63"/>
                <a:gd name="T14" fmla="*/ 31 w 46"/>
                <a:gd name="T15" fmla="*/ 59 h 63"/>
                <a:gd name="T16" fmla="*/ 17 w 46"/>
                <a:gd name="T17" fmla="*/ 23 h 63"/>
                <a:gd name="T18" fmla="*/ 31 w 46"/>
                <a:gd name="T19" fmla="*/ 20 h 63"/>
                <a:gd name="T20" fmla="*/ 33 w 46"/>
                <a:gd name="T21" fmla="*/ 56 h 63"/>
                <a:gd name="T22" fmla="*/ 18 w 46"/>
                <a:gd name="T23" fmla="*/ 22 h 63"/>
                <a:gd name="T24" fmla="*/ 19 w 46"/>
                <a:gd name="T25" fmla="*/ 23 h 63"/>
                <a:gd name="T26" fmla="*/ 4 w 46"/>
                <a:gd name="T27" fmla="*/ 21 h 63"/>
                <a:gd name="T28" fmla="*/ 11 w 46"/>
                <a:gd name="T29" fmla="*/ 12 h 63"/>
                <a:gd name="T30" fmla="*/ 26 w 46"/>
                <a:gd name="T31" fmla="*/ 12 h 63"/>
                <a:gd name="T32" fmla="*/ 20 w 46"/>
                <a:gd name="T33" fmla="*/ 23 h 63"/>
                <a:gd name="T34" fmla="*/ 22 w 46"/>
                <a:gd name="T35" fmla="*/ 21 h 63"/>
                <a:gd name="T36" fmla="*/ 36 w 46"/>
                <a:gd name="T37" fmla="*/ 6 h 63"/>
                <a:gd name="T38" fmla="*/ 26 w 46"/>
                <a:gd name="T39" fmla="*/ 21 h 63"/>
                <a:gd name="T40" fmla="*/ 39 w 46"/>
                <a:gd name="T41" fmla="*/ 6 h 63"/>
                <a:gd name="T42" fmla="*/ 30 w 46"/>
                <a:gd name="T43" fmla="*/ 19 h 63"/>
                <a:gd name="T44" fmla="*/ 11 w 46"/>
                <a:gd name="T45" fmla="*/ 21 h 63"/>
                <a:gd name="T46" fmla="*/ 25 w 46"/>
                <a:gd name="T47" fmla="*/ 5 h 63"/>
                <a:gd name="T48" fmla="*/ 16 w 46"/>
                <a:gd name="T49" fmla="*/ 19 h 63"/>
                <a:gd name="T50" fmla="*/ 11 w 46"/>
                <a:gd name="T51" fmla="*/ 23 h 63"/>
                <a:gd name="T52" fmla="*/ 6 w 46"/>
                <a:gd name="T53" fmla="*/ 21 h 63"/>
                <a:gd name="T54" fmla="*/ 8 w 46"/>
                <a:gd name="T55" fmla="*/ 21 h 63"/>
                <a:gd name="T56" fmla="*/ 22 w 46"/>
                <a:gd name="T57" fmla="*/ 6 h 63"/>
                <a:gd name="T58" fmla="*/ 12 w 46"/>
                <a:gd name="T59" fmla="*/ 12 h 63"/>
                <a:gd name="T60" fmla="*/ 12 w 46"/>
                <a:gd name="T61" fmla="*/ 12 h 63"/>
                <a:gd name="T62" fmla="*/ 34 w 46"/>
                <a:gd name="T63" fmla="*/ 5 h 63"/>
                <a:gd name="T64" fmla="*/ 27 w 46"/>
                <a:gd name="T65" fmla="*/ 6 h 63"/>
                <a:gd name="T66" fmla="*/ 32 w 46"/>
                <a:gd name="T67" fmla="*/ 19 h 63"/>
                <a:gd name="T68" fmla="*/ 45 w 46"/>
                <a:gd name="T69" fmla="*/ 42 h 63"/>
                <a:gd name="T70" fmla="*/ 3 w 46"/>
                <a:gd name="T71" fmla="*/ 22 h 63"/>
                <a:gd name="T72" fmla="*/ 19 w 46"/>
                <a:gd name="T73" fmla="*/ 4 h 63"/>
                <a:gd name="T74" fmla="*/ 18 w 46"/>
                <a:gd name="T75" fmla="*/ 22 h 63"/>
                <a:gd name="T76" fmla="*/ 16 w 46"/>
                <a:gd name="T77" fmla="*/ 21 h 63"/>
                <a:gd name="T78" fmla="*/ 33 w 46"/>
                <a:gd name="T79" fmla="*/ 2 h 63"/>
                <a:gd name="T80" fmla="*/ 18 w 46"/>
                <a:gd name="T81" fmla="*/ 22 h 63"/>
                <a:gd name="T82" fmla="*/ 28 w 46"/>
                <a:gd name="T83" fmla="*/ 2 h 63"/>
                <a:gd name="T84" fmla="*/ 25 w 46"/>
                <a:gd name="T85" fmla="*/ 4 h 63"/>
                <a:gd name="T86" fmla="*/ 21 w 46"/>
                <a:gd name="T87" fmla="*/ 5 h 63"/>
                <a:gd name="T88" fmla="*/ 19 w 46"/>
                <a:gd name="T89" fmla="*/ 0 h 63"/>
                <a:gd name="T90" fmla="*/ 1 w 46"/>
                <a:gd name="T91" fmla="*/ 23 h 63"/>
                <a:gd name="T92" fmla="*/ 4 w 46"/>
                <a:gd name="T93" fmla="*/ 60 h 63"/>
                <a:gd name="T94" fmla="*/ 11 w 46"/>
                <a:gd name="T95" fmla="*/ 63 h 63"/>
                <a:gd name="T96" fmla="*/ 17 w 46"/>
                <a:gd name="T97" fmla="*/ 60 h 63"/>
                <a:gd name="T98" fmla="*/ 19 w 46"/>
                <a:gd name="T99" fmla="*/ 60 h 63"/>
                <a:gd name="T100" fmla="*/ 19 w 46"/>
                <a:gd name="T101" fmla="*/ 60 h 63"/>
                <a:gd name="T102" fmla="*/ 32 w 46"/>
                <a:gd name="T103" fmla="*/ 60 h 63"/>
                <a:gd name="T104" fmla="*/ 46 w 46"/>
                <a:gd name="T105" fmla="*/ 43 h 63"/>
                <a:gd name="T106" fmla="*/ 42 w 46"/>
                <a:gd name="T107" fmla="*/ 2 h 63"/>
                <a:gd name="T108" fmla="*/ 37 w 46"/>
                <a:gd name="T109" fmla="*/ 5 h 63"/>
                <a:gd name="T110" fmla="*/ 35 w 46"/>
                <a:gd name="T111"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 h="63">
                  <a:moveTo>
                    <a:pt x="18" y="57"/>
                  </a:moveTo>
                  <a:cubicBezTo>
                    <a:pt x="18" y="51"/>
                    <a:pt x="17" y="45"/>
                    <a:pt x="17" y="39"/>
                  </a:cubicBezTo>
                  <a:cubicBezTo>
                    <a:pt x="17" y="36"/>
                    <a:pt x="17" y="33"/>
                    <a:pt x="17" y="30"/>
                  </a:cubicBezTo>
                  <a:cubicBezTo>
                    <a:pt x="18" y="38"/>
                    <a:pt x="19" y="47"/>
                    <a:pt x="19" y="56"/>
                  </a:cubicBezTo>
                  <a:cubicBezTo>
                    <a:pt x="19" y="56"/>
                    <a:pt x="19" y="56"/>
                    <a:pt x="19" y="56"/>
                  </a:cubicBezTo>
                  <a:cubicBezTo>
                    <a:pt x="19" y="56"/>
                    <a:pt x="18" y="57"/>
                    <a:pt x="18" y="57"/>
                  </a:cubicBezTo>
                  <a:moveTo>
                    <a:pt x="6" y="24"/>
                  </a:moveTo>
                  <a:cubicBezTo>
                    <a:pt x="8" y="24"/>
                    <a:pt x="9" y="24"/>
                    <a:pt x="11" y="24"/>
                  </a:cubicBezTo>
                  <a:cubicBezTo>
                    <a:pt x="12" y="23"/>
                    <a:pt x="13" y="23"/>
                    <a:pt x="14" y="22"/>
                  </a:cubicBezTo>
                  <a:cubicBezTo>
                    <a:pt x="15" y="22"/>
                    <a:pt x="15" y="22"/>
                    <a:pt x="15" y="21"/>
                  </a:cubicBezTo>
                  <a:cubicBezTo>
                    <a:pt x="15" y="22"/>
                    <a:pt x="15" y="22"/>
                    <a:pt x="15" y="22"/>
                  </a:cubicBezTo>
                  <a:cubicBezTo>
                    <a:pt x="16" y="28"/>
                    <a:pt x="16" y="33"/>
                    <a:pt x="16" y="39"/>
                  </a:cubicBezTo>
                  <a:cubicBezTo>
                    <a:pt x="16" y="45"/>
                    <a:pt x="17" y="52"/>
                    <a:pt x="17" y="58"/>
                  </a:cubicBezTo>
                  <a:cubicBezTo>
                    <a:pt x="17" y="59"/>
                    <a:pt x="17" y="59"/>
                    <a:pt x="17" y="59"/>
                  </a:cubicBezTo>
                  <a:cubicBezTo>
                    <a:pt x="17" y="59"/>
                    <a:pt x="17" y="59"/>
                    <a:pt x="17" y="59"/>
                  </a:cubicBezTo>
                  <a:cubicBezTo>
                    <a:pt x="17" y="59"/>
                    <a:pt x="17" y="59"/>
                    <a:pt x="17" y="59"/>
                  </a:cubicBezTo>
                  <a:cubicBezTo>
                    <a:pt x="17" y="59"/>
                    <a:pt x="17" y="59"/>
                    <a:pt x="17" y="59"/>
                  </a:cubicBezTo>
                  <a:cubicBezTo>
                    <a:pt x="16" y="60"/>
                    <a:pt x="14" y="61"/>
                    <a:pt x="13" y="61"/>
                  </a:cubicBezTo>
                  <a:cubicBezTo>
                    <a:pt x="13" y="61"/>
                    <a:pt x="12" y="61"/>
                    <a:pt x="11" y="61"/>
                  </a:cubicBezTo>
                  <a:cubicBezTo>
                    <a:pt x="9" y="61"/>
                    <a:pt x="7" y="61"/>
                    <a:pt x="5" y="60"/>
                  </a:cubicBezTo>
                  <a:cubicBezTo>
                    <a:pt x="5" y="47"/>
                    <a:pt x="4" y="35"/>
                    <a:pt x="2" y="23"/>
                  </a:cubicBezTo>
                  <a:cubicBezTo>
                    <a:pt x="3" y="24"/>
                    <a:pt x="5" y="24"/>
                    <a:pt x="6" y="24"/>
                  </a:cubicBezTo>
                  <a:moveTo>
                    <a:pt x="21" y="24"/>
                  </a:moveTo>
                  <a:cubicBezTo>
                    <a:pt x="23" y="24"/>
                    <a:pt x="24" y="24"/>
                    <a:pt x="26" y="24"/>
                  </a:cubicBezTo>
                  <a:cubicBezTo>
                    <a:pt x="27" y="23"/>
                    <a:pt x="28" y="23"/>
                    <a:pt x="29" y="22"/>
                  </a:cubicBezTo>
                  <a:cubicBezTo>
                    <a:pt x="29" y="22"/>
                    <a:pt x="30" y="22"/>
                    <a:pt x="30" y="21"/>
                  </a:cubicBezTo>
                  <a:cubicBezTo>
                    <a:pt x="30" y="28"/>
                    <a:pt x="31" y="33"/>
                    <a:pt x="31" y="39"/>
                  </a:cubicBezTo>
                  <a:cubicBezTo>
                    <a:pt x="31" y="45"/>
                    <a:pt x="31" y="52"/>
                    <a:pt x="32" y="58"/>
                  </a:cubicBezTo>
                  <a:cubicBezTo>
                    <a:pt x="32" y="59"/>
                    <a:pt x="32" y="59"/>
                    <a:pt x="32" y="59"/>
                  </a:cubicBezTo>
                  <a:cubicBezTo>
                    <a:pt x="31" y="59"/>
                    <a:pt x="31" y="59"/>
                    <a:pt x="31" y="59"/>
                  </a:cubicBezTo>
                  <a:cubicBezTo>
                    <a:pt x="31" y="59"/>
                    <a:pt x="31" y="59"/>
                    <a:pt x="31" y="59"/>
                  </a:cubicBezTo>
                  <a:cubicBezTo>
                    <a:pt x="31" y="59"/>
                    <a:pt x="31" y="59"/>
                    <a:pt x="31" y="59"/>
                  </a:cubicBezTo>
                  <a:cubicBezTo>
                    <a:pt x="31" y="60"/>
                    <a:pt x="29" y="61"/>
                    <a:pt x="28" y="61"/>
                  </a:cubicBezTo>
                  <a:cubicBezTo>
                    <a:pt x="27" y="61"/>
                    <a:pt x="27" y="61"/>
                    <a:pt x="26" y="61"/>
                  </a:cubicBezTo>
                  <a:cubicBezTo>
                    <a:pt x="24" y="61"/>
                    <a:pt x="22" y="61"/>
                    <a:pt x="20" y="60"/>
                  </a:cubicBezTo>
                  <a:cubicBezTo>
                    <a:pt x="20" y="47"/>
                    <a:pt x="19" y="35"/>
                    <a:pt x="17" y="23"/>
                  </a:cubicBezTo>
                  <a:cubicBezTo>
                    <a:pt x="18" y="24"/>
                    <a:pt x="20" y="24"/>
                    <a:pt x="21" y="24"/>
                  </a:cubicBezTo>
                  <a:moveTo>
                    <a:pt x="33" y="57"/>
                  </a:moveTo>
                  <a:cubicBezTo>
                    <a:pt x="32" y="51"/>
                    <a:pt x="32" y="45"/>
                    <a:pt x="32" y="39"/>
                  </a:cubicBezTo>
                  <a:cubicBezTo>
                    <a:pt x="32" y="33"/>
                    <a:pt x="32" y="27"/>
                    <a:pt x="31" y="20"/>
                  </a:cubicBezTo>
                  <a:cubicBezTo>
                    <a:pt x="31" y="20"/>
                    <a:pt x="31" y="20"/>
                    <a:pt x="31" y="20"/>
                  </a:cubicBezTo>
                  <a:cubicBezTo>
                    <a:pt x="32" y="26"/>
                    <a:pt x="32" y="32"/>
                    <a:pt x="32" y="37"/>
                  </a:cubicBezTo>
                  <a:cubicBezTo>
                    <a:pt x="33" y="44"/>
                    <a:pt x="33" y="50"/>
                    <a:pt x="33" y="56"/>
                  </a:cubicBezTo>
                  <a:cubicBezTo>
                    <a:pt x="33" y="56"/>
                    <a:pt x="33" y="56"/>
                    <a:pt x="33" y="56"/>
                  </a:cubicBezTo>
                  <a:cubicBezTo>
                    <a:pt x="33" y="57"/>
                    <a:pt x="33" y="57"/>
                    <a:pt x="33" y="57"/>
                  </a:cubicBezTo>
                  <a:moveTo>
                    <a:pt x="19" y="23"/>
                  </a:moveTo>
                  <a:cubicBezTo>
                    <a:pt x="19" y="23"/>
                    <a:pt x="19" y="23"/>
                    <a:pt x="19" y="23"/>
                  </a:cubicBezTo>
                  <a:cubicBezTo>
                    <a:pt x="18" y="23"/>
                    <a:pt x="18" y="22"/>
                    <a:pt x="18" y="22"/>
                  </a:cubicBezTo>
                  <a:cubicBezTo>
                    <a:pt x="19" y="21"/>
                    <a:pt x="19" y="21"/>
                    <a:pt x="19" y="21"/>
                  </a:cubicBezTo>
                  <a:cubicBezTo>
                    <a:pt x="21" y="18"/>
                    <a:pt x="24" y="15"/>
                    <a:pt x="26" y="13"/>
                  </a:cubicBezTo>
                  <a:cubicBezTo>
                    <a:pt x="24" y="15"/>
                    <a:pt x="22" y="17"/>
                    <a:pt x="20" y="20"/>
                  </a:cubicBezTo>
                  <a:cubicBezTo>
                    <a:pt x="19" y="21"/>
                    <a:pt x="19" y="22"/>
                    <a:pt x="19" y="23"/>
                  </a:cubicBezTo>
                  <a:moveTo>
                    <a:pt x="4" y="23"/>
                  </a:moveTo>
                  <a:cubicBezTo>
                    <a:pt x="4" y="23"/>
                    <a:pt x="4" y="23"/>
                    <a:pt x="4" y="23"/>
                  </a:cubicBezTo>
                  <a:cubicBezTo>
                    <a:pt x="3" y="23"/>
                    <a:pt x="3" y="22"/>
                    <a:pt x="3" y="22"/>
                  </a:cubicBezTo>
                  <a:cubicBezTo>
                    <a:pt x="4" y="21"/>
                    <a:pt x="4" y="21"/>
                    <a:pt x="4" y="21"/>
                  </a:cubicBezTo>
                  <a:cubicBezTo>
                    <a:pt x="6" y="18"/>
                    <a:pt x="9" y="15"/>
                    <a:pt x="11" y="12"/>
                  </a:cubicBezTo>
                  <a:cubicBezTo>
                    <a:pt x="9" y="15"/>
                    <a:pt x="7" y="17"/>
                    <a:pt x="5" y="20"/>
                  </a:cubicBezTo>
                  <a:cubicBezTo>
                    <a:pt x="4" y="21"/>
                    <a:pt x="4" y="22"/>
                    <a:pt x="4" y="23"/>
                  </a:cubicBezTo>
                  <a:moveTo>
                    <a:pt x="11" y="12"/>
                  </a:moveTo>
                  <a:cubicBezTo>
                    <a:pt x="11" y="12"/>
                    <a:pt x="11" y="12"/>
                    <a:pt x="11" y="12"/>
                  </a:cubicBezTo>
                  <a:cubicBezTo>
                    <a:pt x="11" y="12"/>
                    <a:pt x="11" y="12"/>
                    <a:pt x="11" y="12"/>
                  </a:cubicBezTo>
                  <a:moveTo>
                    <a:pt x="26" y="12"/>
                  </a:moveTo>
                  <a:cubicBezTo>
                    <a:pt x="26" y="12"/>
                    <a:pt x="26" y="12"/>
                    <a:pt x="26" y="12"/>
                  </a:cubicBezTo>
                  <a:cubicBezTo>
                    <a:pt x="26" y="12"/>
                    <a:pt x="26" y="12"/>
                    <a:pt x="26" y="12"/>
                  </a:cubicBezTo>
                  <a:moveTo>
                    <a:pt x="21" y="23"/>
                  </a:moveTo>
                  <a:cubicBezTo>
                    <a:pt x="21" y="23"/>
                    <a:pt x="21" y="23"/>
                    <a:pt x="20" y="23"/>
                  </a:cubicBezTo>
                  <a:cubicBezTo>
                    <a:pt x="20" y="23"/>
                    <a:pt x="20" y="23"/>
                    <a:pt x="20" y="23"/>
                  </a:cubicBezTo>
                  <a:cubicBezTo>
                    <a:pt x="20" y="22"/>
                    <a:pt x="20" y="21"/>
                    <a:pt x="21" y="21"/>
                  </a:cubicBezTo>
                  <a:cubicBezTo>
                    <a:pt x="25" y="15"/>
                    <a:pt x="30" y="10"/>
                    <a:pt x="34" y="6"/>
                  </a:cubicBezTo>
                  <a:cubicBezTo>
                    <a:pt x="35" y="6"/>
                    <a:pt x="35" y="6"/>
                    <a:pt x="35" y="6"/>
                  </a:cubicBezTo>
                  <a:cubicBezTo>
                    <a:pt x="31" y="10"/>
                    <a:pt x="26" y="15"/>
                    <a:pt x="22" y="21"/>
                  </a:cubicBezTo>
                  <a:cubicBezTo>
                    <a:pt x="22" y="21"/>
                    <a:pt x="22" y="21"/>
                    <a:pt x="22" y="21"/>
                  </a:cubicBezTo>
                  <a:cubicBezTo>
                    <a:pt x="23" y="21"/>
                    <a:pt x="23" y="21"/>
                    <a:pt x="23" y="21"/>
                  </a:cubicBezTo>
                  <a:cubicBezTo>
                    <a:pt x="23" y="21"/>
                    <a:pt x="23" y="21"/>
                    <a:pt x="23" y="21"/>
                  </a:cubicBezTo>
                  <a:cubicBezTo>
                    <a:pt x="27" y="16"/>
                    <a:pt x="32" y="11"/>
                    <a:pt x="36" y="6"/>
                  </a:cubicBezTo>
                  <a:cubicBezTo>
                    <a:pt x="37" y="6"/>
                    <a:pt x="37" y="6"/>
                    <a:pt x="37" y="6"/>
                  </a:cubicBezTo>
                  <a:cubicBezTo>
                    <a:pt x="26" y="20"/>
                    <a:pt x="26" y="20"/>
                    <a:pt x="26" y="20"/>
                  </a:cubicBezTo>
                  <a:cubicBezTo>
                    <a:pt x="26" y="21"/>
                    <a:pt x="26" y="21"/>
                    <a:pt x="26" y="21"/>
                  </a:cubicBezTo>
                  <a:cubicBezTo>
                    <a:pt x="26" y="21"/>
                    <a:pt x="26" y="21"/>
                    <a:pt x="26" y="21"/>
                  </a:cubicBezTo>
                  <a:cubicBezTo>
                    <a:pt x="27" y="21"/>
                    <a:pt x="27" y="21"/>
                    <a:pt x="27" y="21"/>
                  </a:cubicBezTo>
                  <a:cubicBezTo>
                    <a:pt x="39" y="6"/>
                    <a:pt x="39" y="6"/>
                    <a:pt x="39" y="6"/>
                  </a:cubicBezTo>
                  <a:cubicBezTo>
                    <a:pt x="39" y="6"/>
                    <a:pt x="39" y="6"/>
                    <a:pt x="39" y="6"/>
                  </a:cubicBezTo>
                  <a:cubicBezTo>
                    <a:pt x="39" y="6"/>
                    <a:pt x="39" y="6"/>
                    <a:pt x="39" y="6"/>
                  </a:cubicBezTo>
                  <a:cubicBezTo>
                    <a:pt x="37" y="10"/>
                    <a:pt x="35" y="13"/>
                    <a:pt x="32" y="17"/>
                  </a:cubicBezTo>
                  <a:cubicBezTo>
                    <a:pt x="32" y="18"/>
                    <a:pt x="31" y="18"/>
                    <a:pt x="31" y="19"/>
                  </a:cubicBezTo>
                  <a:cubicBezTo>
                    <a:pt x="31" y="19"/>
                    <a:pt x="31" y="19"/>
                    <a:pt x="31" y="19"/>
                  </a:cubicBezTo>
                  <a:cubicBezTo>
                    <a:pt x="30" y="19"/>
                    <a:pt x="30" y="19"/>
                    <a:pt x="30" y="19"/>
                  </a:cubicBezTo>
                  <a:cubicBezTo>
                    <a:pt x="30" y="20"/>
                    <a:pt x="29" y="21"/>
                    <a:pt x="28" y="22"/>
                  </a:cubicBezTo>
                  <a:cubicBezTo>
                    <a:pt x="27" y="22"/>
                    <a:pt x="26" y="22"/>
                    <a:pt x="25" y="23"/>
                  </a:cubicBezTo>
                  <a:cubicBezTo>
                    <a:pt x="24" y="23"/>
                    <a:pt x="23" y="23"/>
                    <a:pt x="21" y="23"/>
                  </a:cubicBezTo>
                  <a:moveTo>
                    <a:pt x="11" y="21"/>
                  </a:moveTo>
                  <a:cubicBezTo>
                    <a:pt x="12" y="21"/>
                    <a:pt x="12" y="21"/>
                    <a:pt x="12" y="21"/>
                  </a:cubicBezTo>
                  <a:cubicBezTo>
                    <a:pt x="24" y="6"/>
                    <a:pt x="24" y="6"/>
                    <a:pt x="24" y="6"/>
                  </a:cubicBezTo>
                  <a:cubicBezTo>
                    <a:pt x="24" y="6"/>
                    <a:pt x="24" y="6"/>
                    <a:pt x="24" y="6"/>
                  </a:cubicBezTo>
                  <a:cubicBezTo>
                    <a:pt x="24" y="6"/>
                    <a:pt x="25" y="6"/>
                    <a:pt x="25" y="5"/>
                  </a:cubicBezTo>
                  <a:cubicBezTo>
                    <a:pt x="24" y="8"/>
                    <a:pt x="22" y="11"/>
                    <a:pt x="20" y="13"/>
                  </a:cubicBezTo>
                  <a:cubicBezTo>
                    <a:pt x="20" y="14"/>
                    <a:pt x="20" y="14"/>
                    <a:pt x="20" y="14"/>
                  </a:cubicBezTo>
                  <a:cubicBezTo>
                    <a:pt x="19" y="16"/>
                    <a:pt x="18" y="18"/>
                    <a:pt x="16" y="19"/>
                  </a:cubicBezTo>
                  <a:cubicBezTo>
                    <a:pt x="16" y="19"/>
                    <a:pt x="16" y="19"/>
                    <a:pt x="16" y="19"/>
                  </a:cubicBezTo>
                  <a:cubicBezTo>
                    <a:pt x="16" y="19"/>
                    <a:pt x="16" y="19"/>
                    <a:pt x="16" y="19"/>
                  </a:cubicBezTo>
                  <a:cubicBezTo>
                    <a:pt x="15" y="19"/>
                    <a:pt x="15" y="19"/>
                    <a:pt x="15" y="19"/>
                  </a:cubicBezTo>
                  <a:cubicBezTo>
                    <a:pt x="15" y="20"/>
                    <a:pt x="14" y="21"/>
                    <a:pt x="14" y="22"/>
                  </a:cubicBezTo>
                  <a:cubicBezTo>
                    <a:pt x="13" y="22"/>
                    <a:pt x="12" y="22"/>
                    <a:pt x="11" y="23"/>
                  </a:cubicBezTo>
                  <a:cubicBezTo>
                    <a:pt x="9" y="23"/>
                    <a:pt x="8" y="23"/>
                    <a:pt x="6" y="23"/>
                  </a:cubicBezTo>
                  <a:cubicBezTo>
                    <a:pt x="6" y="23"/>
                    <a:pt x="6" y="23"/>
                    <a:pt x="6" y="23"/>
                  </a:cubicBezTo>
                  <a:cubicBezTo>
                    <a:pt x="5" y="23"/>
                    <a:pt x="5" y="23"/>
                    <a:pt x="5" y="23"/>
                  </a:cubicBezTo>
                  <a:cubicBezTo>
                    <a:pt x="5" y="22"/>
                    <a:pt x="5" y="21"/>
                    <a:pt x="6" y="21"/>
                  </a:cubicBezTo>
                  <a:cubicBezTo>
                    <a:pt x="10" y="15"/>
                    <a:pt x="15" y="10"/>
                    <a:pt x="20" y="6"/>
                  </a:cubicBezTo>
                  <a:cubicBezTo>
                    <a:pt x="20" y="6"/>
                    <a:pt x="20" y="6"/>
                    <a:pt x="20" y="6"/>
                  </a:cubicBezTo>
                  <a:cubicBezTo>
                    <a:pt x="16" y="10"/>
                    <a:pt x="11" y="15"/>
                    <a:pt x="7" y="21"/>
                  </a:cubicBezTo>
                  <a:cubicBezTo>
                    <a:pt x="8" y="21"/>
                    <a:pt x="8" y="21"/>
                    <a:pt x="8" y="21"/>
                  </a:cubicBezTo>
                  <a:cubicBezTo>
                    <a:pt x="8" y="21"/>
                    <a:pt x="8" y="21"/>
                    <a:pt x="8" y="21"/>
                  </a:cubicBezTo>
                  <a:cubicBezTo>
                    <a:pt x="8" y="21"/>
                    <a:pt x="8" y="21"/>
                    <a:pt x="8" y="21"/>
                  </a:cubicBezTo>
                  <a:cubicBezTo>
                    <a:pt x="12" y="16"/>
                    <a:pt x="17" y="11"/>
                    <a:pt x="22" y="6"/>
                  </a:cubicBezTo>
                  <a:cubicBezTo>
                    <a:pt x="22" y="6"/>
                    <a:pt x="22" y="6"/>
                    <a:pt x="22" y="6"/>
                  </a:cubicBezTo>
                  <a:cubicBezTo>
                    <a:pt x="11" y="20"/>
                    <a:pt x="11" y="20"/>
                    <a:pt x="11" y="20"/>
                  </a:cubicBezTo>
                  <a:cubicBezTo>
                    <a:pt x="11" y="21"/>
                    <a:pt x="11" y="21"/>
                    <a:pt x="11" y="21"/>
                  </a:cubicBezTo>
                  <a:cubicBezTo>
                    <a:pt x="11" y="21"/>
                    <a:pt x="11" y="21"/>
                    <a:pt x="11" y="21"/>
                  </a:cubicBezTo>
                  <a:moveTo>
                    <a:pt x="12" y="12"/>
                  </a:moveTo>
                  <a:cubicBezTo>
                    <a:pt x="14" y="9"/>
                    <a:pt x="17" y="7"/>
                    <a:pt x="19" y="5"/>
                  </a:cubicBezTo>
                  <a:cubicBezTo>
                    <a:pt x="19" y="5"/>
                    <a:pt x="19" y="5"/>
                    <a:pt x="19" y="5"/>
                  </a:cubicBezTo>
                  <a:cubicBezTo>
                    <a:pt x="19" y="5"/>
                    <a:pt x="19" y="5"/>
                    <a:pt x="19" y="5"/>
                  </a:cubicBezTo>
                  <a:cubicBezTo>
                    <a:pt x="17" y="7"/>
                    <a:pt x="14" y="9"/>
                    <a:pt x="12" y="12"/>
                  </a:cubicBezTo>
                  <a:moveTo>
                    <a:pt x="27" y="12"/>
                  </a:moveTo>
                  <a:cubicBezTo>
                    <a:pt x="29" y="9"/>
                    <a:pt x="31" y="7"/>
                    <a:pt x="34" y="5"/>
                  </a:cubicBezTo>
                  <a:cubicBezTo>
                    <a:pt x="34" y="5"/>
                    <a:pt x="34" y="5"/>
                    <a:pt x="34" y="5"/>
                  </a:cubicBezTo>
                  <a:cubicBezTo>
                    <a:pt x="34" y="5"/>
                    <a:pt x="34" y="5"/>
                    <a:pt x="34" y="5"/>
                  </a:cubicBezTo>
                  <a:cubicBezTo>
                    <a:pt x="31" y="7"/>
                    <a:pt x="29" y="9"/>
                    <a:pt x="27" y="12"/>
                  </a:cubicBezTo>
                  <a:moveTo>
                    <a:pt x="24" y="9"/>
                  </a:moveTo>
                  <a:cubicBezTo>
                    <a:pt x="25" y="7"/>
                    <a:pt x="26" y="6"/>
                    <a:pt x="27" y="4"/>
                  </a:cubicBezTo>
                  <a:cubicBezTo>
                    <a:pt x="27" y="5"/>
                    <a:pt x="27" y="5"/>
                    <a:pt x="27" y="6"/>
                  </a:cubicBezTo>
                  <a:cubicBezTo>
                    <a:pt x="26" y="7"/>
                    <a:pt x="25" y="8"/>
                    <a:pt x="24" y="9"/>
                  </a:cubicBezTo>
                  <a:moveTo>
                    <a:pt x="34" y="55"/>
                  </a:moveTo>
                  <a:cubicBezTo>
                    <a:pt x="34" y="49"/>
                    <a:pt x="34" y="43"/>
                    <a:pt x="33" y="37"/>
                  </a:cubicBezTo>
                  <a:cubicBezTo>
                    <a:pt x="33" y="31"/>
                    <a:pt x="33" y="25"/>
                    <a:pt x="32" y="19"/>
                  </a:cubicBezTo>
                  <a:cubicBezTo>
                    <a:pt x="33" y="18"/>
                    <a:pt x="33" y="18"/>
                    <a:pt x="33" y="18"/>
                  </a:cubicBezTo>
                  <a:cubicBezTo>
                    <a:pt x="36" y="13"/>
                    <a:pt x="39" y="9"/>
                    <a:pt x="41" y="4"/>
                  </a:cubicBezTo>
                  <a:cubicBezTo>
                    <a:pt x="43" y="15"/>
                    <a:pt x="45" y="28"/>
                    <a:pt x="45" y="42"/>
                  </a:cubicBezTo>
                  <a:cubicBezTo>
                    <a:pt x="45" y="42"/>
                    <a:pt x="45" y="42"/>
                    <a:pt x="45" y="42"/>
                  </a:cubicBezTo>
                  <a:cubicBezTo>
                    <a:pt x="41" y="46"/>
                    <a:pt x="38" y="50"/>
                    <a:pt x="34" y="55"/>
                  </a:cubicBezTo>
                  <a:moveTo>
                    <a:pt x="3" y="22"/>
                  </a:moveTo>
                  <a:cubicBezTo>
                    <a:pt x="3" y="22"/>
                    <a:pt x="3" y="22"/>
                    <a:pt x="3" y="22"/>
                  </a:cubicBezTo>
                  <a:cubicBezTo>
                    <a:pt x="3" y="22"/>
                    <a:pt x="3" y="22"/>
                    <a:pt x="3" y="22"/>
                  </a:cubicBezTo>
                  <a:cubicBezTo>
                    <a:pt x="2" y="22"/>
                    <a:pt x="2" y="22"/>
                    <a:pt x="2" y="21"/>
                  </a:cubicBezTo>
                  <a:cubicBezTo>
                    <a:pt x="2" y="21"/>
                    <a:pt x="2" y="21"/>
                    <a:pt x="2" y="21"/>
                  </a:cubicBezTo>
                  <a:cubicBezTo>
                    <a:pt x="6" y="14"/>
                    <a:pt x="12" y="7"/>
                    <a:pt x="18" y="2"/>
                  </a:cubicBezTo>
                  <a:cubicBezTo>
                    <a:pt x="19" y="4"/>
                    <a:pt x="19" y="4"/>
                    <a:pt x="19" y="4"/>
                  </a:cubicBezTo>
                  <a:cubicBezTo>
                    <a:pt x="13" y="9"/>
                    <a:pt x="8" y="15"/>
                    <a:pt x="3" y="21"/>
                  </a:cubicBezTo>
                  <a:cubicBezTo>
                    <a:pt x="3" y="21"/>
                    <a:pt x="3" y="21"/>
                    <a:pt x="3" y="22"/>
                  </a:cubicBezTo>
                  <a:cubicBezTo>
                    <a:pt x="3" y="22"/>
                    <a:pt x="3" y="22"/>
                    <a:pt x="3" y="22"/>
                  </a:cubicBezTo>
                  <a:moveTo>
                    <a:pt x="18" y="22"/>
                  </a:moveTo>
                  <a:cubicBezTo>
                    <a:pt x="18" y="22"/>
                    <a:pt x="18" y="22"/>
                    <a:pt x="18" y="22"/>
                  </a:cubicBezTo>
                  <a:cubicBezTo>
                    <a:pt x="17" y="22"/>
                    <a:pt x="17" y="22"/>
                    <a:pt x="17" y="22"/>
                  </a:cubicBezTo>
                  <a:cubicBezTo>
                    <a:pt x="17" y="22"/>
                    <a:pt x="16" y="22"/>
                    <a:pt x="16" y="21"/>
                  </a:cubicBezTo>
                  <a:cubicBezTo>
                    <a:pt x="16" y="21"/>
                    <a:pt x="16" y="21"/>
                    <a:pt x="16" y="21"/>
                  </a:cubicBezTo>
                  <a:cubicBezTo>
                    <a:pt x="17" y="21"/>
                    <a:pt x="17" y="21"/>
                    <a:pt x="17" y="21"/>
                  </a:cubicBezTo>
                  <a:cubicBezTo>
                    <a:pt x="20" y="16"/>
                    <a:pt x="24" y="11"/>
                    <a:pt x="28" y="6"/>
                  </a:cubicBezTo>
                  <a:cubicBezTo>
                    <a:pt x="28" y="6"/>
                    <a:pt x="28" y="6"/>
                    <a:pt x="28" y="6"/>
                  </a:cubicBezTo>
                  <a:cubicBezTo>
                    <a:pt x="30" y="5"/>
                    <a:pt x="31" y="3"/>
                    <a:pt x="33" y="2"/>
                  </a:cubicBezTo>
                  <a:cubicBezTo>
                    <a:pt x="33" y="4"/>
                    <a:pt x="33" y="4"/>
                    <a:pt x="33" y="4"/>
                  </a:cubicBezTo>
                  <a:cubicBezTo>
                    <a:pt x="28" y="9"/>
                    <a:pt x="23" y="15"/>
                    <a:pt x="18" y="21"/>
                  </a:cubicBezTo>
                  <a:cubicBezTo>
                    <a:pt x="18" y="21"/>
                    <a:pt x="18" y="21"/>
                    <a:pt x="18" y="22"/>
                  </a:cubicBezTo>
                  <a:cubicBezTo>
                    <a:pt x="18" y="22"/>
                    <a:pt x="18" y="22"/>
                    <a:pt x="18" y="22"/>
                  </a:cubicBezTo>
                  <a:moveTo>
                    <a:pt x="33" y="0"/>
                  </a:moveTo>
                  <a:cubicBezTo>
                    <a:pt x="33" y="0"/>
                    <a:pt x="33" y="0"/>
                    <a:pt x="33" y="0"/>
                  </a:cubicBezTo>
                  <a:cubicBezTo>
                    <a:pt x="31" y="2"/>
                    <a:pt x="30" y="3"/>
                    <a:pt x="28" y="5"/>
                  </a:cubicBezTo>
                  <a:cubicBezTo>
                    <a:pt x="28" y="4"/>
                    <a:pt x="28" y="3"/>
                    <a:pt x="28" y="2"/>
                  </a:cubicBezTo>
                  <a:cubicBezTo>
                    <a:pt x="27" y="2"/>
                    <a:pt x="27" y="2"/>
                    <a:pt x="27" y="2"/>
                  </a:cubicBezTo>
                  <a:cubicBezTo>
                    <a:pt x="27" y="2"/>
                    <a:pt x="27" y="2"/>
                    <a:pt x="27" y="2"/>
                  </a:cubicBezTo>
                  <a:cubicBezTo>
                    <a:pt x="26" y="3"/>
                    <a:pt x="26" y="4"/>
                    <a:pt x="26" y="4"/>
                  </a:cubicBezTo>
                  <a:cubicBezTo>
                    <a:pt x="25" y="4"/>
                    <a:pt x="25" y="4"/>
                    <a:pt x="25" y="4"/>
                  </a:cubicBezTo>
                  <a:cubicBezTo>
                    <a:pt x="24" y="5"/>
                    <a:pt x="23" y="5"/>
                    <a:pt x="22" y="5"/>
                  </a:cubicBezTo>
                  <a:cubicBezTo>
                    <a:pt x="22" y="5"/>
                    <a:pt x="22" y="5"/>
                    <a:pt x="22" y="5"/>
                  </a:cubicBezTo>
                  <a:cubicBezTo>
                    <a:pt x="22" y="5"/>
                    <a:pt x="22" y="5"/>
                    <a:pt x="22" y="5"/>
                  </a:cubicBezTo>
                  <a:cubicBezTo>
                    <a:pt x="21" y="5"/>
                    <a:pt x="21" y="5"/>
                    <a:pt x="21" y="5"/>
                  </a:cubicBezTo>
                  <a:cubicBezTo>
                    <a:pt x="21" y="5"/>
                    <a:pt x="21" y="5"/>
                    <a:pt x="21" y="5"/>
                  </a:cubicBezTo>
                  <a:cubicBezTo>
                    <a:pt x="21" y="5"/>
                    <a:pt x="20" y="5"/>
                    <a:pt x="20" y="4"/>
                  </a:cubicBezTo>
                  <a:cubicBezTo>
                    <a:pt x="19" y="0"/>
                    <a:pt x="19" y="0"/>
                    <a:pt x="19" y="0"/>
                  </a:cubicBezTo>
                  <a:cubicBezTo>
                    <a:pt x="19" y="0"/>
                    <a:pt x="19" y="0"/>
                    <a:pt x="19" y="0"/>
                  </a:cubicBezTo>
                  <a:cubicBezTo>
                    <a:pt x="18" y="0"/>
                    <a:pt x="18" y="0"/>
                    <a:pt x="18" y="0"/>
                  </a:cubicBezTo>
                  <a:cubicBezTo>
                    <a:pt x="12" y="6"/>
                    <a:pt x="6" y="13"/>
                    <a:pt x="1" y="20"/>
                  </a:cubicBezTo>
                  <a:cubicBezTo>
                    <a:pt x="0" y="21"/>
                    <a:pt x="0" y="21"/>
                    <a:pt x="0" y="21"/>
                  </a:cubicBezTo>
                  <a:cubicBezTo>
                    <a:pt x="0" y="22"/>
                    <a:pt x="1" y="22"/>
                    <a:pt x="1" y="23"/>
                  </a:cubicBezTo>
                  <a:cubicBezTo>
                    <a:pt x="1" y="23"/>
                    <a:pt x="1" y="23"/>
                    <a:pt x="1" y="23"/>
                  </a:cubicBezTo>
                  <a:cubicBezTo>
                    <a:pt x="1" y="23"/>
                    <a:pt x="1" y="23"/>
                    <a:pt x="1" y="23"/>
                  </a:cubicBezTo>
                  <a:cubicBezTo>
                    <a:pt x="3" y="35"/>
                    <a:pt x="4" y="48"/>
                    <a:pt x="4" y="60"/>
                  </a:cubicBezTo>
                  <a:cubicBezTo>
                    <a:pt x="4" y="60"/>
                    <a:pt x="4" y="60"/>
                    <a:pt x="4" y="60"/>
                  </a:cubicBezTo>
                  <a:cubicBezTo>
                    <a:pt x="4" y="60"/>
                    <a:pt x="4" y="60"/>
                    <a:pt x="4" y="60"/>
                  </a:cubicBezTo>
                  <a:cubicBezTo>
                    <a:pt x="4" y="60"/>
                    <a:pt x="4" y="60"/>
                    <a:pt x="4" y="60"/>
                  </a:cubicBezTo>
                  <a:cubicBezTo>
                    <a:pt x="5" y="60"/>
                    <a:pt x="5" y="60"/>
                    <a:pt x="5" y="60"/>
                  </a:cubicBezTo>
                  <a:cubicBezTo>
                    <a:pt x="6" y="62"/>
                    <a:pt x="9" y="63"/>
                    <a:pt x="11" y="63"/>
                  </a:cubicBezTo>
                  <a:cubicBezTo>
                    <a:pt x="12" y="63"/>
                    <a:pt x="13" y="63"/>
                    <a:pt x="13" y="62"/>
                  </a:cubicBezTo>
                  <a:cubicBezTo>
                    <a:pt x="15" y="62"/>
                    <a:pt x="16" y="61"/>
                    <a:pt x="17" y="60"/>
                  </a:cubicBezTo>
                  <a:cubicBezTo>
                    <a:pt x="17" y="60"/>
                    <a:pt x="17" y="60"/>
                    <a:pt x="17" y="60"/>
                  </a:cubicBezTo>
                  <a:cubicBezTo>
                    <a:pt x="17" y="60"/>
                    <a:pt x="17" y="60"/>
                    <a:pt x="17" y="60"/>
                  </a:cubicBezTo>
                  <a:cubicBezTo>
                    <a:pt x="18" y="59"/>
                    <a:pt x="18" y="59"/>
                    <a:pt x="18" y="59"/>
                  </a:cubicBezTo>
                  <a:cubicBezTo>
                    <a:pt x="18" y="59"/>
                    <a:pt x="18" y="59"/>
                    <a:pt x="18" y="59"/>
                  </a:cubicBezTo>
                  <a:cubicBezTo>
                    <a:pt x="18" y="59"/>
                    <a:pt x="19" y="58"/>
                    <a:pt x="19" y="57"/>
                  </a:cubicBezTo>
                  <a:cubicBezTo>
                    <a:pt x="19" y="58"/>
                    <a:pt x="19" y="59"/>
                    <a:pt x="19" y="60"/>
                  </a:cubicBezTo>
                  <a:cubicBezTo>
                    <a:pt x="19" y="60"/>
                    <a:pt x="19" y="60"/>
                    <a:pt x="19" y="60"/>
                  </a:cubicBezTo>
                  <a:cubicBezTo>
                    <a:pt x="19" y="60"/>
                    <a:pt x="19" y="60"/>
                    <a:pt x="19" y="60"/>
                  </a:cubicBezTo>
                  <a:cubicBezTo>
                    <a:pt x="19" y="60"/>
                    <a:pt x="19" y="60"/>
                    <a:pt x="19" y="60"/>
                  </a:cubicBezTo>
                  <a:cubicBezTo>
                    <a:pt x="19" y="60"/>
                    <a:pt x="19" y="60"/>
                    <a:pt x="19" y="60"/>
                  </a:cubicBezTo>
                  <a:cubicBezTo>
                    <a:pt x="21" y="62"/>
                    <a:pt x="24" y="63"/>
                    <a:pt x="26" y="63"/>
                  </a:cubicBezTo>
                  <a:cubicBezTo>
                    <a:pt x="27" y="63"/>
                    <a:pt x="28" y="63"/>
                    <a:pt x="28" y="62"/>
                  </a:cubicBezTo>
                  <a:cubicBezTo>
                    <a:pt x="30" y="62"/>
                    <a:pt x="31" y="61"/>
                    <a:pt x="32" y="60"/>
                  </a:cubicBezTo>
                  <a:cubicBezTo>
                    <a:pt x="32" y="60"/>
                    <a:pt x="32" y="60"/>
                    <a:pt x="32" y="60"/>
                  </a:cubicBezTo>
                  <a:cubicBezTo>
                    <a:pt x="32" y="60"/>
                    <a:pt x="32" y="60"/>
                    <a:pt x="32" y="60"/>
                  </a:cubicBezTo>
                  <a:cubicBezTo>
                    <a:pt x="33" y="59"/>
                    <a:pt x="33" y="59"/>
                    <a:pt x="33" y="59"/>
                  </a:cubicBezTo>
                  <a:cubicBezTo>
                    <a:pt x="33" y="59"/>
                    <a:pt x="33" y="59"/>
                    <a:pt x="33" y="59"/>
                  </a:cubicBezTo>
                  <a:cubicBezTo>
                    <a:pt x="36" y="54"/>
                    <a:pt x="41" y="48"/>
                    <a:pt x="46" y="43"/>
                  </a:cubicBezTo>
                  <a:cubicBezTo>
                    <a:pt x="46" y="43"/>
                    <a:pt x="46" y="43"/>
                    <a:pt x="46" y="43"/>
                  </a:cubicBezTo>
                  <a:cubicBezTo>
                    <a:pt x="46" y="42"/>
                    <a:pt x="46" y="42"/>
                    <a:pt x="46" y="42"/>
                  </a:cubicBezTo>
                  <a:cubicBezTo>
                    <a:pt x="46" y="28"/>
                    <a:pt x="44" y="13"/>
                    <a:pt x="42" y="2"/>
                  </a:cubicBezTo>
                  <a:cubicBezTo>
                    <a:pt x="42" y="2"/>
                    <a:pt x="42" y="2"/>
                    <a:pt x="42" y="2"/>
                  </a:cubicBezTo>
                  <a:cubicBezTo>
                    <a:pt x="41" y="2"/>
                    <a:pt x="41" y="2"/>
                    <a:pt x="41" y="2"/>
                  </a:cubicBezTo>
                  <a:cubicBezTo>
                    <a:pt x="41" y="3"/>
                    <a:pt x="40" y="4"/>
                    <a:pt x="40" y="4"/>
                  </a:cubicBezTo>
                  <a:cubicBezTo>
                    <a:pt x="39" y="5"/>
                    <a:pt x="38" y="5"/>
                    <a:pt x="37" y="5"/>
                  </a:cubicBezTo>
                  <a:cubicBezTo>
                    <a:pt x="37" y="5"/>
                    <a:pt x="37" y="5"/>
                    <a:pt x="37" y="5"/>
                  </a:cubicBezTo>
                  <a:cubicBezTo>
                    <a:pt x="37" y="5"/>
                    <a:pt x="37" y="5"/>
                    <a:pt x="37" y="5"/>
                  </a:cubicBezTo>
                  <a:cubicBezTo>
                    <a:pt x="36" y="5"/>
                    <a:pt x="36" y="5"/>
                    <a:pt x="36" y="5"/>
                  </a:cubicBezTo>
                  <a:cubicBezTo>
                    <a:pt x="36" y="5"/>
                    <a:pt x="36" y="5"/>
                    <a:pt x="36" y="5"/>
                  </a:cubicBezTo>
                  <a:cubicBezTo>
                    <a:pt x="36" y="5"/>
                    <a:pt x="35" y="5"/>
                    <a:pt x="35" y="4"/>
                  </a:cubicBezTo>
                  <a:cubicBezTo>
                    <a:pt x="34" y="0"/>
                    <a:pt x="34" y="0"/>
                    <a:pt x="34" y="0"/>
                  </a:cubicBezTo>
                  <a:cubicBezTo>
                    <a:pt x="33" y="0"/>
                    <a:pt x="33" y="0"/>
                    <a:pt x="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77" name="Freeform 163"/>
            <p:cNvSpPr>
              <a:spLocks noEditPoints="1"/>
            </p:cNvSpPr>
            <p:nvPr/>
          </p:nvSpPr>
          <p:spPr bwMode="auto">
            <a:xfrm>
              <a:off x="4222" y="2329"/>
              <a:ext cx="24" cy="45"/>
            </a:xfrm>
            <a:custGeom>
              <a:avLst/>
              <a:gdLst>
                <a:gd name="T0" fmla="*/ 2 w 10"/>
                <a:gd name="T1" fmla="*/ 17 h 19"/>
                <a:gd name="T2" fmla="*/ 1 w 10"/>
                <a:gd name="T3" fmla="*/ 10 h 19"/>
                <a:gd name="T4" fmla="*/ 2 w 10"/>
                <a:gd name="T5" fmla="*/ 8 h 19"/>
                <a:gd name="T6" fmla="*/ 3 w 10"/>
                <a:gd name="T7" fmla="*/ 7 h 19"/>
                <a:gd name="T8" fmla="*/ 8 w 10"/>
                <a:gd name="T9" fmla="*/ 2 h 19"/>
                <a:gd name="T10" fmla="*/ 9 w 10"/>
                <a:gd name="T11" fmla="*/ 9 h 19"/>
                <a:gd name="T12" fmla="*/ 2 w 10"/>
                <a:gd name="T13" fmla="*/ 17 h 19"/>
                <a:gd name="T14" fmla="*/ 8 w 10"/>
                <a:gd name="T15" fmla="*/ 0 h 19"/>
                <a:gd name="T16" fmla="*/ 8 w 10"/>
                <a:gd name="T17" fmla="*/ 0 h 19"/>
                <a:gd name="T18" fmla="*/ 2 w 10"/>
                <a:gd name="T19" fmla="*/ 6 h 19"/>
                <a:gd name="T20" fmla="*/ 1 w 10"/>
                <a:gd name="T21" fmla="*/ 8 h 19"/>
                <a:gd name="T22" fmla="*/ 0 w 10"/>
                <a:gd name="T23" fmla="*/ 10 h 19"/>
                <a:gd name="T24" fmla="*/ 1 w 10"/>
                <a:gd name="T25" fmla="*/ 18 h 19"/>
                <a:gd name="T26" fmla="*/ 1 w 10"/>
                <a:gd name="T27" fmla="*/ 19 h 19"/>
                <a:gd name="T28" fmla="*/ 1 w 10"/>
                <a:gd name="T29" fmla="*/ 19 h 19"/>
                <a:gd name="T30" fmla="*/ 2 w 10"/>
                <a:gd name="T31" fmla="*/ 19 h 19"/>
                <a:gd name="T32" fmla="*/ 10 w 10"/>
                <a:gd name="T33" fmla="*/ 10 h 19"/>
                <a:gd name="T34" fmla="*/ 10 w 10"/>
                <a:gd name="T35" fmla="*/ 10 h 19"/>
                <a:gd name="T36" fmla="*/ 9 w 10"/>
                <a:gd name="T37" fmla="*/ 1 h 19"/>
                <a:gd name="T38" fmla="*/ 8 w 10"/>
                <a:gd name="T3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9">
                  <a:moveTo>
                    <a:pt x="2" y="17"/>
                  </a:moveTo>
                  <a:cubicBezTo>
                    <a:pt x="2" y="15"/>
                    <a:pt x="2" y="12"/>
                    <a:pt x="1" y="10"/>
                  </a:cubicBezTo>
                  <a:cubicBezTo>
                    <a:pt x="1" y="9"/>
                    <a:pt x="1" y="9"/>
                    <a:pt x="2" y="8"/>
                  </a:cubicBezTo>
                  <a:cubicBezTo>
                    <a:pt x="2" y="8"/>
                    <a:pt x="2" y="8"/>
                    <a:pt x="3" y="7"/>
                  </a:cubicBezTo>
                  <a:cubicBezTo>
                    <a:pt x="4" y="6"/>
                    <a:pt x="6" y="4"/>
                    <a:pt x="8" y="2"/>
                  </a:cubicBezTo>
                  <a:cubicBezTo>
                    <a:pt x="8" y="5"/>
                    <a:pt x="8" y="7"/>
                    <a:pt x="9" y="9"/>
                  </a:cubicBezTo>
                  <a:cubicBezTo>
                    <a:pt x="6" y="12"/>
                    <a:pt x="4" y="14"/>
                    <a:pt x="2" y="17"/>
                  </a:cubicBezTo>
                  <a:moveTo>
                    <a:pt x="8" y="0"/>
                  </a:moveTo>
                  <a:cubicBezTo>
                    <a:pt x="8" y="0"/>
                    <a:pt x="8" y="0"/>
                    <a:pt x="8" y="0"/>
                  </a:cubicBezTo>
                  <a:cubicBezTo>
                    <a:pt x="6" y="3"/>
                    <a:pt x="4" y="5"/>
                    <a:pt x="2" y="6"/>
                  </a:cubicBezTo>
                  <a:cubicBezTo>
                    <a:pt x="1" y="7"/>
                    <a:pt x="1" y="7"/>
                    <a:pt x="1" y="8"/>
                  </a:cubicBezTo>
                  <a:cubicBezTo>
                    <a:pt x="0" y="8"/>
                    <a:pt x="0" y="9"/>
                    <a:pt x="0" y="10"/>
                  </a:cubicBezTo>
                  <a:cubicBezTo>
                    <a:pt x="0" y="13"/>
                    <a:pt x="1" y="16"/>
                    <a:pt x="1" y="18"/>
                  </a:cubicBezTo>
                  <a:cubicBezTo>
                    <a:pt x="1" y="19"/>
                    <a:pt x="1" y="19"/>
                    <a:pt x="1" y="19"/>
                  </a:cubicBezTo>
                  <a:cubicBezTo>
                    <a:pt x="1" y="19"/>
                    <a:pt x="1" y="19"/>
                    <a:pt x="1" y="19"/>
                  </a:cubicBezTo>
                  <a:cubicBezTo>
                    <a:pt x="2" y="19"/>
                    <a:pt x="2" y="19"/>
                    <a:pt x="2" y="19"/>
                  </a:cubicBezTo>
                  <a:cubicBezTo>
                    <a:pt x="4" y="16"/>
                    <a:pt x="7" y="13"/>
                    <a:pt x="10" y="10"/>
                  </a:cubicBezTo>
                  <a:cubicBezTo>
                    <a:pt x="10" y="10"/>
                    <a:pt x="10" y="10"/>
                    <a:pt x="10" y="10"/>
                  </a:cubicBezTo>
                  <a:cubicBezTo>
                    <a:pt x="9" y="7"/>
                    <a:pt x="9" y="4"/>
                    <a:pt x="9" y="1"/>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78" name="Freeform 164"/>
            <p:cNvSpPr>
              <a:spLocks/>
            </p:cNvSpPr>
            <p:nvPr/>
          </p:nvSpPr>
          <p:spPr bwMode="auto">
            <a:xfrm>
              <a:off x="4191" y="2384"/>
              <a:ext cx="17" cy="45"/>
            </a:xfrm>
            <a:custGeom>
              <a:avLst/>
              <a:gdLst>
                <a:gd name="T0" fmla="*/ 3 w 7"/>
                <a:gd name="T1" fmla="*/ 0 h 19"/>
                <a:gd name="T2" fmla="*/ 2 w 7"/>
                <a:gd name="T3" fmla="*/ 0 h 19"/>
                <a:gd name="T4" fmla="*/ 0 w 7"/>
                <a:gd name="T5" fmla="*/ 3 h 19"/>
                <a:gd name="T6" fmla="*/ 1 w 7"/>
                <a:gd name="T7" fmla="*/ 6 h 19"/>
                <a:gd name="T8" fmla="*/ 2 w 7"/>
                <a:gd name="T9" fmla="*/ 6 h 19"/>
                <a:gd name="T10" fmla="*/ 2 w 7"/>
                <a:gd name="T11" fmla="*/ 6 h 19"/>
                <a:gd name="T12" fmla="*/ 3 w 7"/>
                <a:gd name="T13" fmla="*/ 6 h 19"/>
                <a:gd name="T14" fmla="*/ 4 w 7"/>
                <a:gd name="T15" fmla="*/ 5 h 19"/>
                <a:gd name="T16" fmla="*/ 2 w 7"/>
                <a:gd name="T17" fmla="*/ 8 h 19"/>
                <a:gd name="T18" fmla="*/ 1 w 7"/>
                <a:gd name="T19" fmla="*/ 10 h 19"/>
                <a:gd name="T20" fmla="*/ 3 w 7"/>
                <a:gd name="T21" fmla="*/ 11 h 19"/>
                <a:gd name="T22" fmla="*/ 2 w 7"/>
                <a:gd name="T23" fmla="*/ 13 h 19"/>
                <a:gd name="T24" fmla="*/ 2 w 7"/>
                <a:gd name="T25" fmla="*/ 13 h 19"/>
                <a:gd name="T26" fmla="*/ 4 w 7"/>
                <a:gd name="T27" fmla="*/ 14 h 19"/>
                <a:gd name="T28" fmla="*/ 5 w 7"/>
                <a:gd name="T29" fmla="*/ 13 h 19"/>
                <a:gd name="T30" fmla="*/ 3 w 7"/>
                <a:gd name="T31" fmla="*/ 16 h 19"/>
                <a:gd name="T32" fmla="*/ 3 w 7"/>
                <a:gd name="T33" fmla="*/ 17 h 19"/>
                <a:gd name="T34" fmla="*/ 3 w 7"/>
                <a:gd name="T35" fmla="*/ 18 h 19"/>
                <a:gd name="T36" fmla="*/ 4 w 7"/>
                <a:gd name="T37" fmla="*/ 19 h 19"/>
                <a:gd name="T38" fmla="*/ 5 w 7"/>
                <a:gd name="T39" fmla="*/ 19 h 19"/>
                <a:gd name="T40" fmla="*/ 5 w 7"/>
                <a:gd name="T41" fmla="*/ 18 h 19"/>
                <a:gd name="T42" fmla="*/ 6 w 7"/>
                <a:gd name="T43" fmla="*/ 18 h 19"/>
                <a:gd name="T44" fmla="*/ 7 w 7"/>
                <a:gd name="T45" fmla="*/ 18 h 19"/>
                <a:gd name="T46" fmla="*/ 6 w 7"/>
                <a:gd name="T47" fmla="*/ 17 h 19"/>
                <a:gd name="T48" fmla="*/ 6 w 7"/>
                <a:gd name="T49" fmla="*/ 17 h 19"/>
                <a:gd name="T50" fmla="*/ 5 w 7"/>
                <a:gd name="T51" fmla="*/ 17 h 19"/>
                <a:gd name="T52" fmla="*/ 4 w 7"/>
                <a:gd name="T53" fmla="*/ 17 h 19"/>
                <a:gd name="T54" fmla="*/ 4 w 7"/>
                <a:gd name="T55" fmla="*/ 17 h 19"/>
                <a:gd name="T56" fmla="*/ 4 w 7"/>
                <a:gd name="T57" fmla="*/ 17 h 19"/>
                <a:gd name="T58" fmla="*/ 7 w 7"/>
                <a:gd name="T59" fmla="*/ 13 h 19"/>
                <a:gd name="T60" fmla="*/ 7 w 7"/>
                <a:gd name="T61" fmla="*/ 12 h 19"/>
                <a:gd name="T62" fmla="*/ 6 w 7"/>
                <a:gd name="T63" fmla="*/ 12 h 19"/>
                <a:gd name="T64" fmla="*/ 4 w 7"/>
                <a:gd name="T65" fmla="*/ 13 h 19"/>
                <a:gd name="T66" fmla="*/ 3 w 7"/>
                <a:gd name="T67" fmla="*/ 13 h 19"/>
                <a:gd name="T68" fmla="*/ 4 w 7"/>
                <a:gd name="T69" fmla="*/ 11 h 19"/>
                <a:gd name="T70" fmla="*/ 7 w 7"/>
                <a:gd name="T71" fmla="*/ 9 h 19"/>
                <a:gd name="T72" fmla="*/ 7 w 7"/>
                <a:gd name="T73" fmla="*/ 9 h 19"/>
                <a:gd name="T74" fmla="*/ 6 w 7"/>
                <a:gd name="T75" fmla="*/ 8 h 19"/>
                <a:gd name="T76" fmla="*/ 4 w 7"/>
                <a:gd name="T77" fmla="*/ 10 h 19"/>
                <a:gd name="T78" fmla="*/ 3 w 7"/>
                <a:gd name="T79" fmla="*/ 10 h 19"/>
                <a:gd name="T80" fmla="*/ 2 w 7"/>
                <a:gd name="T81" fmla="*/ 9 h 19"/>
                <a:gd name="T82" fmla="*/ 3 w 7"/>
                <a:gd name="T83" fmla="*/ 9 h 19"/>
                <a:gd name="T84" fmla="*/ 7 w 7"/>
                <a:gd name="T85" fmla="*/ 4 h 19"/>
                <a:gd name="T86" fmla="*/ 6 w 7"/>
                <a:gd name="T87" fmla="*/ 3 h 19"/>
                <a:gd name="T88" fmla="*/ 6 w 7"/>
                <a:gd name="T89" fmla="*/ 3 h 19"/>
                <a:gd name="T90" fmla="*/ 3 w 7"/>
                <a:gd name="T91" fmla="*/ 5 h 19"/>
                <a:gd name="T92" fmla="*/ 2 w 7"/>
                <a:gd name="T93" fmla="*/ 5 h 19"/>
                <a:gd name="T94" fmla="*/ 2 w 7"/>
                <a:gd name="T95" fmla="*/ 5 h 19"/>
                <a:gd name="T96" fmla="*/ 2 w 7"/>
                <a:gd name="T97" fmla="*/ 4 h 19"/>
                <a:gd name="T98" fmla="*/ 3 w 7"/>
                <a:gd name="T99" fmla="*/ 1 h 19"/>
                <a:gd name="T100" fmla="*/ 3 w 7"/>
                <a:gd name="T10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 h="19">
                  <a:moveTo>
                    <a:pt x="3" y="0"/>
                  </a:moveTo>
                  <a:cubicBezTo>
                    <a:pt x="2" y="0"/>
                    <a:pt x="2" y="0"/>
                    <a:pt x="2" y="0"/>
                  </a:cubicBezTo>
                  <a:cubicBezTo>
                    <a:pt x="1" y="1"/>
                    <a:pt x="1" y="2"/>
                    <a:pt x="0" y="3"/>
                  </a:cubicBezTo>
                  <a:cubicBezTo>
                    <a:pt x="0" y="4"/>
                    <a:pt x="0" y="5"/>
                    <a:pt x="1" y="6"/>
                  </a:cubicBezTo>
                  <a:cubicBezTo>
                    <a:pt x="1" y="6"/>
                    <a:pt x="1" y="6"/>
                    <a:pt x="2" y="6"/>
                  </a:cubicBezTo>
                  <a:cubicBezTo>
                    <a:pt x="2" y="6"/>
                    <a:pt x="2" y="6"/>
                    <a:pt x="2" y="6"/>
                  </a:cubicBezTo>
                  <a:cubicBezTo>
                    <a:pt x="3" y="6"/>
                    <a:pt x="3" y="6"/>
                    <a:pt x="3" y="6"/>
                  </a:cubicBezTo>
                  <a:cubicBezTo>
                    <a:pt x="4" y="5"/>
                    <a:pt x="4" y="5"/>
                    <a:pt x="4" y="5"/>
                  </a:cubicBezTo>
                  <a:cubicBezTo>
                    <a:pt x="2" y="8"/>
                    <a:pt x="2" y="8"/>
                    <a:pt x="2" y="8"/>
                  </a:cubicBezTo>
                  <a:cubicBezTo>
                    <a:pt x="2" y="8"/>
                    <a:pt x="1" y="9"/>
                    <a:pt x="1" y="10"/>
                  </a:cubicBezTo>
                  <a:cubicBezTo>
                    <a:pt x="2" y="10"/>
                    <a:pt x="2" y="11"/>
                    <a:pt x="3" y="11"/>
                  </a:cubicBezTo>
                  <a:cubicBezTo>
                    <a:pt x="2" y="11"/>
                    <a:pt x="2" y="12"/>
                    <a:pt x="2" y="13"/>
                  </a:cubicBezTo>
                  <a:cubicBezTo>
                    <a:pt x="2" y="13"/>
                    <a:pt x="2" y="13"/>
                    <a:pt x="2" y="13"/>
                  </a:cubicBezTo>
                  <a:cubicBezTo>
                    <a:pt x="3" y="14"/>
                    <a:pt x="3" y="14"/>
                    <a:pt x="4" y="14"/>
                  </a:cubicBezTo>
                  <a:cubicBezTo>
                    <a:pt x="4" y="14"/>
                    <a:pt x="5" y="14"/>
                    <a:pt x="5" y="13"/>
                  </a:cubicBezTo>
                  <a:cubicBezTo>
                    <a:pt x="3" y="16"/>
                    <a:pt x="3" y="16"/>
                    <a:pt x="3" y="16"/>
                  </a:cubicBezTo>
                  <a:cubicBezTo>
                    <a:pt x="3" y="17"/>
                    <a:pt x="3" y="17"/>
                    <a:pt x="3" y="17"/>
                  </a:cubicBezTo>
                  <a:cubicBezTo>
                    <a:pt x="3" y="18"/>
                    <a:pt x="3" y="18"/>
                    <a:pt x="3" y="18"/>
                  </a:cubicBezTo>
                  <a:cubicBezTo>
                    <a:pt x="3" y="18"/>
                    <a:pt x="4" y="19"/>
                    <a:pt x="4" y="19"/>
                  </a:cubicBezTo>
                  <a:cubicBezTo>
                    <a:pt x="5" y="19"/>
                    <a:pt x="5" y="19"/>
                    <a:pt x="5" y="19"/>
                  </a:cubicBezTo>
                  <a:cubicBezTo>
                    <a:pt x="5" y="18"/>
                    <a:pt x="5" y="18"/>
                    <a:pt x="5" y="18"/>
                  </a:cubicBezTo>
                  <a:cubicBezTo>
                    <a:pt x="6" y="18"/>
                    <a:pt x="6" y="18"/>
                    <a:pt x="6" y="18"/>
                  </a:cubicBezTo>
                  <a:cubicBezTo>
                    <a:pt x="7" y="18"/>
                    <a:pt x="7" y="18"/>
                    <a:pt x="7" y="18"/>
                  </a:cubicBezTo>
                  <a:cubicBezTo>
                    <a:pt x="6" y="17"/>
                    <a:pt x="6" y="17"/>
                    <a:pt x="6" y="17"/>
                  </a:cubicBezTo>
                  <a:cubicBezTo>
                    <a:pt x="6" y="17"/>
                    <a:pt x="6" y="17"/>
                    <a:pt x="6" y="17"/>
                  </a:cubicBezTo>
                  <a:cubicBezTo>
                    <a:pt x="6" y="17"/>
                    <a:pt x="5" y="17"/>
                    <a:pt x="5" y="17"/>
                  </a:cubicBezTo>
                  <a:cubicBezTo>
                    <a:pt x="4" y="17"/>
                    <a:pt x="4" y="17"/>
                    <a:pt x="4" y="17"/>
                  </a:cubicBezTo>
                  <a:cubicBezTo>
                    <a:pt x="4" y="17"/>
                    <a:pt x="4" y="17"/>
                    <a:pt x="4" y="17"/>
                  </a:cubicBezTo>
                  <a:cubicBezTo>
                    <a:pt x="4" y="17"/>
                    <a:pt x="4" y="17"/>
                    <a:pt x="4" y="17"/>
                  </a:cubicBezTo>
                  <a:cubicBezTo>
                    <a:pt x="7" y="13"/>
                    <a:pt x="7" y="13"/>
                    <a:pt x="7" y="13"/>
                  </a:cubicBezTo>
                  <a:cubicBezTo>
                    <a:pt x="7" y="12"/>
                    <a:pt x="7" y="12"/>
                    <a:pt x="7" y="12"/>
                  </a:cubicBezTo>
                  <a:cubicBezTo>
                    <a:pt x="6" y="12"/>
                    <a:pt x="6" y="12"/>
                    <a:pt x="6" y="12"/>
                  </a:cubicBezTo>
                  <a:cubicBezTo>
                    <a:pt x="6" y="12"/>
                    <a:pt x="5" y="13"/>
                    <a:pt x="4" y="13"/>
                  </a:cubicBezTo>
                  <a:cubicBezTo>
                    <a:pt x="3" y="13"/>
                    <a:pt x="3" y="13"/>
                    <a:pt x="3" y="13"/>
                  </a:cubicBezTo>
                  <a:cubicBezTo>
                    <a:pt x="3" y="12"/>
                    <a:pt x="4" y="11"/>
                    <a:pt x="4" y="11"/>
                  </a:cubicBezTo>
                  <a:cubicBezTo>
                    <a:pt x="5" y="10"/>
                    <a:pt x="6" y="10"/>
                    <a:pt x="7" y="9"/>
                  </a:cubicBezTo>
                  <a:cubicBezTo>
                    <a:pt x="7" y="9"/>
                    <a:pt x="7" y="9"/>
                    <a:pt x="7" y="9"/>
                  </a:cubicBezTo>
                  <a:cubicBezTo>
                    <a:pt x="6" y="8"/>
                    <a:pt x="6" y="8"/>
                    <a:pt x="6" y="8"/>
                  </a:cubicBezTo>
                  <a:cubicBezTo>
                    <a:pt x="5" y="9"/>
                    <a:pt x="4" y="9"/>
                    <a:pt x="4" y="10"/>
                  </a:cubicBezTo>
                  <a:cubicBezTo>
                    <a:pt x="3" y="10"/>
                    <a:pt x="3" y="10"/>
                    <a:pt x="3" y="10"/>
                  </a:cubicBezTo>
                  <a:cubicBezTo>
                    <a:pt x="2" y="9"/>
                    <a:pt x="2" y="9"/>
                    <a:pt x="2" y="9"/>
                  </a:cubicBezTo>
                  <a:cubicBezTo>
                    <a:pt x="2" y="9"/>
                    <a:pt x="2" y="9"/>
                    <a:pt x="3" y="9"/>
                  </a:cubicBezTo>
                  <a:cubicBezTo>
                    <a:pt x="7" y="4"/>
                    <a:pt x="7" y="4"/>
                    <a:pt x="7" y="4"/>
                  </a:cubicBezTo>
                  <a:cubicBezTo>
                    <a:pt x="6" y="3"/>
                    <a:pt x="6" y="3"/>
                    <a:pt x="6" y="3"/>
                  </a:cubicBezTo>
                  <a:cubicBezTo>
                    <a:pt x="6" y="3"/>
                    <a:pt x="6" y="3"/>
                    <a:pt x="6" y="3"/>
                  </a:cubicBezTo>
                  <a:cubicBezTo>
                    <a:pt x="3" y="5"/>
                    <a:pt x="3" y="5"/>
                    <a:pt x="3" y="5"/>
                  </a:cubicBezTo>
                  <a:cubicBezTo>
                    <a:pt x="2" y="5"/>
                    <a:pt x="2" y="5"/>
                    <a:pt x="2" y="5"/>
                  </a:cubicBezTo>
                  <a:cubicBezTo>
                    <a:pt x="2" y="5"/>
                    <a:pt x="2" y="5"/>
                    <a:pt x="2" y="5"/>
                  </a:cubicBezTo>
                  <a:cubicBezTo>
                    <a:pt x="1" y="5"/>
                    <a:pt x="1" y="4"/>
                    <a:pt x="2" y="4"/>
                  </a:cubicBezTo>
                  <a:cubicBezTo>
                    <a:pt x="2" y="2"/>
                    <a:pt x="2" y="1"/>
                    <a:pt x="3"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79" name="Freeform 165"/>
            <p:cNvSpPr>
              <a:spLocks/>
            </p:cNvSpPr>
            <p:nvPr/>
          </p:nvSpPr>
          <p:spPr bwMode="auto">
            <a:xfrm>
              <a:off x="4155" y="2384"/>
              <a:ext cx="17" cy="45"/>
            </a:xfrm>
            <a:custGeom>
              <a:avLst/>
              <a:gdLst>
                <a:gd name="T0" fmla="*/ 3 w 7"/>
                <a:gd name="T1" fmla="*/ 0 h 19"/>
                <a:gd name="T2" fmla="*/ 3 w 7"/>
                <a:gd name="T3" fmla="*/ 0 h 19"/>
                <a:gd name="T4" fmla="*/ 1 w 7"/>
                <a:gd name="T5" fmla="*/ 3 h 19"/>
                <a:gd name="T6" fmla="*/ 1 w 7"/>
                <a:gd name="T7" fmla="*/ 6 h 19"/>
                <a:gd name="T8" fmla="*/ 2 w 7"/>
                <a:gd name="T9" fmla="*/ 6 h 19"/>
                <a:gd name="T10" fmla="*/ 2 w 7"/>
                <a:gd name="T11" fmla="*/ 6 h 19"/>
                <a:gd name="T12" fmla="*/ 3 w 7"/>
                <a:gd name="T13" fmla="*/ 6 h 19"/>
                <a:gd name="T14" fmla="*/ 4 w 7"/>
                <a:gd name="T15" fmla="*/ 5 h 19"/>
                <a:gd name="T16" fmla="*/ 2 w 7"/>
                <a:gd name="T17" fmla="*/ 8 h 19"/>
                <a:gd name="T18" fmla="*/ 2 w 7"/>
                <a:gd name="T19" fmla="*/ 10 h 19"/>
                <a:gd name="T20" fmla="*/ 3 w 7"/>
                <a:gd name="T21" fmla="*/ 11 h 19"/>
                <a:gd name="T22" fmla="*/ 2 w 7"/>
                <a:gd name="T23" fmla="*/ 13 h 19"/>
                <a:gd name="T24" fmla="*/ 2 w 7"/>
                <a:gd name="T25" fmla="*/ 13 h 19"/>
                <a:gd name="T26" fmla="*/ 4 w 7"/>
                <a:gd name="T27" fmla="*/ 14 h 19"/>
                <a:gd name="T28" fmla="*/ 5 w 7"/>
                <a:gd name="T29" fmla="*/ 13 h 19"/>
                <a:gd name="T30" fmla="*/ 3 w 7"/>
                <a:gd name="T31" fmla="*/ 16 h 19"/>
                <a:gd name="T32" fmla="*/ 3 w 7"/>
                <a:gd name="T33" fmla="*/ 17 h 19"/>
                <a:gd name="T34" fmla="*/ 3 w 7"/>
                <a:gd name="T35" fmla="*/ 18 h 19"/>
                <a:gd name="T36" fmla="*/ 5 w 7"/>
                <a:gd name="T37" fmla="*/ 19 h 19"/>
                <a:gd name="T38" fmla="*/ 5 w 7"/>
                <a:gd name="T39" fmla="*/ 19 h 19"/>
                <a:gd name="T40" fmla="*/ 5 w 7"/>
                <a:gd name="T41" fmla="*/ 18 h 19"/>
                <a:gd name="T42" fmla="*/ 6 w 7"/>
                <a:gd name="T43" fmla="*/ 18 h 19"/>
                <a:gd name="T44" fmla="*/ 7 w 7"/>
                <a:gd name="T45" fmla="*/ 18 h 19"/>
                <a:gd name="T46" fmla="*/ 6 w 7"/>
                <a:gd name="T47" fmla="*/ 17 h 19"/>
                <a:gd name="T48" fmla="*/ 6 w 7"/>
                <a:gd name="T49" fmla="*/ 17 h 19"/>
                <a:gd name="T50" fmla="*/ 5 w 7"/>
                <a:gd name="T51" fmla="*/ 17 h 19"/>
                <a:gd name="T52" fmla="*/ 5 w 7"/>
                <a:gd name="T53" fmla="*/ 17 h 19"/>
                <a:gd name="T54" fmla="*/ 4 w 7"/>
                <a:gd name="T55" fmla="*/ 17 h 19"/>
                <a:gd name="T56" fmla="*/ 4 w 7"/>
                <a:gd name="T57" fmla="*/ 17 h 19"/>
                <a:gd name="T58" fmla="*/ 7 w 7"/>
                <a:gd name="T59" fmla="*/ 13 h 19"/>
                <a:gd name="T60" fmla="*/ 7 w 7"/>
                <a:gd name="T61" fmla="*/ 12 h 19"/>
                <a:gd name="T62" fmla="*/ 7 w 7"/>
                <a:gd name="T63" fmla="*/ 12 h 19"/>
                <a:gd name="T64" fmla="*/ 4 w 7"/>
                <a:gd name="T65" fmla="*/ 13 h 19"/>
                <a:gd name="T66" fmla="*/ 3 w 7"/>
                <a:gd name="T67" fmla="*/ 13 h 19"/>
                <a:gd name="T68" fmla="*/ 4 w 7"/>
                <a:gd name="T69" fmla="*/ 11 h 19"/>
                <a:gd name="T70" fmla="*/ 7 w 7"/>
                <a:gd name="T71" fmla="*/ 9 h 19"/>
                <a:gd name="T72" fmla="*/ 7 w 7"/>
                <a:gd name="T73" fmla="*/ 9 h 19"/>
                <a:gd name="T74" fmla="*/ 6 w 7"/>
                <a:gd name="T75" fmla="*/ 8 h 19"/>
                <a:gd name="T76" fmla="*/ 4 w 7"/>
                <a:gd name="T77" fmla="*/ 10 h 19"/>
                <a:gd name="T78" fmla="*/ 3 w 7"/>
                <a:gd name="T79" fmla="*/ 10 h 19"/>
                <a:gd name="T80" fmla="*/ 3 w 7"/>
                <a:gd name="T81" fmla="*/ 9 h 19"/>
                <a:gd name="T82" fmla="*/ 3 w 7"/>
                <a:gd name="T83" fmla="*/ 9 h 19"/>
                <a:gd name="T84" fmla="*/ 7 w 7"/>
                <a:gd name="T85" fmla="*/ 4 h 19"/>
                <a:gd name="T86" fmla="*/ 7 w 7"/>
                <a:gd name="T87" fmla="*/ 3 h 19"/>
                <a:gd name="T88" fmla="*/ 6 w 7"/>
                <a:gd name="T89" fmla="*/ 3 h 19"/>
                <a:gd name="T90" fmla="*/ 3 w 7"/>
                <a:gd name="T91" fmla="*/ 5 h 19"/>
                <a:gd name="T92" fmla="*/ 2 w 7"/>
                <a:gd name="T93" fmla="*/ 5 h 19"/>
                <a:gd name="T94" fmla="*/ 2 w 7"/>
                <a:gd name="T95" fmla="*/ 5 h 19"/>
                <a:gd name="T96" fmla="*/ 2 w 7"/>
                <a:gd name="T97" fmla="*/ 4 h 19"/>
                <a:gd name="T98" fmla="*/ 3 w 7"/>
                <a:gd name="T99" fmla="*/ 1 h 19"/>
                <a:gd name="T100" fmla="*/ 3 w 7"/>
                <a:gd name="T10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 h="19">
                  <a:moveTo>
                    <a:pt x="3" y="0"/>
                  </a:moveTo>
                  <a:cubicBezTo>
                    <a:pt x="3" y="0"/>
                    <a:pt x="3" y="0"/>
                    <a:pt x="3" y="0"/>
                  </a:cubicBezTo>
                  <a:cubicBezTo>
                    <a:pt x="2" y="1"/>
                    <a:pt x="1" y="2"/>
                    <a:pt x="1" y="3"/>
                  </a:cubicBezTo>
                  <a:cubicBezTo>
                    <a:pt x="0" y="4"/>
                    <a:pt x="0" y="5"/>
                    <a:pt x="1" y="6"/>
                  </a:cubicBezTo>
                  <a:cubicBezTo>
                    <a:pt x="1" y="6"/>
                    <a:pt x="2" y="6"/>
                    <a:pt x="2" y="6"/>
                  </a:cubicBezTo>
                  <a:cubicBezTo>
                    <a:pt x="2" y="6"/>
                    <a:pt x="2" y="6"/>
                    <a:pt x="2" y="6"/>
                  </a:cubicBezTo>
                  <a:cubicBezTo>
                    <a:pt x="3" y="6"/>
                    <a:pt x="3" y="6"/>
                    <a:pt x="3" y="6"/>
                  </a:cubicBezTo>
                  <a:cubicBezTo>
                    <a:pt x="4" y="5"/>
                    <a:pt x="4" y="5"/>
                    <a:pt x="4" y="5"/>
                  </a:cubicBezTo>
                  <a:cubicBezTo>
                    <a:pt x="2" y="8"/>
                    <a:pt x="2" y="8"/>
                    <a:pt x="2" y="8"/>
                  </a:cubicBezTo>
                  <a:cubicBezTo>
                    <a:pt x="2" y="8"/>
                    <a:pt x="1" y="9"/>
                    <a:pt x="2" y="10"/>
                  </a:cubicBezTo>
                  <a:cubicBezTo>
                    <a:pt x="2" y="10"/>
                    <a:pt x="2" y="11"/>
                    <a:pt x="3" y="11"/>
                  </a:cubicBezTo>
                  <a:cubicBezTo>
                    <a:pt x="3" y="11"/>
                    <a:pt x="2" y="12"/>
                    <a:pt x="2" y="13"/>
                  </a:cubicBezTo>
                  <a:cubicBezTo>
                    <a:pt x="2" y="13"/>
                    <a:pt x="2" y="13"/>
                    <a:pt x="2" y="13"/>
                  </a:cubicBezTo>
                  <a:cubicBezTo>
                    <a:pt x="3" y="14"/>
                    <a:pt x="3" y="14"/>
                    <a:pt x="4" y="14"/>
                  </a:cubicBezTo>
                  <a:cubicBezTo>
                    <a:pt x="4" y="14"/>
                    <a:pt x="5" y="14"/>
                    <a:pt x="5" y="13"/>
                  </a:cubicBezTo>
                  <a:cubicBezTo>
                    <a:pt x="3" y="16"/>
                    <a:pt x="3" y="16"/>
                    <a:pt x="3" y="16"/>
                  </a:cubicBezTo>
                  <a:cubicBezTo>
                    <a:pt x="3" y="17"/>
                    <a:pt x="3" y="17"/>
                    <a:pt x="3" y="17"/>
                  </a:cubicBezTo>
                  <a:cubicBezTo>
                    <a:pt x="3" y="18"/>
                    <a:pt x="3" y="18"/>
                    <a:pt x="3" y="18"/>
                  </a:cubicBezTo>
                  <a:cubicBezTo>
                    <a:pt x="4" y="18"/>
                    <a:pt x="4" y="19"/>
                    <a:pt x="5" y="19"/>
                  </a:cubicBezTo>
                  <a:cubicBezTo>
                    <a:pt x="5" y="19"/>
                    <a:pt x="5" y="19"/>
                    <a:pt x="5" y="19"/>
                  </a:cubicBezTo>
                  <a:cubicBezTo>
                    <a:pt x="5" y="18"/>
                    <a:pt x="5" y="18"/>
                    <a:pt x="5" y="18"/>
                  </a:cubicBezTo>
                  <a:cubicBezTo>
                    <a:pt x="6" y="18"/>
                    <a:pt x="6" y="18"/>
                    <a:pt x="6" y="18"/>
                  </a:cubicBezTo>
                  <a:cubicBezTo>
                    <a:pt x="7" y="18"/>
                    <a:pt x="7" y="18"/>
                    <a:pt x="7" y="18"/>
                  </a:cubicBezTo>
                  <a:cubicBezTo>
                    <a:pt x="6" y="17"/>
                    <a:pt x="6" y="17"/>
                    <a:pt x="6" y="17"/>
                  </a:cubicBezTo>
                  <a:cubicBezTo>
                    <a:pt x="6" y="17"/>
                    <a:pt x="6" y="17"/>
                    <a:pt x="6" y="17"/>
                  </a:cubicBezTo>
                  <a:cubicBezTo>
                    <a:pt x="6" y="17"/>
                    <a:pt x="5" y="17"/>
                    <a:pt x="5" y="17"/>
                  </a:cubicBezTo>
                  <a:cubicBezTo>
                    <a:pt x="5" y="17"/>
                    <a:pt x="5" y="17"/>
                    <a:pt x="5" y="17"/>
                  </a:cubicBezTo>
                  <a:cubicBezTo>
                    <a:pt x="4" y="17"/>
                    <a:pt x="4" y="17"/>
                    <a:pt x="4" y="17"/>
                  </a:cubicBezTo>
                  <a:cubicBezTo>
                    <a:pt x="4" y="17"/>
                    <a:pt x="4" y="17"/>
                    <a:pt x="4" y="17"/>
                  </a:cubicBezTo>
                  <a:cubicBezTo>
                    <a:pt x="7" y="13"/>
                    <a:pt x="7" y="13"/>
                    <a:pt x="7" y="13"/>
                  </a:cubicBezTo>
                  <a:cubicBezTo>
                    <a:pt x="7" y="12"/>
                    <a:pt x="7" y="12"/>
                    <a:pt x="7" y="12"/>
                  </a:cubicBezTo>
                  <a:cubicBezTo>
                    <a:pt x="7" y="12"/>
                    <a:pt x="7" y="12"/>
                    <a:pt x="7" y="12"/>
                  </a:cubicBezTo>
                  <a:cubicBezTo>
                    <a:pt x="6" y="12"/>
                    <a:pt x="5" y="13"/>
                    <a:pt x="4" y="13"/>
                  </a:cubicBezTo>
                  <a:cubicBezTo>
                    <a:pt x="4" y="13"/>
                    <a:pt x="3" y="13"/>
                    <a:pt x="3" y="13"/>
                  </a:cubicBezTo>
                  <a:cubicBezTo>
                    <a:pt x="3" y="12"/>
                    <a:pt x="4" y="11"/>
                    <a:pt x="4" y="11"/>
                  </a:cubicBezTo>
                  <a:cubicBezTo>
                    <a:pt x="5" y="10"/>
                    <a:pt x="6" y="10"/>
                    <a:pt x="7" y="9"/>
                  </a:cubicBezTo>
                  <a:cubicBezTo>
                    <a:pt x="7" y="9"/>
                    <a:pt x="7" y="9"/>
                    <a:pt x="7" y="9"/>
                  </a:cubicBezTo>
                  <a:cubicBezTo>
                    <a:pt x="6" y="8"/>
                    <a:pt x="6" y="8"/>
                    <a:pt x="6" y="8"/>
                  </a:cubicBezTo>
                  <a:cubicBezTo>
                    <a:pt x="5" y="9"/>
                    <a:pt x="5" y="9"/>
                    <a:pt x="4" y="10"/>
                  </a:cubicBezTo>
                  <a:cubicBezTo>
                    <a:pt x="3" y="10"/>
                    <a:pt x="3" y="10"/>
                    <a:pt x="3" y="10"/>
                  </a:cubicBezTo>
                  <a:cubicBezTo>
                    <a:pt x="3" y="9"/>
                    <a:pt x="3" y="9"/>
                    <a:pt x="3" y="9"/>
                  </a:cubicBezTo>
                  <a:cubicBezTo>
                    <a:pt x="3" y="9"/>
                    <a:pt x="3" y="9"/>
                    <a:pt x="3" y="9"/>
                  </a:cubicBezTo>
                  <a:cubicBezTo>
                    <a:pt x="7" y="4"/>
                    <a:pt x="7" y="4"/>
                    <a:pt x="7" y="4"/>
                  </a:cubicBezTo>
                  <a:cubicBezTo>
                    <a:pt x="7" y="3"/>
                    <a:pt x="7" y="3"/>
                    <a:pt x="7" y="3"/>
                  </a:cubicBezTo>
                  <a:cubicBezTo>
                    <a:pt x="6" y="3"/>
                    <a:pt x="6" y="3"/>
                    <a:pt x="6" y="3"/>
                  </a:cubicBezTo>
                  <a:cubicBezTo>
                    <a:pt x="3" y="5"/>
                    <a:pt x="3" y="5"/>
                    <a:pt x="3" y="5"/>
                  </a:cubicBezTo>
                  <a:cubicBezTo>
                    <a:pt x="2" y="5"/>
                    <a:pt x="2" y="5"/>
                    <a:pt x="2" y="5"/>
                  </a:cubicBezTo>
                  <a:cubicBezTo>
                    <a:pt x="2" y="5"/>
                    <a:pt x="2" y="5"/>
                    <a:pt x="2" y="5"/>
                  </a:cubicBezTo>
                  <a:cubicBezTo>
                    <a:pt x="2" y="5"/>
                    <a:pt x="2" y="4"/>
                    <a:pt x="2" y="4"/>
                  </a:cubicBezTo>
                  <a:cubicBezTo>
                    <a:pt x="2" y="2"/>
                    <a:pt x="3" y="1"/>
                    <a:pt x="3"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80" name="Freeform 166"/>
            <p:cNvSpPr>
              <a:spLocks noEditPoints="1"/>
            </p:cNvSpPr>
            <p:nvPr/>
          </p:nvSpPr>
          <p:spPr bwMode="auto">
            <a:xfrm>
              <a:off x="3413" y="2298"/>
              <a:ext cx="59" cy="64"/>
            </a:xfrm>
            <a:custGeom>
              <a:avLst/>
              <a:gdLst>
                <a:gd name="T0" fmla="*/ 16 w 25"/>
                <a:gd name="T1" fmla="*/ 24 h 27"/>
                <a:gd name="T2" fmla="*/ 21 w 25"/>
                <a:gd name="T3" fmla="*/ 13 h 27"/>
                <a:gd name="T4" fmla="*/ 22 w 25"/>
                <a:gd name="T5" fmla="*/ 17 h 27"/>
                <a:gd name="T6" fmla="*/ 23 w 25"/>
                <a:gd name="T7" fmla="*/ 19 h 27"/>
                <a:gd name="T8" fmla="*/ 24 w 25"/>
                <a:gd name="T9" fmla="*/ 21 h 27"/>
                <a:gd name="T10" fmla="*/ 21 w 25"/>
                <a:gd name="T11" fmla="*/ 22 h 27"/>
                <a:gd name="T12" fmla="*/ 16 w 25"/>
                <a:gd name="T13" fmla="*/ 24 h 27"/>
                <a:gd name="T14" fmla="*/ 3 w 25"/>
                <a:gd name="T15" fmla="*/ 12 h 27"/>
                <a:gd name="T16" fmla="*/ 2 w 25"/>
                <a:gd name="T17" fmla="*/ 10 h 27"/>
                <a:gd name="T18" fmla="*/ 2 w 25"/>
                <a:gd name="T19" fmla="*/ 8 h 27"/>
                <a:gd name="T20" fmla="*/ 1 w 25"/>
                <a:gd name="T21" fmla="*/ 6 h 27"/>
                <a:gd name="T22" fmla="*/ 3 w 25"/>
                <a:gd name="T23" fmla="*/ 5 h 27"/>
                <a:gd name="T24" fmla="*/ 7 w 25"/>
                <a:gd name="T25" fmla="*/ 4 h 27"/>
                <a:gd name="T26" fmla="*/ 3 w 25"/>
                <a:gd name="T27" fmla="*/ 12 h 27"/>
                <a:gd name="T28" fmla="*/ 6 w 25"/>
                <a:gd name="T29" fmla="*/ 19 h 27"/>
                <a:gd name="T30" fmla="*/ 4 w 25"/>
                <a:gd name="T31" fmla="*/ 13 h 27"/>
                <a:gd name="T32" fmla="*/ 8 w 25"/>
                <a:gd name="T33" fmla="*/ 3 h 27"/>
                <a:gd name="T34" fmla="*/ 13 w 25"/>
                <a:gd name="T35" fmla="*/ 1 h 27"/>
                <a:gd name="T36" fmla="*/ 6 w 25"/>
                <a:gd name="T37" fmla="*/ 19 h 27"/>
                <a:gd name="T38" fmla="*/ 10 w 25"/>
                <a:gd name="T39" fmla="*/ 26 h 27"/>
                <a:gd name="T40" fmla="*/ 8 w 25"/>
                <a:gd name="T41" fmla="*/ 25 h 27"/>
                <a:gd name="T42" fmla="*/ 7 w 25"/>
                <a:gd name="T43" fmla="*/ 21 h 27"/>
                <a:gd name="T44" fmla="*/ 7 w 25"/>
                <a:gd name="T45" fmla="*/ 21 h 27"/>
                <a:gd name="T46" fmla="*/ 14 w 25"/>
                <a:gd name="T47" fmla="*/ 1 h 27"/>
                <a:gd name="T48" fmla="*/ 14 w 25"/>
                <a:gd name="T49" fmla="*/ 1 h 27"/>
                <a:gd name="T50" fmla="*/ 15 w 25"/>
                <a:gd name="T51" fmla="*/ 1 h 27"/>
                <a:gd name="T52" fmla="*/ 16 w 25"/>
                <a:gd name="T53" fmla="*/ 2 h 27"/>
                <a:gd name="T54" fmla="*/ 20 w 25"/>
                <a:gd name="T55" fmla="*/ 12 h 27"/>
                <a:gd name="T56" fmla="*/ 20 w 25"/>
                <a:gd name="T57" fmla="*/ 12 h 27"/>
                <a:gd name="T58" fmla="*/ 15 w 25"/>
                <a:gd name="T59" fmla="*/ 24 h 27"/>
                <a:gd name="T60" fmla="*/ 15 w 25"/>
                <a:gd name="T61" fmla="*/ 25 h 27"/>
                <a:gd name="T62" fmla="*/ 10 w 25"/>
                <a:gd name="T63" fmla="*/ 26 h 27"/>
                <a:gd name="T64" fmla="*/ 10 w 25"/>
                <a:gd name="T65" fmla="*/ 26 h 27"/>
                <a:gd name="T66" fmla="*/ 15 w 25"/>
                <a:gd name="T67" fmla="*/ 0 h 27"/>
                <a:gd name="T68" fmla="*/ 14 w 25"/>
                <a:gd name="T69" fmla="*/ 0 h 27"/>
                <a:gd name="T70" fmla="*/ 14 w 25"/>
                <a:gd name="T71" fmla="*/ 0 h 27"/>
                <a:gd name="T72" fmla="*/ 14 w 25"/>
                <a:gd name="T73" fmla="*/ 0 h 27"/>
                <a:gd name="T74" fmla="*/ 8 w 25"/>
                <a:gd name="T75" fmla="*/ 2 h 27"/>
                <a:gd name="T76" fmla="*/ 8 w 25"/>
                <a:gd name="T77" fmla="*/ 2 h 27"/>
                <a:gd name="T78" fmla="*/ 7 w 25"/>
                <a:gd name="T79" fmla="*/ 2 h 27"/>
                <a:gd name="T80" fmla="*/ 7 w 25"/>
                <a:gd name="T81" fmla="*/ 2 h 27"/>
                <a:gd name="T82" fmla="*/ 3 w 25"/>
                <a:gd name="T83" fmla="*/ 4 h 27"/>
                <a:gd name="T84" fmla="*/ 0 w 25"/>
                <a:gd name="T85" fmla="*/ 6 h 27"/>
                <a:gd name="T86" fmla="*/ 1 w 25"/>
                <a:gd name="T87" fmla="*/ 8 h 27"/>
                <a:gd name="T88" fmla="*/ 2 w 25"/>
                <a:gd name="T89" fmla="*/ 10 h 27"/>
                <a:gd name="T90" fmla="*/ 8 w 25"/>
                <a:gd name="T91" fmla="*/ 26 h 27"/>
                <a:gd name="T92" fmla="*/ 10 w 25"/>
                <a:gd name="T93" fmla="*/ 27 h 27"/>
                <a:gd name="T94" fmla="*/ 11 w 25"/>
                <a:gd name="T95" fmla="*/ 27 h 27"/>
                <a:gd name="T96" fmla="*/ 22 w 25"/>
                <a:gd name="T97" fmla="*/ 23 h 27"/>
                <a:gd name="T98" fmla="*/ 24 w 25"/>
                <a:gd name="T99" fmla="*/ 21 h 27"/>
                <a:gd name="T100" fmla="*/ 24 w 25"/>
                <a:gd name="T101" fmla="*/ 19 h 27"/>
                <a:gd name="T102" fmla="*/ 23 w 25"/>
                <a:gd name="T103" fmla="*/ 17 h 27"/>
                <a:gd name="T104" fmla="*/ 17 w 25"/>
                <a:gd name="T105" fmla="*/ 1 h 27"/>
                <a:gd name="T106" fmla="*/ 15 w 25"/>
                <a:gd name="T10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 h="27">
                  <a:moveTo>
                    <a:pt x="16" y="24"/>
                  </a:moveTo>
                  <a:cubicBezTo>
                    <a:pt x="18" y="20"/>
                    <a:pt x="19" y="17"/>
                    <a:pt x="21" y="13"/>
                  </a:cubicBezTo>
                  <a:cubicBezTo>
                    <a:pt x="22" y="17"/>
                    <a:pt x="22" y="17"/>
                    <a:pt x="22" y="17"/>
                  </a:cubicBezTo>
                  <a:cubicBezTo>
                    <a:pt x="23" y="18"/>
                    <a:pt x="23" y="18"/>
                    <a:pt x="23" y="19"/>
                  </a:cubicBezTo>
                  <a:cubicBezTo>
                    <a:pt x="24" y="20"/>
                    <a:pt x="24" y="20"/>
                    <a:pt x="24" y="21"/>
                  </a:cubicBezTo>
                  <a:cubicBezTo>
                    <a:pt x="23" y="21"/>
                    <a:pt x="23" y="21"/>
                    <a:pt x="21" y="22"/>
                  </a:cubicBezTo>
                  <a:cubicBezTo>
                    <a:pt x="16" y="24"/>
                    <a:pt x="16" y="24"/>
                    <a:pt x="16" y="24"/>
                  </a:cubicBezTo>
                  <a:moveTo>
                    <a:pt x="3" y="12"/>
                  </a:moveTo>
                  <a:cubicBezTo>
                    <a:pt x="2" y="10"/>
                    <a:pt x="2" y="10"/>
                    <a:pt x="2" y="10"/>
                  </a:cubicBezTo>
                  <a:cubicBezTo>
                    <a:pt x="2" y="9"/>
                    <a:pt x="2" y="8"/>
                    <a:pt x="2" y="8"/>
                  </a:cubicBezTo>
                  <a:cubicBezTo>
                    <a:pt x="1" y="7"/>
                    <a:pt x="1" y="6"/>
                    <a:pt x="1" y="6"/>
                  </a:cubicBezTo>
                  <a:cubicBezTo>
                    <a:pt x="1" y="6"/>
                    <a:pt x="2" y="5"/>
                    <a:pt x="3" y="5"/>
                  </a:cubicBezTo>
                  <a:cubicBezTo>
                    <a:pt x="7" y="4"/>
                    <a:pt x="7" y="4"/>
                    <a:pt x="7" y="4"/>
                  </a:cubicBezTo>
                  <a:cubicBezTo>
                    <a:pt x="6" y="6"/>
                    <a:pt x="4" y="9"/>
                    <a:pt x="3" y="12"/>
                  </a:cubicBezTo>
                  <a:moveTo>
                    <a:pt x="6" y="19"/>
                  </a:moveTo>
                  <a:cubicBezTo>
                    <a:pt x="4" y="13"/>
                    <a:pt x="4" y="13"/>
                    <a:pt x="4" y="13"/>
                  </a:cubicBezTo>
                  <a:cubicBezTo>
                    <a:pt x="5" y="10"/>
                    <a:pt x="7" y="6"/>
                    <a:pt x="8" y="3"/>
                  </a:cubicBezTo>
                  <a:cubicBezTo>
                    <a:pt x="13" y="1"/>
                    <a:pt x="13" y="1"/>
                    <a:pt x="13" y="1"/>
                  </a:cubicBezTo>
                  <a:cubicBezTo>
                    <a:pt x="10" y="7"/>
                    <a:pt x="8" y="13"/>
                    <a:pt x="6" y="19"/>
                  </a:cubicBezTo>
                  <a:moveTo>
                    <a:pt x="10" y="26"/>
                  </a:moveTo>
                  <a:cubicBezTo>
                    <a:pt x="9" y="26"/>
                    <a:pt x="9" y="26"/>
                    <a:pt x="8" y="25"/>
                  </a:cubicBezTo>
                  <a:cubicBezTo>
                    <a:pt x="7" y="21"/>
                    <a:pt x="7" y="21"/>
                    <a:pt x="7" y="21"/>
                  </a:cubicBezTo>
                  <a:cubicBezTo>
                    <a:pt x="7" y="21"/>
                    <a:pt x="7" y="21"/>
                    <a:pt x="7" y="21"/>
                  </a:cubicBezTo>
                  <a:cubicBezTo>
                    <a:pt x="9" y="14"/>
                    <a:pt x="11" y="7"/>
                    <a:pt x="14" y="1"/>
                  </a:cubicBezTo>
                  <a:cubicBezTo>
                    <a:pt x="14" y="1"/>
                    <a:pt x="14" y="1"/>
                    <a:pt x="14" y="1"/>
                  </a:cubicBezTo>
                  <a:cubicBezTo>
                    <a:pt x="15" y="1"/>
                    <a:pt x="15" y="1"/>
                    <a:pt x="15" y="1"/>
                  </a:cubicBezTo>
                  <a:cubicBezTo>
                    <a:pt x="16" y="1"/>
                    <a:pt x="16" y="1"/>
                    <a:pt x="16" y="2"/>
                  </a:cubicBezTo>
                  <a:cubicBezTo>
                    <a:pt x="20" y="12"/>
                    <a:pt x="20" y="12"/>
                    <a:pt x="20" y="12"/>
                  </a:cubicBezTo>
                  <a:cubicBezTo>
                    <a:pt x="20" y="12"/>
                    <a:pt x="20" y="12"/>
                    <a:pt x="20" y="12"/>
                  </a:cubicBezTo>
                  <a:cubicBezTo>
                    <a:pt x="19" y="16"/>
                    <a:pt x="17" y="20"/>
                    <a:pt x="15" y="24"/>
                  </a:cubicBezTo>
                  <a:cubicBezTo>
                    <a:pt x="15" y="25"/>
                    <a:pt x="15" y="25"/>
                    <a:pt x="15" y="25"/>
                  </a:cubicBezTo>
                  <a:cubicBezTo>
                    <a:pt x="10" y="26"/>
                    <a:pt x="10" y="26"/>
                    <a:pt x="10" y="26"/>
                  </a:cubicBezTo>
                  <a:cubicBezTo>
                    <a:pt x="10" y="26"/>
                    <a:pt x="10" y="26"/>
                    <a:pt x="10" y="26"/>
                  </a:cubicBezTo>
                  <a:moveTo>
                    <a:pt x="15" y="0"/>
                  </a:moveTo>
                  <a:cubicBezTo>
                    <a:pt x="15" y="0"/>
                    <a:pt x="14" y="0"/>
                    <a:pt x="14" y="0"/>
                  </a:cubicBezTo>
                  <a:cubicBezTo>
                    <a:pt x="14" y="0"/>
                    <a:pt x="14" y="0"/>
                    <a:pt x="14" y="0"/>
                  </a:cubicBezTo>
                  <a:cubicBezTo>
                    <a:pt x="14" y="0"/>
                    <a:pt x="14" y="0"/>
                    <a:pt x="14" y="0"/>
                  </a:cubicBezTo>
                  <a:cubicBezTo>
                    <a:pt x="8" y="2"/>
                    <a:pt x="8" y="2"/>
                    <a:pt x="8" y="2"/>
                  </a:cubicBezTo>
                  <a:cubicBezTo>
                    <a:pt x="8" y="2"/>
                    <a:pt x="8" y="2"/>
                    <a:pt x="8" y="2"/>
                  </a:cubicBezTo>
                  <a:cubicBezTo>
                    <a:pt x="7" y="2"/>
                    <a:pt x="7" y="2"/>
                    <a:pt x="7" y="2"/>
                  </a:cubicBezTo>
                  <a:cubicBezTo>
                    <a:pt x="7" y="2"/>
                    <a:pt x="7" y="2"/>
                    <a:pt x="7" y="2"/>
                  </a:cubicBezTo>
                  <a:cubicBezTo>
                    <a:pt x="3" y="4"/>
                    <a:pt x="3" y="4"/>
                    <a:pt x="3" y="4"/>
                  </a:cubicBezTo>
                  <a:cubicBezTo>
                    <a:pt x="1" y="5"/>
                    <a:pt x="1" y="5"/>
                    <a:pt x="0" y="6"/>
                  </a:cubicBezTo>
                  <a:cubicBezTo>
                    <a:pt x="0" y="6"/>
                    <a:pt x="0" y="7"/>
                    <a:pt x="1" y="8"/>
                  </a:cubicBezTo>
                  <a:cubicBezTo>
                    <a:pt x="1" y="9"/>
                    <a:pt x="1" y="9"/>
                    <a:pt x="2" y="10"/>
                  </a:cubicBezTo>
                  <a:cubicBezTo>
                    <a:pt x="8" y="26"/>
                    <a:pt x="8" y="26"/>
                    <a:pt x="8" y="26"/>
                  </a:cubicBezTo>
                  <a:cubicBezTo>
                    <a:pt x="8" y="26"/>
                    <a:pt x="9" y="27"/>
                    <a:pt x="10" y="27"/>
                  </a:cubicBezTo>
                  <a:cubicBezTo>
                    <a:pt x="11" y="27"/>
                    <a:pt x="11" y="27"/>
                    <a:pt x="11" y="27"/>
                  </a:cubicBezTo>
                  <a:cubicBezTo>
                    <a:pt x="22" y="23"/>
                    <a:pt x="22" y="23"/>
                    <a:pt x="22" y="23"/>
                  </a:cubicBezTo>
                  <a:cubicBezTo>
                    <a:pt x="23" y="22"/>
                    <a:pt x="24" y="22"/>
                    <a:pt x="24" y="21"/>
                  </a:cubicBezTo>
                  <a:cubicBezTo>
                    <a:pt x="25" y="20"/>
                    <a:pt x="24" y="20"/>
                    <a:pt x="24" y="19"/>
                  </a:cubicBezTo>
                  <a:cubicBezTo>
                    <a:pt x="24" y="18"/>
                    <a:pt x="23" y="18"/>
                    <a:pt x="23" y="17"/>
                  </a:cubicBezTo>
                  <a:cubicBezTo>
                    <a:pt x="17" y="1"/>
                    <a:pt x="17" y="1"/>
                    <a:pt x="17" y="1"/>
                  </a:cubicBezTo>
                  <a:cubicBezTo>
                    <a:pt x="17" y="0"/>
                    <a:pt x="16"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81" name="Freeform 167"/>
            <p:cNvSpPr>
              <a:spLocks noEditPoints="1"/>
            </p:cNvSpPr>
            <p:nvPr/>
          </p:nvSpPr>
          <p:spPr bwMode="auto">
            <a:xfrm>
              <a:off x="3425" y="2293"/>
              <a:ext cx="14" cy="8"/>
            </a:xfrm>
            <a:custGeom>
              <a:avLst/>
              <a:gdLst>
                <a:gd name="T0" fmla="*/ 0 w 6"/>
                <a:gd name="T1" fmla="*/ 2 h 3"/>
                <a:gd name="T2" fmla="*/ 0 w 6"/>
                <a:gd name="T3" fmla="*/ 2 h 3"/>
                <a:gd name="T4" fmla="*/ 1 w 6"/>
                <a:gd name="T5" fmla="*/ 2 h 3"/>
                <a:gd name="T6" fmla="*/ 2 w 6"/>
                <a:gd name="T7" fmla="*/ 1 h 3"/>
                <a:gd name="T8" fmla="*/ 5 w 6"/>
                <a:gd name="T9" fmla="*/ 0 h 3"/>
                <a:gd name="T10" fmla="*/ 5 w 6"/>
                <a:gd name="T11" fmla="*/ 1 h 3"/>
                <a:gd name="T12" fmla="*/ 0 w 6"/>
                <a:gd name="T13" fmla="*/ 2 h 3"/>
                <a:gd name="T14" fmla="*/ 5 w 6"/>
                <a:gd name="T15" fmla="*/ 0 h 3"/>
                <a:gd name="T16" fmla="*/ 2 w 6"/>
                <a:gd name="T17" fmla="*/ 1 h 3"/>
                <a:gd name="T18" fmla="*/ 0 w 6"/>
                <a:gd name="T19" fmla="*/ 1 h 3"/>
                <a:gd name="T20" fmla="*/ 0 w 6"/>
                <a:gd name="T21" fmla="*/ 2 h 3"/>
                <a:gd name="T22" fmla="*/ 0 w 6"/>
                <a:gd name="T23" fmla="*/ 3 h 3"/>
                <a:gd name="T24" fmla="*/ 0 w 6"/>
                <a:gd name="T25" fmla="*/ 3 h 3"/>
                <a:gd name="T26" fmla="*/ 0 w 6"/>
                <a:gd name="T27" fmla="*/ 3 h 3"/>
                <a:gd name="T28" fmla="*/ 0 w 6"/>
                <a:gd name="T29" fmla="*/ 3 h 3"/>
                <a:gd name="T30" fmla="*/ 5 w 6"/>
                <a:gd name="T31" fmla="*/ 1 h 3"/>
                <a:gd name="T32" fmla="*/ 6 w 6"/>
                <a:gd name="T33" fmla="*/ 1 h 3"/>
                <a:gd name="T34" fmla="*/ 6 w 6"/>
                <a:gd name="T35" fmla="*/ 0 h 3"/>
                <a:gd name="T36" fmla="*/ 5 w 6"/>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3">
                  <a:moveTo>
                    <a:pt x="0" y="2"/>
                  </a:moveTo>
                  <a:cubicBezTo>
                    <a:pt x="0" y="2"/>
                    <a:pt x="0" y="2"/>
                    <a:pt x="0" y="2"/>
                  </a:cubicBezTo>
                  <a:cubicBezTo>
                    <a:pt x="1" y="2"/>
                    <a:pt x="1" y="2"/>
                    <a:pt x="1" y="2"/>
                  </a:cubicBezTo>
                  <a:cubicBezTo>
                    <a:pt x="1" y="2"/>
                    <a:pt x="2" y="2"/>
                    <a:pt x="2" y="1"/>
                  </a:cubicBezTo>
                  <a:cubicBezTo>
                    <a:pt x="3" y="1"/>
                    <a:pt x="5" y="1"/>
                    <a:pt x="5" y="0"/>
                  </a:cubicBezTo>
                  <a:cubicBezTo>
                    <a:pt x="5" y="1"/>
                    <a:pt x="5" y="1"/>
                    <a:pt x="5" y="1"/>
                  </a:cubicBezTo>
                  <a:cubicBezTo>
                    <a:pt x="3" y="1"/>
                    <a:pt x="2" y="2"/>
                    <a:pt x="0" y="2"/>
                  </a:cubicBezTo>
                  <a:moveTo>
                    <a:pt x="5" y="0"/>
                  </a:moveTo>
                  <a:cubicBezTo>
                    <a:pt x="5" y="0"/>
                    <a:pt x="4" y="0"/>
                    <a:pt x="2" y="1"/>
                  </a:cubicBezTo>
                  <a:cubicBezTo>
                    <a:pt x="1" y="1"/>
                    <a:pt x="1" y="1"/>
                    <a:pt x="0" y="1"/>
                  </a:cubicBezTo>
                  <a:cubicBezTo>
                    <a:pt x="0" y="2"/>
                    <a:pt x="0" y="2"/>
                    <a:pt x="0" y="2"/>
                  </a:cubicBezTo>
                  <a:cubicBezTo>
                    <a:pt x="0" y="3"/>
                    <a:pt x="0" y="3"/>
                    <a:pt x="0" y="3"/>
                  </a:cubicBezTo>
                  <a:cubicBezTo>
                    <a:pt x="0" y="3"/>
                    <a:pt x="0" y="3"/>
                    <a:pt x="0" y="3"/>
                  </a:cubicBezTo>
                  <a:cubicBezTo>
                    <a:pt x="0" y="3"/>
                    <a:pt x="0" y="3"/>
                    <a:pt x="0" y="3"/>
                  </a:cubicBezTo>
                  <a:cubicBezTo>
                    <a:pt x="0" y="3"/>
                    <a:pt x="0" y="3"/>
                    <a:pt x="0" y="3"/>
                  </a:cubicBezTo>
                  <a:cubicBezTo>
                    <a:pt x="2" y="3"/>
                    <a:pt x="4" y="2"/>
                    <a:pt x="5" y="1"/>
                  </a:cubicBezTo>
                  <a:cubicBezTo>
                    <a:pt x="6" y="1"/>
                    <a:pt x="6" y="1"/>
                    <a:pt x="6" y="1"/>
                  </a:cubicBezTo>
                  <a:cubicBezTo>
                    <a:pt x="6" y="1"/>
                    <a:pt x="6" y="0"/>
                    <a:pt x="6" y="0"/>
                  </a:cubicBezTo>
                  <a:cubicBezTo>
                    <a:pt x="6"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82" name="Freeform 168"/>
            <p:cNvSpPr>
              <a:spLocks noEditPoints="1"/>
            </p:cNvSpPr>
            <p:nvPr/>
          </p:nvSpPr>
          <p:spPr bwMode="auto">
            <a:xfrm>
              <a:off x="3451" y="2358"/>
              <a:ext cx="12" cy="12"/>
            </a:xfrm>
            <a:custGeom>
              <a:avLst/>
              <a:gdLst>
                <a:gd name="T0" fmla="*/ 2 w 5"/>
                <a:gd name="T1" fmla="*/ 4 h 5"/>
                <a:gd name="T2" fmla="*/ 1 w 5"/>
                <a:gd name="T3" fmla="*/ 4 h 5"/>
                <a:gd name="T4" fmla="*/ 1 w 5"/>
                <a:gd name="T5" fmla="*/ 3 h 5"/>
                <a:gd name="T6" fmla="*/ 1 w 5"/>
                <a:gd name="T7" fmla="*/ 2 h 5"/>
                <a:gd name="T8" fmla="*/ 2 w 5"/>
                <a:gd name="T9" fmla="*/ 1 h 5"/>
                <a:gd name="T10" fmla="*/ 3 w 5"/>
                <a:gd name="T11" fmla="*/ 1 h 5"/>
                <a:gd name="T12" fmla="*/ 3 w 5"/>
                <a:gd name="T13" fmla="*/ 1 h 5"/>
                <a:gd name="T14" fmla="*/ 4 w 5"/>
                <a:gd name="T15" fmla="*/ 2 h 5"/>
                <a:gd name="T16" fmla="*/ 4 w 5"/>
                <a:gd name="T17" fmla="*/ 3 h 5"/>
                <a:gd name="T18" fmla="*/ 2 w 5"/>
                <a:gd name="T19" fmla="*/ 4 h 5"/>
                <a:gd name="T20" fmla="*/ 2 w 5"/>
                <a:gd name="T21" fmla="*/ 4 h 5"/>
                <a:gd name="T22" fmla="*/ 3 w 5"/>
                <a:gd name="T23" fmla="*/ 0 h 5"/>
                <a:gd name="T24" fmla="*/ 2 w 5"/>
                <a:gd name="T25" fmla="*/ 0 h 5"/>
                <a:gd name="T26" fmla="*/ 0 w 5"/>
                <a:gd name="T27" fmla="*/ 2 h 5"/>
                <a:gd name="T28" fmla="*/ 0 w 5"/>
                <a:gd name="T29" fmla="*/ 3 h 5"/>
                <a:gd name="T30" fmla="*/ 1 w 5"/>
                <a:gd name="T31" fmla="*/ 4 h 5"/>
                <a:gd name="T32" fmla="*/ 2 w 5"/>
                <a:gd name="T33" fmla="*/ 5 h 5"/>
                <a:gd name="T34" fmla="*/ 2 w 5"/>
                <a:gd name="T35" fmla="*/ 5 h 5"/>
                <a:gd name="T36" fmla="*/ 4 w 5"/>
                <a:gd name="T37" fmla="*/ 4 h 5"/>
                <a:gd name="T38" fmla="*/ 4 w 5"/>
                <a:gd name="T39" fmla="*/ 1 h 5"/>
                <a:gd name="T40" fmla="*/ 4 w 5"/>
                <a:gd name="T41" fmla="*/ 1 h 5"/>
                <a:gd name="T42" fmla="*/ 3 w 5"/>
                <a:gd name="T4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5">
                  <a:moveTo>
                    <a:pt x="2" y="4"/>
                  </a:moveTo>
                  <a:cubicBezTo>
                    <a:pt x="2" y="4"/>
                    <a:pt x="1" y="4"/>
                    <a:pt x="1" y="4"/>
                  </a:cubicBezTo>
                  <a:cubicBezTo>
                    <a:pt x="1" y="3"/>
                    <a:pt x="1" y="3"/>
                    <a:pt x="1" y="3"/>
                  </a:cubicBezTo>
                  <a:cubicBezTo>
                    <a:pt x="1" y="2"/>
                    <a:pt x="1" y="2"/>
                    <a:pt x="1" y="2"/>
                  </a:cubicBezTo>
                  <a:cubicBezTo>
                    <a:pt x="1" y="2"/>
                    <a:pt x="2" y="1"/>
                    <a:pt x="2" y="1"/>
                  </a:cubicBezTo>
                  <a:cubicBezTo>
                    <a:pt x="3" y="1"/>
                    <a:pt x="3" y="1"/>
                    <a:pt x="3" y="1"/>
                  </a:cubicBezTo>
                  <a:cubicBezTo>
                    <a:pt x="3" y="1"/>
                    <a:pt x="3" y="1"/>
                    <a:pt x="3" y="1"/>
                  </a:cubicBezTo>
                  <a:cubicBezTo>
                    <a:pt x="4" y="2"/>
                    <a:pt x="4" y="2"/>
                    <a:pt x="4" y="2"/>
                  </a:cubicBezTo>
                  <a:cubicBezTo>
                    <a:pt x="4" y="2"/>
                    <a:pt x="4" y="3"/>
                    <a:pt x="4" y="3"/>
                  </a:cubicBezTo>
                  <a:cubicBezTo>
                    <a:pt x="3" y="4"/>
                    <a:pt x="3" y="4"/>
                    <a:pt x="2" y="4"/>
                  </a:cubicBezTo>
                  <a:cubicBezTo>
                    <a:pt x="2" y="4"/>
                    <a:pt x="2" y="4"/>
                    <a:pt x="2" y="4"/>
                  </a:cubicBezTo>
                  <a:moveTo>
                    <a:pt x="3" y="0"/>
                  </a:moveTo>
                  <a:cubicBezTo>
                    <a:pt x="2" y="0"/>
                    <a:pt x="2" y="0"/>
                    <a:pt x="2" y="0"/>
                  </a:cubicBezTo>
                  <a:cubicBezTo>
                    <a:pt x="1" y="0"/>
                    <a:pt x="1" y="1"/>
                    <a:pt x="0" y="2"/>
                  </a:cubicBezTo>
                  <a:cubicBezTo>
                    <a:pt x="0" y="3"/>
                    <a:pt x="0" y="3"/>
                    <a:pt x="0" y="3"/>
                  </a:cubicBezTo>
                  <a:cubicBezTo>
                    <a:pt x="0" y="3"/>
                    <a:pt x="0" y="4"/>
                    <a:pt x="1" y="4"/>
                  </a:cubicBezTo>
                  <a:cubicBezTo>
                    <a:pt x="1" y="5"/>
                    <a:pt x="1" y="5"/>
                    <a:pt x="2" y="5"/>
                  </a:cubicBezTo>
                  <a:cubicBezTo>
                    <a:pt x="2" y="5"/>
                    <a:pt x="2" y="5"/>
                    <a:pt x="2" y="5"/>
                  </a:cubicBezTo>
                  <a:cubicBezTo>
                    <a:pt x="3" y="5"/>
                    <a:pt x="4" y="4"/>
                    <a:pt x="4" y="4"/>
                  </a:cubicBezTo>
                  <a:cubicBezTo>
                    <a:pt x="5" y="3"/>
                    <a:pt x="5" y="2"/>
                    <a:pt x="4" y="1"/>
                  </a:cubicBezTo>
                  <a:cubicBezTo>
                    <a:pt x="4" y="1"/>
                    <a:pt x="4" y="1"/>
                    <a:pt x="4"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83" name="Freeform 169"/>
            <p:cNvSpPr>
              <a:spLocks noEditPoints="1"/>
            </p:cNvSpPr>
            <p:nvPr/>
          </p:nvSpPr>
          <p:spPr bwMode="auto">
            <a:xfrm>
              <a:off x="3403" y="2282"/>
              <a:ext cx="81" cy="102"/>
            </a:xfrm>
            <a:custGeom>
              <a:avLst/>
              <a:gdLst>
                <a:gd name="T0" fmla="*/ 14 w 34"/>
                <a:gd name="T1" fmla="*/ 42 h 43"/>
                <a:gd name="T2" fmla="*/ 15 w 34"/>
                <a:gd name="T3" fmla="*/ 42 h 43"/>
                <a:gd name="T4" fmla="*/ 15 w 34"/>
                <a:gd name="T5" fmla="*/ 42 h 43"/>
                <a:gd name="T6" fmla="*/ 16 w 34"/>
                <a:gd name="T7" fmla="*/ 42 h 43"/>
                <a:gd name="T8" fmla="*/ 18 w 34"/>
                <a:gd name="T9" fmla="*/ 41 h 43"/>
                <a:gd name="T10" fmla="*/ 17 w 34"/>
                <a:gd name="T11" fmla="*/ 42 h 43"/>
                <a:gd name="T12" fmla="*/ 18 w 34"/>
                <a:gd name="T13" fmla="*/ 42 h 43"/>
                <a:gd name="T14" fmla="*/ 19 w 34"/>
                <a:gd name="T15" fmla="*/ 40 h 43"/>
                <a:gd name="T16" fmla="*/ 19 w 34"/>
                <a:gd name="T17" fmla="*/ 41 h 43"/>
                <a:gd name="T18" fmla="*/ 20 w 34"/>
                <a:gd name="T19" fmla="*/ 41 h 43"/>
                <a:gd name="T20" fmla="*/ 20 w 34"/>
                <a:gd name="T21" fmla="*/ 40 h 43"/>
                <a:gd name="T22" fmla="*/ 21 w 34"/>
                <a:gd name="T23" fmla="*/ 39 h 43"/>
                <a:gd name="T24" fmla="*/ 20 w 34"/>
                <a:gd name="T25" fmla="*/ 41 h 43"/>
                <a:gd name="T26" fmla="*/ 22 w 34"/>
                <a:gd name="T27" fmla="*/ 39 h 43"/>
                <a:gd name="T28" fmla="*/ 24 w 34"/>
                <a:gd name="T29" fmla="*/ 38 h 43"/>
                <a:gd name="T30" fmla="*/ 21 w 34"/>
                <a:gd name="T31" fmla="*/ 40 h 43"/>
                <a:gd name="T32" fmla="*/ 25 w 34"/>
                <a:gd name="T33" fmla="*/ 38 h 43"/>
                <a:gd name="T34" fmla="*/ 27 w 34"/>
                <a:gd name="T35" fmla="*/ 38 h 43"/>
                <a:gd name="T36" fmla="*/ 28 w 34"/>
                <a:gd name="T37" fmla="*/ 38 h 43"/>
                <a:gd name="T38" fmla="*/ 30 w 34"/>
                <a:gd name="T39" fmla="*/ 36 h 43"/>
                <a:gd name="T40" fmla="*/ 28 w 34"/>
                <a:gd name="T41" fmla="*/ 38 h 43"/>
                <a:gd name="T42" fmla="*/ 30 w 34"/>
                <a:gd name="T43" fmla="*/ 36 h 43"/>
                <a:gd name="T44" fmla="*/ 31 w 34"/>
                <a:gd name="T45" fmla="*/ 36 h 43"/>
                <a:gd name="T46" fmla="*/ 30 w 34"/>
                <a:gd name="T47" fmla="*/ 37 h 43"/>
                <a:gd name="T48" fmla="*/ 32 w 34"/>
                <a:gd name="T49" fmla="*/ 35 h 43"/>
                <a:gd name="T50" fmla="*/ 32 w 34"/>
                <a:gd name="T51" fmla="*/ 35 h 43"/>
                <a:gd name="T52" fmla="*/ 33 w 34"/>
                <a:gd name="T53" fmla="*/ 35 h 43"/>
                <a:gd name="T54" fmla="*/ 15 w 34"/>
                <a:gd name="T55" fmla="*/ 41 h 43"/>
                <a:gd name="T56" fmla="*/ 11 w 34"/>
                <a:gd name="T57" fmla="*/ 36 h 43"/>
                <a:gd name="T58" fmla="*/ 2 w 34"/>
                <a:gd name="T59" fmla="*/ 13 h 43"/>
                <a:gd name="T60" fmla="*/ 4 w 34"/>
                <a:gd name="T61" fmla="*/ 7 h 43"/>
                <a:gd name="T62" fmla="*/ 19 w 34"/>
                <a:gd name="T63" fmla="*/ 1 h 43"/>
                <a:gd name="T64" fmla="*/ 31 w 34"/>
                <a:gd name="T65" fmla="*/ 28 h 43"/>
                <a:gd name="T66" fmla="*/ 32 w 34"/>
                <a:gd name="T67" fmla="*/ 31 h 43"/>
                <a:gd name="T68" fmla="*/ 32 w 34"/>
                <a:gd name="T69" fmla="*/ 31 h 43"/>
                <a:gd name="T70" fmla="*/ 29 w 34"/>
                <a:gd name="T71" fmla="*/ 35 h 43"/>
                <a:gd name="T72" fmla="*/ 15 w 34"/>
                <a:gd name="T73" fmla="*/ 41 h 43"/>
                <a:gd name="T74" fmla="*/ 19 w 34"/>
                <a:gd name="T75" fmla="*/ 0 h 43"/>
                <a:gd name="T76" fmla="*/ 4 w 34"/>
                <a:gd name="T77" fmla="*/ 6 h 43"/>
                <a:gd name="T78" fmla="*/ 2 w 34"/>
                <a:gd name="T79" fmla="*/ 14 h 43"/>
                <a:gd name="T80" fmla="*/ 11 w 34"/>
                <a:gd name="T81" fmla="*/ 37 h 43"/>
                <a:gd name="T82" fmla="*/ 14 w 34"/>
                <a:gd name="T83" fmla="*/ 43 h 43"/>
                <a:gd name="T84" fmla="*/ 15 w 34"/>
                <a:gd name="T85" fmla="*/ 43 h 43"/>
                <a:gd name="T86" fmla="*/ 15 w 34"/>
                <a:gd name="T87" fmla="*/ 43 h 43"/>
                <a:gd name="T88" fmla="*/ 31 w 34"/>
                <a:gd name="T89" fmla="*/ 37 h 43"/>
                <a:gd name="T90" fmla="*/ 33 w 34"/>
                <a:gd name="T91" fmla="*/ 32 h 43"/>
                <a:gd name="T92" fmla="*/ 32 w 34"/>
                <a:gd name="T93" fmla="*/ 28 h 43"/>
                <a:gd name="T94" fmla="*/ 19 w 34"/>
                <a:gd name="T9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 h="43">
                  <a:moveTo>
                    <a:pt x="15" y="42"/>
                  </a:moveTo>
                  <a:cubicBezTo>
                    <a:pt x="15" y="42"/>
                    <a:pt x="14" y="42"/>
                    <a:pt x="14" y="42"/>
                  </a:cubicBezTo>
                  <a:cubicBezTo>
                    <a:pt x="14" y="42"/>
                    <a:pt x="14" y="42"/>
                    <a:pt x="13" y="41"/>
                  </a:cubicBezTo>
                  <a:cubicBezTo>
                    <a:pt x="14" y="42"/>
                    <a:pt x="14" y="42"/>
                    <a:pt x="15" y="42"/>
                  </a:cubicBezTo>
                  <a:cubicBezTo>
                    <a:pt x="15" y="42"/>
                    <a:pt x="15" y="42"/>
                    <a:pt x="15" y="42"/>
                  </a:cubicBezTo>
                  <a:cubicBezTo>
                    <a:pt x="15" y="42"/>
                    <a:pt x="15" y="42"/>
                    <a:pt x="15" y="42"/>
                  </a:cubicBezTo>
                  <a:cubicBezTo>
                    <a:pt x="15" y="42"/>
                    <a:pt x="15" y="42"/>
                    <a:pt x="15" y="42"/>
                  </a:cubicBezTo>
                  <a:moveTo>
                    <a:pt x="16" y="42"/>
                  </a:moveTo>
                  <a:cubicBezTo>
                    <a:pt x="16" y="41"/>
                    <a:pt x="16" y="41"/>
                    <a:pt x="16" y="41"/>
                  </a:cubicBezTo>
                  <a:cubicBezTo>
                    <a:pt x="17" y="41"/>
                    <a:pt x="17" y="41"/>
                    <a:pt x="18" y="41"/>
                  </a:cubicBezTo>
                  <a:cubicBezTo>
                    <a:pt x="17" y="42"/>
                    <a:pt x="17" y="42"/>
                    <a:pt x="17" y="42"/>
                  </a:cubicBezTo>
                  <a:cubicBezTo>
                    <a:pt x="17" y="42"/>
                    <a:pt x="17" y="42"/>
                    <a:pt x="17" y="42"/>
                  </a:cubicBezTo>
                  <a:cubicBezTo>
                    <a:pt x="17" y="42"/>
                    <a:pt x="16" y="42"/>
                    <a:pt x="16" y="42"/>
                  </a:cubicBezTo>
                  <a:moveTo>
                    <a:pt x="18" y="42"/>
                  </a:moveTo>
                  <a:cubicBezTo>
                    <a:pt x="18" y="41"/>
                    <a:pt x="18" y="41"/>
                    <a:pt x="18" y="41"/>
                  </a:cubicBezTo>
                  <a:cubicBezTo>
                    <a:pt x="19" y="40"/>
                    <a:pt x="19" y="40"/>
                    <a:pt x="19" y="40"/>
                  </a:cubicBezTo>
                  <a:cubicBezTo>
                    <a:pt x="19" y="41"/>
                    <a:pt x="19" y="41"/>
                    <a:pt x="19" y="41"/>
                  </a:cubicBezTo>
                  <a:cubicBezTo>
                    <a:pt x="19" y="41"/>
                    <a:pt x="19" y="41"/>
                    <a:pt x="19" y="41"/>
                  </a:cubicBezTo>
                  <a:cubicBezTo>
                    <a:pt x="19" y="41"/>
                    <a:pt x="18" y="42"/>
                    <a:pt x="18" y="42"/>
                  </a:cubicBezTo>
                  <a:moveTo>
                    <a:pt x="20" y="41"/>
                  </a:moveTo>
                  <a:cubicBezTo>
                    <a:pt x="20" y="41"/>
                    <a:pt x="20" y="41"/>
                    <a:pt x="20" y="41"/>
                  </a:cubicBezTo>
                  <a:cubicBezTo>
                    <a:pt x="20" y="40"/>
                    <a:pt x="20" y="40"/>
                    <a:pt x="20" y="40"/>
                  </a:cubicBezTo>
                  <a:cubicBezTo>
                    <a:pt x="20" y="40"/>
                    <a:pt x="20" y="40"/>
                    <a:pt x="20" y="40"/>
                  </a:cubicBezTo>
                  <a:cubicBezTo>
                    <a:pt x="20" y="40"/>
                    <a:pt x="21" y="40"/>
                    <a:pt x="21" y="39"/>
                  </a:cubicBezTo>
                  <a:cubicBezTo>
                    <a:pt x="21" y="40"/>
                    <a:pt x="21" y="40"/>
                    <a:pt x="21" y="41"/>
                  </a:cubicBezTo>
                  <a:cubicBezTo>
                    <a:pt x="20" y="41"/>
                    <a:pt x="20" y="41"/>
                    <a:pt x="20" y="41"/>
                  </a:cubicBezTo>
                  <a:moveTo>
                    <a:pt x="21" y="40"/>
                  </a:moveTo>
                  <a:cubicBezTo>
                    <a:pt x="22" y="40"/>
                    <a:pt x="22" y="40"/>
                    <a:pt x="22" y="39"/>
                  </a:cubicBezTo>
                  <a:cubicBezTo>
                    <a:pt x="23" y="39"/>
                    <a:pt x="23" y="39"/>
                    <a:pt x="24" y="39"/>
                  </a:cubicBezTo>
                  <a:cubicBezTo>
                    <a:pt x="24" y="38"/>
                    <a:pt x="24" y="38"/>
                    <a:pt x="24" y="38"/>
                  </a:cubicBezTo>
                  <a:cubicBezTo>
                    <a:pt x="24" y="39"/>
                    <a:pt x="24" y="39"/>
                    <a:pt x="24" y="39"/>
                  </a:cubicBezTo>
                  <a:cubicBezTo>
                    <a:pt x="23" y="40"/>
                    <a:pt x="22" y="40"/>
                    <a:pt x="21" y="40"/>
                  </a:cubicBezTo>
                  <a:moveTo>
                    <a:pt x="24" y="39"/>
                  </a:moveTo>
                  <a:cubicBezTo>
                    <a:pt x="25" y="39"/>
                    <a:pt x="25" y="38"/>
                    <a:pt x="25" y="38"/>
                  </a:cubicBezTo>
                  <a:cubicBezTo>
                    <a:pt x="26" y="38"/>
                    <a:pt x="27" y="37"/>
                    <a:pt x="27" y="37"/>
                  </a:cubicBezTo>
                  <a:cubicBezTo>
                    <a:pt x="27" y="37"/>
                    <a:pt x="27" y="38"/>
                    <a:pt x="27" y="38"/>
                  </a:cubicBezTo>
                  <a:cubicBezTo>
                    <a:pt x="26" y="39"/>
                    <a:pt x="25" y="39"/>
                    <a:pt x="24" y="39"/>
                  </a:cubicBezTo>
                  <a:moveTo>
                    <a:pt x="28" y="38"/>
                  </a:moveTo>
                  <a:cubicBezTo>
                    <a:pt x="28" y="38"/>
                    <a:pt x="28" y="37"/>
                    <a:pt x="28" y="37"/>
                  </a:cubicBezTo>
                  <a:cubicBezTo>
                    <a:pt x="28" y="37"/>
                    <a:pt x="29" y="36"/>
                    <a:pt x="30" y="36"/>
                  </a:cubicBezTo>
                  <a:cubicBezTo>
                    <a:pt x="29" y="37"/>
                    <a:pt x="29" y="37"/>
                    <a:pt x="29" y="37"/>
                  </a:cubicBezTo>
                  <a:cubicBezTo>
                    <a:pt x="29" y="38"/>
                    <a:pt x="28" y="38"/>
                    <a:pt x="28" y="38"/>
                  </a:cubicBezTo>
                  <a:moveTo>
                    <a:pt x="30" y="37"/>
                  </a:moveTo>
                  <a:cubicBezTo>
                    <a:pt x="30" y="36"/>
                    <a:pt x="30" y="36"/>
                    <a:pt x="30" y="36"/>
                  </a:cubicBezTo>
                  <a:cubicBezTo>
                    <a:pt x="31" y="36"/>
                    <a:pt x="31" y="36"/>
                    <a:pt x="31" y="35"/>
                  </a:cubicBezTo>
                  <a:cubicBezTo>
                    <a:pt x="31" y="36"/>
                    <a:pt x="31" y="36"/>
                    <a:pt x="31" y="36"/>
                  </a:cubicBezTo>
                  <a:cubicBezTo>
                    <a:pt x="31" y="37"/>
                    <a:pt x="31" y="37"/>
                    <a:pt x="31" y="37"/>
                  </a:cubicBezTo>
                  <a:cubicBezTo>
                    <a:pt x="30" y="37"/>
                    <a:pt x="30" y="37"/>
                    <a:pt x="30" y="37"/>
                  </a:cubicBezTo>
                  <a:moveTo>
                    <a:pt x="32" y="36"/>
                  </a:moveTo>
                  <a:cubicBezTo>
                    <a:pt x="32" y="36"/>
                    <a:pt x="32" y="35"/>
                    <a:pt x="32" y="35"/>
                  </a:cubicBezTo>
                  <a:cubicBezTo>
                    <a:pt x="32" y="35"/>
                    <a:pt x="32" y="35"/>
                    <a:pt x="32" y="35"/>
                  </a:cubicBezTo>
                  <a:cubicBezTo>
                    <a:pt x="32" y="35"/>
                    <a:pt x="32" y="35"/>
                    <a:pt x="32" y="35"/>
                  </a:cubicBezTo>
                  <a:cubicBezTo>
                    <a:pt x="33" y="34"/>
                    <a:pt x="33" y="34"/>
                    <a:pt x="33" y="34"/>
                  </a:cubicBezTo>
                  <a:cubicBezTo>
                    <a:pt x="33" y="35"/>
                    <a:pt x="33" y="35"/>
                    <a:pt x="33" y="35"/>
                  </a:cubicBezTo>
                  <a:cubicBezTo>
                    <a:pt x="32" y="35"/>
                    <a:pt x="32" y="36"/>
                    <a:pt x="32" y="36"/>
                  </a:cubicBezTo>
                  <a:moveTo>
                    <a:pt x="15" y="41"/>
                  </a:moveTo>
                  <a:cubicBezTo>
                    <a:pt x="13" y="41"/>
                    <a:pt x="12" y="39"/>
                    <a:pt x="11" y="37"/>
                  </a:cubicBezTo>
                  <a:cubicBezTo>
                    <a:pt x="11" y="36"/>
                    <a:pt x="11" y="36"/>
                    <a:pt x="11" y="36"/>
                  </a:cubicBezTo>
                  <a:cubicBezTo>
                    <a:pt x="3" y="14"/>
                    <a:pt x="3" y="14"/>
                    <a:pt x="3" y="14"/>
                  </a:cubicBezTo>
                  <a:cubicBezTo>
                    <a:pt x="2" y="13"/>
                    <a:pt x="2" y="13"/>
                    <a:pt x="2" y="13"/>
                  </a:cubicBezTo>
                  <a:cubicBezTo>
                    <a:pt x="2" y="12"/>
                    <a:pt x="1" y="10"/>
                    <a:pt x="2" y="9"/>
                  </a:cubicBezTo>
                  <a:cubicBezTo>
                    <a:pt x="2" y="8"/>
                    <a:pt x="3" y="7"/>
                    <a:pt x="4" y="7"/>
                  </a:cubicBezTo>
                  <a:cubicBezTo>
                    <a:pt x="17" y="2"/>
                    <a:pt x="17" y="2"/>
                    <a:pt x="17" y="2"/>
                  </a:cubicBezTo>
                  <a:cubicBezTo>
                    <a:pt x="18" y="1"/>
                    <a:pt x="19" y="1"/>
                    <a:pt x="19" y="1"/>
                  </a:cubicBezTo>
                  <a:cubicBezTo>
                    <a:pt x="20" y="1"/>
                    <a:pt x="21" y="2"/>
                    <a:pt x="22" y="5"/>
                  </a:cubicBezTo>
                  <a:cubicBezTo>
                    <a:pt x="31" y="28"/>
                    <a:pt x="31" y="28"/>
                    <a:pt x="31" y="28"/>
                  </a:cubicBezTo>
                  <a:cubicBezTo>
                    <a:pt x="31" y="29"/>
                    <a:pt x="31" y="29"/>
                    <a:pt x="31" y="29"/>
                  </a:cubicBezTo>
                  <a:cubicBezTo>
                    <a:pt x="31" y="30"/>
                    <a:pt x="32" y="30"/>
                    <a:pt x="32" y="31"/>
                  </a:cubicBezTo>
                  <a:cubicBezTo>
                    <a:pt x="32" y="31"/>
                    <a:pt x="32" y="31"/>
                    <a:pt x="32" y="31"/>
                  </a:cubicBezTo>
                  <a:cubicBezTo>
                    <a:pt x="32" y="31"/>
                    <a:pt x="32" y="31"/>
                    <a:pt x="32" y="31"/>
                  </a:cubicBezTo>
                  <a:cubicBezTo>
                    <a:pt x="32" y="32"/>
                    <a:pt x="32" y="33"/>
                    <a:pt x="32" y="33"/>
                  </a:cubicBezTo>
                  <a:cubicBezTo>
                    <a:pt x="31" y="34"/>
                    <a:pt x="31" y="35"/>
                    <a:pt x="29" y="35"/>
                  </a:cubicBezTo>
                  <a:cubicBezTo>
                    <a:pt x="27" y="36"/>
                    <a:pt x="25" y="37"/>
                    <a:pt x="23" y="38"/>
                  </a:cubicBezTo>
                  <a:cubicBezTo>
                    <a:pt x="21" y="39"/>
                    <a:pt x="18" y="40"/>
                    <a:pt x="15" y="41"/>
                  </a:cubicBezTo>
                  <a:cubicBezTo>
                    <a:pt x="15" y="41"/>
                    <a:pt x="15" y="41"/>
                    <a:pt x="15" y="41"/>
                  </a:cubicBezTo>
                  <a:moveTo>
                    <a:pt x="19" y="0"/>
                  </a:moveTo>
                  <a:cubicBezTo>
                    <a:pt x="18" y="0"/>
                    <a:pt x="18" y="1"/>
                    <a:pt x="17" y="1"/>
                  </a:cubicBezTo>
                  <a:cubicBezTo>
                    <a:pt x="4" y="6"/>
                    <a:pt x="4" y="6"/>
                    <a:pt x="4" y="6"/>
                  </a:cubicBezTo>
                  <a:cubicBezTo>
                    <a:pt x="2" y="7"/>
                    <a:pt x="1" y="7"/>
                    <a:pt x="1" y="8"/>
                  </a:cubicBezTo>
                  <a:cubicBezTo>
                    <a:pt x="0" y="10"/>
                    <a:pt x="1" y="12"/>
                    <a:pt x="2" y="14"/>
                  </a:cubicBezTo>
                  <a:cubicBezTo>
                    <a:pt x="10" y="36"/>
                    <a:pt x="10" y="36"/>
                    <a:pt x="10" y="36"/>
                  </a:cubicBezTo>
                  <a:cubicBezTo>
                    <a:pt x="11" y="37"/>
                    <a:pt x="11" y="37"/>
                    <a:pt x="11" y="37"/>
                  </a:cubicBezTo>
                  <a:cubicBezTo>
                    <a:pt x="11" y="38"/>
                    <a:pt x="11" y="39"/>
                    <a:pt x="12" y="39"/>
                  </a:cubicBezTo>
                  <a:cubicBezTo>
                    <a:pt x="12" y="41"/>
                    <a:pt x="13" y="42"/>
                    <a:pt x="14" y="43"/>
                  </a:cubicBezTo>
                  <a:cubicBezTo>
                    <a:pt x="14" y="43"/>
                    <a:pt x="14" y="43"/>
                    <a:pt x="15" y="43"/>
                  </a:cubicBezTo>
                  <a:cubicBezTo>
                    <a:pt x="15" y="43"/>
                    <a:pt x="15" y="43"/>
                    <a:pt x="15" y="43"/>
                  </a:cubicBezTo>
                  <a:cubicBezTo>
                    <a:pt x="15" y="43"/>
                    <a:pt x="15" y="43"/>
                    <a:pt x="15" y="43"/>
                  </a:cubicBezTo>
                  <a:cubicBezTo>
                    <a:pt x="15" y="43"/>
                    <a:pt x="15" y="43"/>
                    <a:pt x="15" y="43"/>
                  </a:cubicBezTo>
                  <a:cubicBezTo>
                    <a:pt x="16" y="43"/>
                    <a:pt x="17" y="43"/>
                    <a:pt x="17" y="43"/>
                  </a:cubicBezTo>
                  <a:cubicBezTo>
                    <a:pt x="21" y="42"/>
                    <a:pt x="25" y="40"/>
                    <a:pt x="31" y="37"/>
                  </a:cubicBezTo>
                  <a:cubicBezTo>
                    <a:pt x="32" y="37"/>
                    <a:pt x="33" y="36"/>
                    <a:pt x="33" y="35"/>
                  </a:cubicBezTo>
                  <a:cubicBezTo>
                    <a:pt x="34" y="34"/>
                    <a:pt x="33" y="33"/>
                    <a:pt x="33" y="32"/>
                  </a:cubicBezTo>
                  <a:cubicBezTo>
                    <a:pt x="33" y="31"/>
                    <a:pt x="33" y="31"/>
                    <a:pt x="33" y="31"/>
                  </a:cubicBezTo>
                  <a:cubicBezTo>
                    <a:pt x="32" y="30"/>
                    <a:pt x="32" y="29"/>
                    <a:pt x="32" y="28"/>
                  </a:cubicBezTo>
                  <a:cubicBezTo>
                    <a:pt x="23" y="5"/>
                    <a:pt x="23" y="5"/>
                    <a:pt x="23" y="5"/>
                  </a:cubicBezTo>
                  <a:cubicBezTo>
                    <a:pt x="22" y="2"/>
                    <a:pt x="21"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84" name="Freeform 170"/>
            <p:cNvSpPr>
              <a:spLocks noEditPoints="1"/>
            </p:cNvSpPr>
            <p:nvPr/>
          </p:nvSpPr>
          <p:spPr bwMode="auto">
            <a:xfrm>
              <a:off x="3411" y="2232"/>
              <a:ext cx="23" cy="33"/>
            </a:xfrm>
            <a:custGeom>
              <a:avLst/>
              <a:gdLst>
                <a:gd name="T0" fmla="*/ 7 w 10"/>
                <a:gd name="T1" fmla="*/ 11 h 14"/>
                <a:gd name="T2" fmla="*/ 6 w 10"/>
                <a:gd name="T3" fmla="*/ 8 h 14"/>
                <a:gd name="T4" fmla="*/ 7 w 10"/>
                <a:gd name="T5" fmla="*/ 9 h 14"/>
                <a:gd name="T6" fmla="*/ 8 w 10"/>
                <a:gd name="T7" fmla="*/ 10 h 14"/>
                <a:gd name="T8" fmla="*/ 8 w 10"/>
                <a:gd name="T9" fmla="*/ 11 h 14"/>
                <a:gd name="T10" fmla="*/ 7 w 10"/>
                <a:gd name="T11" fmla="*/ 11 h 14"/>
                <a:gd name="T12" fmla="*/ 4 w 10"/>
                <a:gd name="T13" fmla="*/ 6 h 14"/>
                <a:gd name="T14" fmla="*/ 3 w 10"/>
                <a:gd name="T15" fmla="*/ 6 h 14"/>
                <a:gd name="T16" fmla="*/ 2 w 10"/>
                <a:gd name="T17" fmla="*/ 5 h 14"/>
                <a:gd name="T18" fmla="*/ 3 w 10"/>
                <a:gd name="T19" fmla="*/ 3 h 14"/>
                <a:gd name="T20" fmla="*/ 4 w 10"/>
                <a:gd name="T21" fmla="*/ 6 h 14"/>
                <a:gd name="T22" fmla="*/ 3 w 10"/>
                <a:gd name="T23" fmla="*/ 0 h 14"/>
                <a:gd name="T24" fmla="*/ 2 w 10"/>
                <a:gd name="T25" fmla="*/ 1 h 14"/>
                <a:gd name="T26" fmla="*/ 2 w 10"/>
                <a:gd name="T27" fmla="*/ 2 h 14"/>
                <a:gd name="T28" fmla="*/ 1 w 10"/>
                <a:gd name="T29" fmla="*/ 4 h 14"/>
                <a:gd name="T30" fmla="*/ 4 w 10"/>
                <a:gd name="T31" fmla="*/ 8 h 14"/>
                <a:gd name="T32" fmla="*/ 6 w 10"/>
                <a:gd name="T33" fmla="*/ 11 h 14"/>
                <a:gd name="T34" fmla="*/ 5 w 10"/>
                <a:gd name="T35" fmla="*/ 12 h 14"/>
                <a:gd name="T36" fmla="*/ 2 w 10"/>
                <a:gd name="T37" fmla="*/ 11 h 14"/>
                <a:gd name="T38" fmla="*/ 2 w 10"/>
                <a:gd name="T39" fmla="*/ 13 h 14"/>
                <a:gd name="T40" fmla="*/ 4 w 10"/>
                <a:gd name="T41" fmla="*/ 13 h 14"/>
                <a:gd name="T42" fmla="*/ 6 w 10"/>
                <a:gd name="T43" fmla="*/ 13 h 14"/>
                <a:gd name="T44" fmla="*/ 7 w 10"/>
                <a:gd name="T45" fmla="*/ 14 h 14"/>
                <a:gd name="T46" fmla="*/ 8 w 10"/>
                <a:gd name="T47" fmla="*/ 14 h 14"/>
                <a:gd name="T48" fmla="*/ 8 w 10"/>
                <a:gd name="T49" fmla="*/ 13 h 14"/>
                <a:gd name="T50" fmla="*/ 8 w 10"/>
                <a:gd name="T51" fmla="*/ 12 h 14"/>
                <a:gd name="T52" fmla="*/ 10 w 10"/>
                <a:gd name="T53" fmla="*/ 10 h 14"/>
                <a:gd name="T54" fmla="*/ 10 w 10"/>
                <a:gd name="T55" fmla="*/ 8 h 14"/>
                <a:gd name="T56" fmla="*/ 8 w 10"/>
                <a:gd name="T57" fmla="*/ 7 h 14"/>
                <a:gd name="T58" fmla="*/ 6 w 10"/>
                <a:gd name="T59" fmla="*/ 6 h 14"/>
                <a:gd name="T60" fmla="*/ 5 w 10"/>
                <a:gd name="T61" fmla="*/ 6 h 14"/>
                <a:gd name="T62" fmla="*/ 4 w 10"/>
                <a:gd name="T63" fmla="*/ 3 h 14"/>
                <a:gd name="T64" fmla="*/ 4 w 10"/>
                <a:gd name="T65" fmla="*/ 3 h 14"/>
                <a:gd name="T66" fmla="*/ 7 w 10"/>
                <a:gd name="T67" fmla="*/ 4 h 14"/>
                <a:gd name="T68" fmla="*/ 7 w 10"/>
                <a:gd name="T69" fmla="*/ 4 h 14"/>
                <a:gd name="T70" fmla="*/ 7 w 10"/>
                <a:gd name="T71" fmla="*/ 3 h 14"/>
                <a:gd name="T72" fmla="*/ 8 w 10"/>
                <a:gd name="T73" fmla="*/ 2 h 14"/>
                <a:gd name="T74" fmla="*/ 8 w 10"/>
                <a:gd name="T75" fmla="*/ 2 h 14"/>
                <a:gd name="T76" fmla="*/ 5 w 10"/>
                <a:gd name="T77" fmla="*/ 1 h 14"/>
                <a:gd name="T78" fmla="*/ 4 w 10"/>
                <a:gd name="T79" fmla="*/ 1 h 14"/>
                <a:gd name="T80" fmla="*/ 3 w 10"/>
                <a:gd name="T8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14">
                  <a:moveTo>
                    <a:pt x="7" y="11"/>
                  </a:moveTo>
                  <a:cubicBezTo>
                    <a:pt x="7" y="10"/>
                    <a:pt x="6" y="9"/>
                    <a:pt x="6" y="8"/>
                  </a:cubicBezTo>
                  <a:cubicBezTo>
                    <a:pt x="7" y="8"/>
                    <a:pt x="7" y="8"/>
                    <a:pt x="7" y="9"/>
                  </a:cubicBezTo>
                  <a:cubicBezTo>
                    <a:pt x="8" y="9"/>
                    <a:pt x="8" y="9"/>
                    <a:pt x="8" y="10"/>
                  </a:cubicBezTo>
                  <a:cubicBezTo>
                    <a:pt x="8" y="10"/>
                    <a:pt x="8" y="11"/>
                    <a:pt x="8" y="11"/>
                  </a:cubicBezTo>
                  <a:cubicBezTo>
                    <a:pt x="7" y="11"/>
                    <a:pt x="7" y="11"/>
                    <a:pt x="7" y="11"/>
                  </a:cubicBezTo>
                  <a:moveTo>
                    <a:pt x="4" y="6"/>
                  </a:moveTo>
                  <a:cubicBezTo>
                    <a:pt x="3" y="6"/>
                    <a:pt x="3" y="6"/>
                    <a:pt x="3" y="6"/>
                  </a:cubicBezTo>
                  <a:cubicBezTo>
                    <a:pt x="3" y="6"/>
                    <a:pt x="2" y="6"/>
                    <a:pt x="2" y="5"/>
                  </a:cubicBezTo>
                  <a:cubicBezTo>
                    <a:pt x="2" y="4"/>
                    <a:pt x="2" y="4"/>
                    <a:pt x="3" y="3"/>
                  </a:cubicBezTo>
                  <a:cubicBezTo>
                    <a:pt x="3" y="4"/>
                    <a:pt x="3" y="5"/>
                    <a:pt x="4" y="6"/>
                  </a:cubicBezTo>
                  <a:moveTo>
                    <a:pt x="3" y="0"/>
                  </a:moveTo>
                  <a:cubicBezTo>
                    <a:pt x="3" y="0"/>
                    <a:pt x="2" y="0"/>
                    <a:pt x="2" y="1"/>
                  </a:cubicBezTo>
                  <a:cubicBezTo>
                    <a:pt x="2" y="1"/>
                    <a:pt x="2" y="2"/>
                    <a:pt x="2" y="2"/>
                  </a:cubicBezTo>
                  <a:cubicBezTo>
                    <a:pt x="2" y="3"/>
                    <a:pt x="1" y="3"/>
                    <a:pt x="1" y="4"/>
                  </a:cubicBezTo>
                  <a:cubicBezTo>
                    <a:pt x="0" y="5"/>
                    <a:pt x="0" y="8"/>
                    <a:pt x="4" y="8"/>
                  </a:cubicBezTo>
                  <a:cubicBezTo>
                    <a:pt x="5" y="9"/>
                    <a:pt x="5" y="10"/>
                    <a:pt x="6" y="11"/>
                  </a:cubicBezTo>
                  <a:cubicBezTo>
                    <a:pt x="6" y="12"/>
                    <a:pt x="5" y="12"/>
                    <a:pt x="5" y="12"/>
                  </a:cubicBezTo>
                  <a:cubicBezTo>
                    <a:pt x="4" y="12"/>
                    <a:pt x="3" y="11"/>
                    <a:pt x="2" y="11"/>
                  </a:cubicBezTo>
                  <a:cubicBezTo>
                    <a:pt x="2" y="12"/>
                    <a:pt x="2" y="12"/>
                    <a:pt x="2" y="13"/>
                  </a:cubicBezTo>
                  <a:cubicBezTo>
                    <a:pt x="2" y="13"/>
                    <a:pt x="3" y="13"/>
                    <a:pt x="4" y="13"/>
                  </a:cubicBezTo>
                  <a:cubicBezTo>
                    <a:pt x="5" y="13"/>
                    <a:pt x="6" y="13"/>
                    <a:pt x="6" y="13"/>
                  </a:cubicBezTo>
                  <a:cubicBezTo>
                    <a:pt x="6" y="13"/>
                    <a:pt x="7" y="14"/>
                    <a:pt x="7" y="14"/>
                  </a:cubicBezTo>
                  <a:cubicBezTo>
                    <a:pt x="7" y="14"/>
                    <a:pt x="8" y="14"/>
                    <a:pt x="8" y="14"/>
                  </a:cubicBezTo>
                  <a:cubicBezTo>
                    <a:pt x="8" y="13"/>
                    <a:pt x="8" y="13"/>
                    <a:pt x="8" y="13"/>
                  </a:cubicBezTo>
                  <a:cubicBezTo>
                    <a:pt x="8" y="12"/>
                    <a:pt x="8" y="12"/>
                    <a:pt x="8" y="12"/>
                  </a:cubicBezTo>
                  <a:cubicBezTo>
                    <a:pt x="9" y="12"/>
                    <a:pt x="10" y="11"/>
                    <a:pt x="10" y="10"/>
                  </a:cubicBezTo>
                  <a:cubicBezTo>
                    <a:pt x="10" y="10"/>
                    <a:pt x="10" y="9"/>
                    <a:pt x="10" y="8"/>
                  </a:cubicBezTo>
                  <a:cubicBezTo>
                    <a:pt x="9" y="8"/>
                    <a:pt x="9" y="7"/>
                    <a:pt x="8" y="7"/>
                  </a:cubicBezTo>
                  <a:cubicBezTo>
                    <a:pt x="7" y="7"/>
                    <a:pt x="7" y="6"/>
                    <a:pt x="6" y="6"/>
                  </a:cubicBezTo>
                  <a:cubicBezTo>
                    <a:pt x="5" y="6"/>
                    <a:pt x="5" y="6"/>
                    <a:pt x="5" y="6"/>
                  </a:cubicBezTo>
                  <a:cubicBezTo>
                    <a:pt x="5" y="5"/>
                    <a:pt x="5" y="4"/>
                    <a:pt x="4" y="3"/>
                  </a:cubicBezTo>
                  <a:cubicBezTo>
                    <a:pt x="4" y="3"/>
                    <a:pt x="4" y="3"/>
                    <a:pt x="4" y="3"/>
                  </a:cubicBezTo>
                  <a:cubicBezTo>
                    <a:pt x="5" y="3"/>
                    <a:pt x="6" y="3"/>
                    <a:pt x="7" y="4"/>
                  </a:cubicBezTo>
                  <a:cubicBezTo>
                    <a:pt x="7" y="4"/>
                    <a:pt x="7" y="4"/>
                    <a:pt x="7" y="4"/>
                  </a:cubicBezTo>
                  <a:cubicBezTo>
                    <a:pt x="7" y="3"/>
                    <a:pt x="7" y="3"/>
                    <a:pt x="7" y="3"/>
                  </a:cubicBezTo>
                  <a:cubicBezTo>
                    <a:pt x="8" y="2"/>
                    <a:pt x="8" y="2"/>
                    <a:pt x="8" y="2"/>
                  </a:cubicBezTo>
                  <a:cubicBezTo>
                    <a:pt x="8" y="2"/>
                    <a:pt x="8" y="2"/>
                    <a:pt x="8" y="2"/>
                  </a:cubicBezTo>
                  <a:cubicBezTo>
                    <a:pt x="7" y="1"/>
                    <a:pt x="6" y="1"/>
                    <a:pt x="5" y="1"/>
                  </a:cubicBezTo>
                  <a:cubicBezTo>
                    <a:pt x="4" y="1"/>
                    <a:pt x="4" y="1"/>
                    <a:pt x="4" y="1"/>
                  </a:cubicBezTo>
                  <a:cubicBezTo>
                    <a:pt x="4" y="1"/>
                    <a:pt x="3" y="1"/>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85" name="Freeform 171"/>
            <p:cNvSpPr>
              <a:spLocks noEditPoints="1"/>
            </p:cNvSpPr>
            <p:nvPr/>
          </p:nvSpPr>
          <p:spPr bwMode="auto">
            <a:xfrm>
              <a:off x="4127" y="2201"/>
              <a:ext cx="19" cy="12"/>
            </a:xfrm>
            <a:custGeom>
              <a:avLst/>
              <a:gdLst>
                <a:gd name="T0" fmla="*/ 3 w 8"/>
                <a:gd name="T1" fmla="*/ 4 h 5"/>
                <a:gd name="T2" fmla="*/ 2 w 8"/>
                <a:gd name="T3" fmla="*/ 3 h 5"/>
                <a:gd name="T4" fmla="*/ 3 w 8"/>
                <a:gd name="T5" fmla="*/ 3 h 5"/>
                <a:gd name="T6" fmla="*/ 4 w 8"/>
                <a:gd name="T7" fmla="*/ 4 h 5"/>
                <a:gd name="T8" fmla="*/ 5 w 8"/>
                <a:gd name="T9" fmla="*/ 4 h 5"/>
                <a:gd name="T10" fmla="*/ 5 w 8"/>
                <a:gd name="T11" fmla="*/ 4 h 5"/>
                <a:gd name="T12" fmla="*/ 6 w 8"/>
                <a:gd name="T13" fmla="*/ 3 h 5"/>
                <a:gd name="T14" fmla="*/ 5 w 8"/>
                <a:gd name="T15" fmla="*/ 4 h 5"/>
                <a:gd name="T16" fmla="*/ 7 w 8"/>
                <a:gd name="T17" fmla="*/ 2 h 5"/>
                <a:gd name="T18" fmla="*/ 7 w 8"/>
                <a:gd name="T19" fmla="*/ 4 h 5"/>
                <a:gd name="T20" fmla="*/ 6 w 8"/>
                <a:gd name="T21" fmla="*/ 4 h 5"/>
                <a:gd name="T22" fmla="*/ 7 w 8"/>
                <a:gd name="T23" fmla="*/ 2 h 5"/>
                <a:gd name="T24" fmla="*/ 8 w 8"/>
                <a:gd name="T25" fmla="*/ 3 h 5"/>
                <a:gd name="T26" fmla="*/ 7 w 8"/>
                <a:gd name="T27" fmla="*/ 0 h 5"/>
                <a:gd name="T28" fmla="*/ 7 w 8"/>
                <a:gd name="T29" fmla="*/ 0 h 5"/>
                <a:gd name="T30" fmla="*/ 6 w 8"/>
                <a:gd name="T31" fmla="*/ 2 h 5"/>
                <a:gd name="T32" fmla="*/ 4 w 8"/>
                <a:gd name="T33" fmla="*/ 3 h 5"/>
                <a:gd name="T34" fmla="*/ 2 w 8"/>
                <a:gd name="T35" fmla="*/ 2 h 5"/>
                <a:gd name="T36" fmla="*/ 1 w 8"/>
                <a:gd name="T37" fmla="*/ 2 h 5"/>
                <a:gd name="T38" fmla="*/ 1 w 8"/>
                <a:gd name="T39" fmla="*/ 3 h 5"/>
                <a:gd name="T40" fmla="*/ 1 w 8"/>
                <a:gd name="T41" fmla="*/ 4 h 5"/>
                <a:gd name="T42" fmla="*/ 1 w 8"/>
                <a:gd name="T43" fmla="*/ 4 h 5"/>
                <a:gd name="T44" fmla="*/ 1 w 8"/>
                <a:gd name="T45" fmla="*/ 4 h 5"/>
                <a:gd name="T46" fmla="*/ 1 w 8"/>
                <a:gd name="T47" fmla="*/ 4 h 5"/>
                <a:gd name="T48" fmla="*/ 2 w 8"/>
                <a:gd name="T49" fmla="*/ 3 h 5"/>
                <a:gd name="T50" fmla="*/ 3 w 8"/>
                <a:gd name="T51" fmla="*/ 4 h 5"/>
                <a:gd name="T52" fmla="*/ 5 w 8"/>
                <a:gd name="T53" fmla="*/ 4 h 5"/>
                <a:gd name="T54" fmla="*/ 5 w 8"/>
                <a:gd name="T55" fmla="*/ 4 h 5"/>
                <a:gd name="T56" fmla="*/ 6 w 8"/>
                <a:gd name="T57" fmla="*/ 4 h 5"/>
                <a:gd name="T58" fmla="*/ 6 w 8"/>
                <a:gd name="T59" fmla="*/ 4 h 5"/>
                <a:gd name="T60" fmla="*/ 6 w 8"/>
                <a:gd name="T61" fmla="*/ 4 h 5"/>
                <a:gd name="T62" fmla="*/ 7 w 8"/>
                <a:gd name="T63" fmla="*/ 4 h 5"/>
                <a:gd name="T64" fmla="*/ 7 w 8"/>
                <a:gd name="T65" fmla="*/ 4 h 5"/>
                <a:gd name="T66" fmla="*/ 7 w 8"/>
                <a:gd name="T67" fmla="*/ 4 h 5"/>
                <a:gd name="T68" fmla="*/ 8 w 8"/>
                <a:gd name="T69" fmla="*/ 3 h 5"/>
                <a:gd name="T70" fmla="*/ 8 w 8"/>
                <a:gd name="T71" fmla="*/ 3 h 5"/>
                <a:gd name="T72" fmla="*/ 8 w 8"/>
                <a:gd name="T7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 h="5">
                  <a:moveTo>
                    <a:pt x="5" y="4"/>
                  </a:moveTo>
                  <a:cubicBezTo>
                    <a:pt x="4" y="4"/>
                    <a:pt x="4" y="4"/>
                    <a:pt x="3" y="4"/>
                  </a:cubicBezTo>
                  <a:cubicBezTo>
                    <a:pt x="3" y="3"/>
                    <a:pt x="3" y="3"/>
                    <a:pt x="3" y="3"/>
                  </a:cubicBezTo>
                  <a:cubicBezTo>
                    <a:pt x="2" y="3"/>
                    <a:pt x="2" y="3"/>
                    <a:pt x="2" y="3"/>
                  </a:cubicBezTo>
                  <a:cubicBezTo>
                    <a:pt x="2" y="3"/>
                    <a:pt x="2" y="3"/>
                    <a:pt x="2" y="3"/>
                  </a:cubicBezTo>
                  <a:cubicBezTo>
                    <a:pt x="3" y="3"/>
                    <a:pt x="3" y="3"/>
                    <a:pt x="3" y="3"/>
                  </a:cubicBezTo>
                  <a:cubicBezTo>
                    <a:pt x="4" y="3"/>
                    <a:pt x="4" y="3"/>
                    <a:pt x="4" y="3"/>
                  </a:cubicBezTo>
                  <a:cubicBezTo>
                    <a:pt x="4" y="4"/>
                    <a:pt x="4" y="4"/>
                    <a:pt x="4" y="4"/>
                  </a:cubicBezTo>
                  <a:cubicBezTo>
                    <a:pt x="5" y="4"/>
                    <a:pt x="5" y="3"/>
                    <a:pt x="5" y="3"/>
                  </a:cubicBezTo>
                  <a:cubicBezTo>
                    <a:pt x="5" y="4"/>
                    <a:pt x="5" y="4"/>
                    <a:pt x="5" y="4"/>
                  </a:cubicBezTo>
                  <a:cubicBezTo>
                    <a:pt x="5" y="4"/>
                    <a:pt x="5" y="4"/>
                    <a:pt x="5" y="4"/>
                  </a:cubicBezTo>
                  <a:moveTo>
                    <a:pt x="5" y="4"/>
                  </a:moveTo>
                  <a:cubicBezTo>
                    <a:pt x="6" y="3"/>
                    <a:pt x="6" y="3"/>
                    <a:pt x="6" y="3"/>
                  </a:cubicBezTo>
                  <a:cubicBezTo>
                    <a:pt x="6" y="3"/>
                    <a:pt x="6" y="3"/>
                    <a:pt x="6" y="3"/>
                  </a:cubicBezTo>
                  <a:cubicBezTo>
                    <a:pt x="6" y="4"/>
                    <a:pt x="6" y="4"/>
                    <a:pt x="6" y="4"/>
                  </a:cubicBezTo>
                  <a:cubicBezTo>
                    <a:pt x="5" y="4"/>
                    <a:pt x="5" y="4"/>
                    <a:pt x="5" y="4"/>
                  </a:cubicBezTo>
                  <a:moveTo>
                    <a:pt x="6" y="4"/>
                  </a:moveTo>
                  <a:cubicBezTo>
                    <a:pt x="7" y="2"/>
                    <a:pt x="7" y="2"/>
                    <a:pt x="7" y="2"/>
                  </a:cubicBezTo>
                  <a:cubicBezTo>
                    <a:pt x="7" y="2"/>
                    <a:pt x="7" y="2"/>
                    <a:pt x="7" y="2"/>
                  </a:cubicBezTo>
                  <a:cubicBezTo>
                    <a:pt x="7" y="4"/>
                    <a:pt x="7" y="4"/>
                    <a:pt x="7" y="4"/>
                  </a:cubicBezTo>
                  <a:cubicBezTo>
                    <a:pt x="7" y="4"/>
                    <a:pt x="7" y="4"/>
                    <a:pt x="7" y="4"/>
                  </a:cubicBezTo>
                  <a:cubicBezTo>
                    <a:pt x="6" y="4"/>
                    <a:pt x="6" y="4"/>
                    <a:pt x="6" y="4"/>
                  </a:cubicBezTo>
                  <a:moveTo>
                    <a:pt x="7" y="3"/>
                  </a:moveTo>
                  <a:cubicBezTo>
                    <a:pt x="7" y="2"/>
                    <a:pt x="7" y="2"/>
                    <a:pt x="7" y="2"/>
                  </a:cubicBezTo>
                  <a:cubicBezTo>
                    <a:pt x="7" y="1"/>
                    <a:pt x="7" y="1"/>
                    <a:pt x="7" y="0"/>
                  </a:cubicBezTo>
                  <a:cubicBezTo>
                    <a:pt x="8" y="1"/>
                    <a:pt x="8" y="2"/>
                    <a:pt x="8" y="3"/>
                  </a:cubicBezTo>
                  <a:cubicBezTo>
                    <a:pt x="7" y="3"/>
                    <a:pt x="7" y="3"/>
                    <a:pt x="7" y="3"/>
                  </a:cubicBezTo>
                  <a:moveTo>
                    <a:pt x="7" y="0"/>
                  </a:moveTo>
                  <a:cubicBezTo>
                    <a:pt x="7" y="0"/>
                    <a:pt x="7" y="0"/>
                    <a:pt x="7" y="0"/>
                  </a:cubicBezTo>
                  <a:cubicBezTo>
                    <a:pt x="7" y="0"/>
                    <a:pt x="7" y="0"/>
                    <a:pt x="7" y="0"/>
                  </a:cubicBezTo>
                  <a:cubicBezTo>
                    <a:pt x="7" y="0"/>
                    <a:pt x="7" y="0"/>
                    <a:pt x="7" y="0"/>
                  </a:cubicBezTo>
                  <a:cubicBezTo>
                    <a:pt x="7" y="1"/>
                    <a:pt x="6" y="2"/>
                    <a:pt x="6" y="2"/>
                  </a:cubicBezTo>
                  <a:cubicBezTo>
                    <a:pt x="5" y="3"/>
                    <a:pt x="5" y="3"/>
                    <a:pt x="4" y="3"/>
                  </a:cubicBezTo>
                  <a:cubicBezTo>
                    <a:pt x="4" y="3"/>
                    <a:pt x="4" y="3"/>
                    <a:pt x="4" y="3"/>
                  </a:cubicBezTo>
                  <a:cubicBezTo>
                    <a:pt x="3" y="2"/>
                    <a:pt x="3" y="2"/>
                    <a:pt x="3" y="2"/>
                  </a:cubicBezTo>
                  <a:cubicBezTo>
                    <a:pt x="3" y="2"/>
                    <a:pt x="3" y="2"/>
                    <a:pt x="2" y="2"/>
                  </a:cubicBezTo>
                  <a:cubicBezTo>
                    <a:pt x="2" y="2"/>
                    <a:pt x="2" y="2"/>
                    <a:pt x="2" y="2"/>
                  </a:cubicBezTo>
                  <a:cubicBezTo>
                    <a:pt x="2" y="2"/>
                    <a:pt x="2" y="2"/>
                    <a:pt x="1" y="2"/>
                  </a:cubicBezTo>
                  <a:cubicBezTo>
                    <a:pt x="1" y="3"/>
                    <a:pt x="1" y="3"/>
                    <a:pt x="1" y="3"/>
                  </a:cubicBezTo>
                  <a:cubicBezTo>
                    <a:pt x="1" y="3"/>
                    <a:pt x="1" y="3"/>
                    <a:pt x="1" y="3"/>
                  </a:cubicBezTo>
                  <a:cubicBezTo>
                    <a:pt x="0" y="3"/>
                    <a:pt x="0" y="3"/>
                    <a:pt x="0" y="3"/>
                  </a:cubicBezTo>
                  <a:cubicBezTo>
                    <a:pt x="1" y="4"/>
                    <a:pt x="1" y="4"/>
                    <a:pt x="1" y="4"/>
                  </a:cubicBezTo>
                  <a:cubicBezTo>
                    <a:pt x="1" y="4"/>
                    <a:pt x="1" y="4"/>
                    <a:pt x="1" y="4"/>
                  </a:cubicBezTo>
                  <a:cubicBezTo>
                    <a:pt x="1" y="4"/>
                    <a:pt x="1" y="4"/>
                    <a:pt x="1" y="4"/>
                  </a:cubicBezTo>
                  <a:cubicBezTo>
                    <a:pt x="0" y="4"/>
                    <a:pt x="0" y="4"/>
                    <a:pt x="0" y="4"/>
                  </a:cubicBezTo>
                  <a:cubicBezTo>
                    <a:pt x="1" y="4"/>
                    <a:pt x="1" y="4"/>
                    <a:pt x="1" y="4"/>
                  </a:cubicBezTo>
                  <a:cubicBezTo>
                    <a:pt x="1" y="4"/>
                    <a:pt x="1" y="4"/>
                    <a:pt x="1" y="4"/>
                  </a:cubicBezTo>
                  <a:cubicBezTo>
                    <a:pt x="1" y="4"/>
                    <a:pt x="1" y="4"/>
                    <a:pt x="1" y="4"/>
                  </a:cubicBezTo>
                  <a:cubicBezTo>
                    <a:pt x="2" y="4"/>
                    <a:pt x="2" y="4"/>
                    <a:pt x="2" y="4"/>
                  </a:cubicBezTo>
                  <a:cubicBezTo>
                    <a:pt x="2" y="3"/>
                    <a:pt x="2" y="3"/>
                    <a:pt x="2" y="3"/>
                  </a:cubicBezTo>
                  <a:cubicBezTo>
                    <a:pt x="3" y="4"/>
                    <a:pt x="3" y="4"/>
                    <a:pt x="3" y="4"/>
                  </a:cubicBezTo>
                  <a:cubicBezTo>
                    <a:pt x="3" y="4"/>
                    <a:pt x="3" y="4"/>
                    <a:pt x="3" y="4"/>
                  </a:cubicBezTo>
                  <a:cubicBezTo>
                    <a:pt x="4" y="4"/>
                    <a:pt x="4" y="4"/>
                    <a:pt x="5" y="4"/>
                  </a:cubicBezTo>
                  <a:cubicBezTo>
                    <a:pt x="5" y="4"/>
                    <a:pt x="5" y="4"/>
                    <a:pt x="5" y="4"/>
                  </a:cubicBezTo>
                  <a:cubicBezTo>
                    <a:pt x="5" y="5"/>
                    <a:pt x="5" y="5"/>
                    <a:pt x="5" y="5"/>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4"/>
                    <a:pt x="6" y="4"/>
                  </a:cubicBezTo>
                  <a:cubicBezTo>
                    <a:pt x="6" y="4"/>
                    <a:pt x="6" y="4"/>
                    <a:pt x="6"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8" y="3"/>
                    <a:pt x="8" y="3"/>
                    <a:pt x="8" y="3"/>
                  </a:cubicBezTo>
                  <a:cubicBezTo>
                    <a:pt x="8" y="3"/>
                    <a:pt x="8" y="3"/>
                    <a:pt x="8" y="3"/>
                  </a:cubicBezTo>
                  <a:cubicBezTo>
                    <a:pt x="8" y="3"/>
                    <a:pt x="8" y="3"/>
                    <a:pt x="8" y="3"/>
                  </a:cubicBezTo>
                  <a:cubicBezTo>
                    <a:pt x="8" y="3"/>
                    <a:pt x="8" y="3"/>
                    <a:pt x="8" y="3"/>
                  </a:cubicBezTo>
                  <a:cubicBezTo>
                    <a:pt x="8" y="3"/>
                    <a:pt x="8" y="3"/>
                    <a:pt x="8" y="3"/>
                  </a:cubicBezTo>
                  <a:cubicBezTo>
                    <a:pt x="8" y="2"/>
                    <a:pt x="8" y="1"/>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86" name="Freeform 172"/>
            <p:cNvSpPr>
              <a:spLocks/>
            </p:cNvSpPr>
            <p:nvPr/>
          </p:nvSpPr>
          <p:spPr bwMode="auto">
            <a:xfrm>
              <a:off x="4136" y="2210"/>
              <a:ext cx="0" cy="3"/>
            </a:xfrm>
            <a:custGeom>
              <a:avLst/>
              <a:gdLst>
                <a:gd name="T0" fmla="*/ 0 h 3"/>
                <a:gd name="T1" fmla="*/ 3 h 3"/>
                <a:gd name="T2" fmla="*/ 3 h 3"/>
                <a:gd name="T3" fmla="*/ 3 h 3"/>
                <a:gd name="T4" fmla="*/ 3 h 3"/>
                <a:gd name="T5" fmla="*/ 3 h 3"/>
                <a:gd name="T6" fmla="*/ 0 h 3"/>
                <a:gd name="T7" fmla="*/ 0 h 3"/>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
                  <a:moveTo>
                    <a:pt x="0" y="0"/>
                  </a:moveTo>
                  <a:lnTo>
                    <a:pt x="0" y="3"/>
                  </a:lnTo>
                  <a:lnTo>
                    <a:pt x="0" y="3"/>
                  </a:lnTo>
                  <a:lnTo>
                    <a:pt x="0" y="3"/>
                  </a:lnTo>
                  <a:lnTo>
                    <a:pt x="0" y="3"/>
                  </a:lnTo>
                  <a:lnTo>
                    <a:pt x="0"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87" name="Freeform 173"/>
            <p:cNvSpPr>
              <a:spLocks/>
            </p:cNvSpPr>
            <p:nvPr/>
          </p:nvSpPr>
          <p:spPr bwMode="auto">
            <a:xfrm>
              <a:off x="4136" y="2210"/>
              <a:ext cx="0" cy="3"/>
            </a:xfrm>
            <a:custGeom>
              <a:avLst/>
              <a:gdLst>
                <a:gd name="T0" fmla="*/ 0 h 3"/>
                <a:gd name="T1" fmla="*/ 3 h 3"/>
                <a:gd name="T2" fmla="*/ 3 h 3"/>
                <a:gd name="T3" fmla="*/ 3 h 3"/>
                <a:gd name="T4" fmla="*/ 3 h 3"/>
                <a:gd name="T5" fmla="*/ 3 h 3"/>
                <a:gd name="T6" fmla="*/ 0 h 3"/>
                <a:gd name="T7" fmla="*/ 0 h 3"/>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
                  <a:moveTo>
                    <a:pt x="0" y="0"/>
                  </a:moveTo>
                  <a:lnTo>
                    <a:pt x="0" y="3"/>
                  </a:lnTo>
                  <a:lnTo>
                    <a:pt x="0" y="3"/>
                  </a:lnTo>
                  <a:lnTo>
                    <a:pt x="0" y="3"/>
                  </a:lnTo>
                  <a:lnTo>
                    <a:pt x="0" y="3"/>
                  </a:lnTo>
                  <a:lnTo>
                    <a:pt x="0" y="3"/>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88" name="Freeform 174"/>
            <p:cNvSpPr>
              <a:spLocks noEditPoints="1"/>
            </p:cNvSpPr>
            <p:nvPr/>
          </p:nvSpPr>
          <p:spPr bwMode="auto">
            <a:xfrm>
              <a:off x="4160" y="2201"/>
              <a:ext cx="19" cy="12"/>
            </a:xfrm>
            <a:custGeom>
              <a:avLst/>
              <a:gdLst>
                <a:gd name="T0" fmla="*/ 2 w 8"/>
                <a:gd name="T1" fmla="*/ 4 h 5"/>
                <a:gd name="T2" fmla="*/ 3 w 8"/>
                <a:gd name="T3" fmla="*/ 3 h 5"/>
                <a:gd name="T4" fmla="*/ 4 w 8"/>
                <a:gd name="T5" fmla="*/ 4 h 5"/>
                <a:gd name="T6" fmla="*/ 5 w 8"/>
                <a:gd name="T7" fmla="*/ 3 h 5"/>
                <a:gd name="T8" fmla="*/ 6 w 8"/>
                <a:gd name="T9" fmla="*/ 3 h 5"/>
                <a:gd name="T10" fmla="*/ 5 w 8"/>
                <a:gd name="T11" fmla="*/ 4 h 5"/>
                <a:gd name="T12" fmla="*/ 3 w 8"/>
                <a:gd name="T13" fmla="*/ 4 h 5"/>
                <a:gd name="T14" fmla="*/ 4 w 8"/>
                <a:gd name="T15" fmla="*/ 4 h 5"/>
                <a:gd name="T16" fmla="*/ 2 w 8"/>
                <a:gd name="T17" fmla="*/ 4 h 5"/>
                <a:gd name="T18" fmla="*/ 2 w 8"/>
                <a:gd name="T19" fmla="*/ 2 h 5"/>
                <a:gd name="T20" fmla="*/ 2 w 8"/>
                <a:gd name="T21" fmla="*/ 4 h 5"/>
                <a:gd name="T22" fmla="*/ 1 w 8"/>
                <a:gd name="T23" fmla="*/ 3 h 5"/>
                <a:gd name="T24" fmla="*/ 1 w 8"/>
                <a:gd name="T25" fmla="*/ 2 h 5"/>
                <a:gd name="T26" fmla="*/ 1 w 8"/>
                <a:gd name="T27" fmla="*/ 0 h 5"/>
                <a:gd name="T28" fmla="*/ 0 w 8"/>
                <a:gd name="T29" fmla="*/ 3 h 5"/>
                <a:gd name="T30" fmla="*/ 0 w 8"/>
                <a:gd name="T31" fmla="*/ 3 h 5"/>
                <a:gd name="T32" fmla="*/ 1 w 8"/>
                <a:gd name="T33" fmla="*/ 3 h 5"/>
                <a:gd name="T34" fmla="*/ 1 w 8"/>
                <a:gd name="T35" fmla="*/ 4 h 5"/>
                <a:gd name="T36" fmla="*/ 2 w 8"/>
                <a:gd name="T37" fmla="*/ 4 h 5"/>
                <a:gd name="T38" fmla="*/ 2 w 8"/>
                <a:gd name="T39" fmla="*/ 4 h 5"/>
                <a:gd name="T40" fmla="*/ 2 w 8"/>
                <a:gd name="T41" fmla="*/ 4 h 5"/>
                <a:gd name="T42" fmla="*/ 2 w 8"/>
                <a:gd name="T43" fmla="*/ 4 h 5"/>
                <a:gd name="T44" fmla="*/ 3 w 8"/>
                <a:gd name="T45" fmla="*/ 4 h 5"/>
                <a:gd name="T46" fmla="*/ 3 w 8"/>
                <a:gd name="T47" fmla="*/ 5 h 5"/>
                <a:gd name="T48" fmla="*/ 4 w 8"/>
                <a:gd name="T49" fmla="*/ 4 h 5"/>
                <a:gd name="T50" fmla="*/ 6 w 8"/>
                <a:gd name="T51" fmla="*/ 4 h 5"/>
                <a:gd name="T52" fmla="*/ 7 w 8"/>
                <a:gd name="T53" fmla="*/ 4 h 5"/>
                <a:gd name="T54" fmla="*/ 7 w 8"/>
                <a:gd name="T55" fmla="*/ 4 h 5"/>
                <a:gd name="T56" fmla="*/ 8 w 8"/>
                <a:gd name="T57" fmla="*/ 4 h 5"/>
                <a:gd name="T58" fmla="*/ 8 w 8"/>
                <a:gd name="T59" fmla="*/ 4 h 5"/>
                <a:gd name="T60" fmla="*/ 8 w 8"/>
                <a:gd name="T61" fmla="*/ 3 h 5"/>
                <a:gd name="T62" fmla="*/ 7 w 8"/>
                <a:gd name="T63" fmla="*/ 3 h 5"/>
                <a:gd name="T64" fmla="*/ 6 w 8"/>
                <a:gd name="T65" fmla="*/ 2 h 5"/>
                <a:gd name="T66" fmla="*/ 5 w 8"/>
                <a:gd name="T67" fmla="*/ 2 h 5"/>
                <a:gd name="T68" fmla="*/ 4 w 8"/>
                <a:gd name="T69" fmla="*/ 3 h 5"/>
                <a:gd name="T70" fmla="*/ 2 w 8"/>
                <a:gd name="T71" fmla="*/ 0 h 5"/>
                <a:gd name="T72" fmla="*/ 1 w 8"/>
                <a:gd name="T7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 h="5">
                  <a:moveTo>
                    <a:pt x="3" y="4"/>
                  </a:moveTo>
                  <a:cubicBezTo>
                    <a:pt x="2" y="4"/>
                    <a:pt x="2" y="4"/>
                    <a:pt x="2" y="4"/>
                  </a:cubicBezTo>
                  <a:cubicBezTo>
                    <a:pt x="2" y="3"/>
                    <a:pt x="2" y="3"/>
                    <a:pt x="2" y="3"/>
                  </a:cubicBezTo>
                  <a:cubicBezTo>
                    <a:pt x="3" y="3"/>
                    <a:pt x="3" y="3"/>
                    <a:pt x="3" y="3"/>
                  </a:cubicBezTo>
                  <a:cubicBezTo>
                    <a:pt x="3" y="4"/>
                    <a:pt x="3" y="4"/>
                    <a:pt x="3" y="4"/>
                  </a:cubicBezTo>
                  <a:moveTo>
                    <a:pt x="4" y="4"/>
                  </a:moveTo>
                  <a:cubicBezTo>
                    <a:pt x="4" y="4"/>
                    <a:pt x="5" y="4"/>
                    <a:pt x="5" y="3"/>
                  </a:cubicBezTo>
                  <a:cubicBezTo>
                    <a:pt x="5" y="3"/>
                    <a:pt x="5" y="3"/>
                    <a:pt x="5" y="3"/>
                  </a:cubicBezTo>
                  <a:cubicBezTo>
                    <a:pt x="6" y="3"/>
                    <a:pt x="6" y="3"/>
                    <a:pt x="6" y="3"/>
                  </a:cubicBezTo>
                  <a:cubicBezTo>
                    <a:pt x="6" y="3"/>
                    <a:pt x="6" y="3"/>
                    <a:pt x="6" y="3"/>
                  </a:cubicBezTo>
                  <a:cubicBezTo>
                    <a:pt x="5" y="3"/>
                    <a:pt x="5" y="3"/>
                    <a:pt x="5" y="3"/>
                  </a:cubicBezTo>
                  <a:cubicBezTo>
                    <a:pt x="5" y="4"/>
                    <a:pt x="5" y="4"/>
                    <a:pt x="5" y="4"/>
                  </a:cubicBezTo>
                  <a:cubicBezTo>
                    <a:pt x="5" y="4"/>
                    <a:pt x="4" y="4"/>
                    <a:pt x="4" y="4"/>
                  </a:cubicBezTo>
                  <a:cubicBezTo>
                    <a:pt x="3" y="4"/>
                    <a:pt x="3" y="4"/>
                    <a:pt x="3" y="4"/>
                  </a:cubicBezTo>
                  <a:cubicBezTo>
                    <a:pt x="3" y="3"/>
                    <a:pt x="3" y="3"/>
                    <a:pt x="3" y="3"/>
                  </a:cubicBezTo>
                  <a:cubicBezTo>
                    <a:pt x="3" y="3"/>
                    <a:pt x="4" y="4"/>
                    <a:pt x="4" y="4"/>
                  </a:cubicBezTo>
                  <a:moveTo>
                    <a:pt x="2" y="4"/>
                  </a:moveTo>
                  <a:cubicBezTo>
                    <a:pt x="2" y="4"/>
                    <a:pt x="2" y="4"/>
                    <a:pt x="2" y="4"/>
                  </a:cubicBezTo>
                  <a:cubicBezTo>
                    <a:pt x="2" y="4"/>
                    <a:pt x="2" y="4"/>
                    <a:pt x="2" y="4"/>
                  </a:cubicBezTo>
                  <a:cubicBezTo>
                    <a:pt x="2" y="2"/>
                    <a:pt x="2" y="2"/>
                    <a:pt x="2" y="2"/>
                  </a:cubicBezTo>
                  <a:cubicBezTo>
                    <a:pt x="2" y="2"/>
                    <a:pt x="2" y="2"/>
                    <a:pt x="2" y="2"/>
                  </a:cubicBezTo>
                  <a:cubicBezTo>
                    <a:pt x="2" y="4"/>
                    <a:pt x="2" y="4"/>
                    <a:pt x="2" y="4"/>
                  </a:cubicBezTo>
                  <a:moveTo>
                    <a:pt x="1" y="3"/>
                  </a:moveTo>
                  <a:cubicBezTo>
                    <a:pt x="1" y="3"/>
                    <a:pt x="1" y="3"/>
                    <a:pt x="1" y="3"/>
                  </a:cubicBezTo>
                  <a:cubicBezTo>
                    <a:pt x="1" y="2"/>
                    <a:pt x="1" y="1"/>
                    <a:pt x="1" y="0"/>
                  </a:cubicBezTo>
                  <a:cubicBezTo>
                    <a:pt x="1" y="1"/>
                    <a:pt x="1" y="1"/>
                    <a:pt x="1" y="2"/>
                  </a:cubicBezTo>
                  <a:cubicBezTo>
                    <a:pt x="1" y="3"/>
                    <a:pt x="1" y="3"/>
                    <a:pt x="1" y="3"/>
                  </a:cubicBezTo>
                  <a:moveTo>
                    <a:pt x="1" y="0"/>
                  </a:moveTo>
                  <a:cubicBezTo>
                    <a:pt x="1" y="0"/>
                    <a:pt x="1" y="0"/>
                    <a:pt x="1" y="0"/>
                  </a:cubicBezTo>
                  <a:cubicBezTo>
                    <a:pt x="0" y="1"/>
                    <a:pt x="0" y="2"/>
                    <a:pt x="0" y="3"/>
                  </a:cubicBezTo>
                  <a:cubicBezTo>
                    <a:pt x="0" y="3"/>
                    <a:pt x="0" y="3"/>
                    <a:pt x="0" y="3"/>
                  </a:cubicBezTo>
                  <a:cubicBezTo>
                    <a:pt x="0" y="3"/>
                    <a:pt x="0" y="3"/>
                    <a:pt x="0" y="3"/>
                  </a:cubicBezTo>
                  <a:cubicBezTo>
                    <a:pt x="0" y="3"/>
                    <a:pt x="0" y="3"/>
                    <a:pt x="0" y="3"/>
                  </a:cubicBezTo>
                  <a:cubicBezTo>
                    <a:pt x="1" y="3"/>
                    <a:pt x="1" y="3"/>
                    <a:pt x="1" y="3"/>
                  </a:cubicBezTo>
                  <a:cubicBezTo>
                    <a:pt x="1" y="4"/>
                    <a:pt x="1" y="4"/>
                    <a:pt x="1" y="4"/>
                  </a:cubicBezTo>
                  <a:cubicBezTo>
                    <a:pt x="1" y="4"/>
                    <a:pt x="1" y="4"/>
                    <a:pt x="1" y="4"/>
                  </a:cubicBezTo>
                  <a:cubicBezTo>
                    <a:pt x="1" y="4"/>
                    <a:pt x="1" y="4"/>
                    <a:pt x="1"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3" y="4"/>
                    <a:pt x="3" y="4"/>
                    <a:pt x="3" y="4"/>
                  </a:cubicBezTo>
                  <a:cubicBezTo>
                    <a:pt x="3" y="4"/>
                    <a:pt x="3" y="4"/>
                    <a:pt x="3" y="4"/>
                  </a:cubicBezTo>
                  <a:cubicBezTo>
                    <a:pt x="3" y="4"/>
                    <a:pt x="3" y="4"/>
                    <a:pt x="3" y="4"/>
                  </a:cubicBezTo>
                  <a:cubicBezTo>
                    <a:pt x="3" y="5"/>
                    <a:pt x="3" y="5"/>
                    <a:pt x="3" y="5"/>
                  </a:cubicBezTo>
                  <a:cubicBezTo>
                    <a:pt x="4" y="4"/>
                    <a:pt x="4" y="4"/>
                    <a:pt x="4" y="4"/>
                  </a:cubicBezTo>
                  <a:cubicBezTo>
                    <a:pt x="4" y="4"/>
                    <a:pt x="4" y="4"/>
                    <a:pt x="4" y="4"/>
                  </a:cubicBezTo>
                  <a:cubicBezTo>
                    <a:pt x="4" y="4"/>
                    <a:pt x="5" y="4"/>
                    <a:pt x="5" y="4"/>
                  </a:cubicBezTo>
                  <a:cubicBezTo>
                    <a:pt x="6" y="4"/>
                    <a:pt x="6" y="4"/>
                    <a:pt x="6" y="4"/>
                  </a:cubicBezTo>
                  <a:cubicBezTo>
                    <a:pt x="7" y="3"/>
                    <a:pt x="7" y="3"/>
                    <a:pt x="7" y="3"/>
                  </a:cubicBezTo>
                  <a:cubicBezTo>
                    <a:pt x="7" y="4"/>
                    <a:pt x="7" y="4"/>
                    <a:pt x="7" y="4"/>
                  </a:cubicBezTo>
                  <a:cubicBezTo>
                    <a:pt x="7" y="4"/>
                    <a:pt x="7" y="4"/>
                    <a:pt x="7" y="4"/>
                  </a:cubicBezTo>
                  <a:cubicBezTo>
                    <a:pt x="7" y="4"/>
                    <a:pt x="7" y="4"/>
                    <a:pt x="7" y="4"/>
                  </a:cubicBezTo>
                  <a:cubicBezTo>
                    <a:pt x="8" y="4"/>
                    <a:pt x="8" y="4"/>
                    <a:pt x="8" y="4"/>
                  </a:cubicBezTo>
                  <a:cubicBezTo>
                    <a:pt x="8" y="4"/>
                    <a:pt x="8" y="4"/>
                    <a:pt x="8" y="4"/>
                  </a:cubicBezTo>
                  <a:cubicBezTo>
                    <a:pt x="8" y="4"/>
                    <a:pt x="8" y="4"/>
                    <a:pt x="8" y="4"/>
                  </a:cubicBezTo>
                  <a:cubicBezTo>
                    <a:pt x="8" y="4"/>
                    <a:pt x="8" y="4"/>
                    <a:pt x="8" y="4"/>
                  </a:cubicBezTo>
                  <a:cubicBezTo>
                    <a:pt x="8" y="4"/>
                    <a:pt x="8" y="4"/>
                    <a:pt x="8" y="4"/>
                  </a:cubicBezTo>
                  <a:cubicBezTo>
                    <a:pt x="8" y="3"/>
                    <a:pt x="8" y="3"/>
                    <a:pt x="8" y="3"/>
                  </a:cubicBezTo>
                  <a:cubicBezTo>
                    <a:pt x="7" y="3"/>
                    <a:pt x="7" y="3"/>
                    <a:pt x="7" y="3"/>
                  </a:cubicBezTo>
                  <a:cubicBezTo>
                    <a:pt x="7" y="3"/>
                    <a:pt x="7" y="3"/>
                    <a:pt x="7" y="3"/>
                  </a:cubicBezTo>
                  <a:cubicBezTo>
                    <a:pt x="7" y="2"/>
                    <a:pt x="7" y="2"/>
                    <a:pt x="7" y="2"/>
                  </a:cubicBezTo>
                  <a:cubicBezTo>
                    <a:pt x="7" y="2"/>
                    <a:pt x="6" y="2"/>
                    <a:pt x="6" y="2"/>
                  </a:cubicBezTo>
                  <a:cubicBezTo>
                    <a:pt x="6" y="2"/>
                    <a:pt x="6" y="2"/>
                    <a:pt x="6" y="2"/>
                  </a:cubicBezTo>
                  <a:cubicBezTo>
                    <a:pt x="6" y="2"/>
                    <a:pt x="5" y="2"/>
                    <a:pt x="5" y="2"/>
                  </a:cubicBezTo>
                  <a:cubicBezTo>
                    <a:pt x="4" y="3"/>
                    <a:pt x="4" y="3"/>
                    <a:pt x="4" y="3"/>
                  </a:cubicBezTo>
                  <a:cubicBezTo>
                    <a:pt x="4" y="3"/>
                    <a:pt x="4" y="3"/>
                    <a:pt x="4" y="3"/>
                  </a:cubicBezTo>
                  <a:cubicBezTo>
                    <a:pt x="3" y="3"/>
                    <a:pt x="3" y="3"/>
                    <a:pt x="3" y="2"/>
                  </a:cubicBezTo>
                  <a:cubicBezTo>
                    <a:pt x="2" y="2"/>
                    <a:pt x="2" y="1"/>
                    <a:pt x="2" y="0"/>
                  </a:cubicBezTo>
                  <a:cubicBezTo>
                    <a:pt x="1" y="0"/>
                    <a:pt x="1" y="0"/>
                    <a:pt x="1"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89" name="Freeform 175"/>
            <p:cNvSpPr>
              <a:spLocks/>
            </p:cNvSpPr>
            <p:nvPr/>
          </p:nvSpPr>
          <p:spPr bwMode="auto">
            <a:xfrm>
              <a:off x="4170" y="2210"/>
              <a:ext cx="2" cy="3"/>
            </a:xfrm>
            <a:custGeom>
              <a:avLst/>
              <a:gdLst>
                <a:gd name="T0" fmla="*/ 2 w 2"/>
                <a:gd name="T1" fmla="*/ 0 h 3"/>
                <a:gd name="T2" fmla="*/ 0 w 2"/>
                <a:gd name="T3" fmla="*/ 0 h 3"/>
                <a:gd name="T4" fmla="*/ 0 w 2"/>
                <a:gd name="T5" fmla="*/ 3 h 3"/>
                <a:gd name="T6" fmla="*/ 2 w 2"/>
                <a:gd name="T7" fmla="*/ 3 h 3"/>
                <a:gd name="T8" fmla="*/ 2 w 2"/>
                <a:gd name="T9" fmla="*/ 3 h 3"/>
                <a:gd name="T10" fmla="*/ 2 w 2"/>
                <a:gd name="T11" fmla="*/ 3 h 3"/>
                <a:gd name="T12" fmla="*/ 2 w 2"/>
                <a:gd name="T13" fmla="*/ 3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3"/>
                  </a:lnTo>
                  <a:lnTo>
                    <a:pt x="2" y="3"/>
                  </a:lnTo>
                  <a:lnTo>
                    <a:pt x="2" y="3"/>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90" name="Freeform 176"/>
            <p:cNvSpPr>
              <a:spLocks/>
            </p:cNvSpPr>
            <p:nvPr/>
          </p:nvSpPr>
          <p:spPr bwMode="auto">
            <a:xfrm>
              <a:off x="4170" y="2210"/>
              <a:ext cx="2" cy="3"/>
            </a:xfrm>
            <a:custGeom>
              <a:avLst/>
              <a:gdLst>
                <a:gd name="T0" fmla="*/ 2 w 2"/>
                <a:gd name="T1" fmla="*/ 0 h 3"/>
                <a:gd name="T2" fmla="*/ 0 w 2"/>
                <a:gd name="T3" fmla="*/ 0 h 3"/>
                <a:gd name="T4" fmla="*/ 0 w 2"/>
                <a:gd name="T5" fmla="*/ 3 h 3"/>
                <a:gd name="T6" fmla="*/ 2 w 2"/>
                <a:gd name="T7" fmla="*/ 3 h 3"/>
                <a:gd name="T8" fmla="*/ 2 w 2"/>
                <a:gd name="T9" fmla="*/ 3 h 3"/>
                <a:gd name="T10" fmla="*/ 2 w 2"/>
                <a:gd name="T11" fmla="*/ 3 h 3"/>
                <a:gd name="T12" fmla="*/ 2 w 2"/>
                <a:gd name="T13" fmla="*/ 3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3"/>
                  </a:lnTo>
                  <a:lnTo>
                    <a:pt x="2" y="3"/>
                  </a:lnTo>
                  <a:lnTo>
                    <a:pt x="2" y="3"/>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91" name="Freeform 177"/>
            <p:cNvSpPr>
              <a:spLocks noEditPoints="1"/>
            </p:cNvSpPr>
            <p:nvPr/>
          </p:nvSpPr>
          <p:spPr bwMode="auto">
            <a:xfrm>
              <a:off x="4101" y="2163"/>
              <a:ext cx="104" cy="123"/>
            </a:xfrm>
            <a:custGeom>
              <a:avLst/>
              <a:gdLst>
                <a:gd name="T0" fmla="*/ 30 w 44"/>
                <a:gd name="T1" fmla="*/ 50 h 52"/>
                <a:gd name="T2" fmla="*/ 25 w 44"/>
                <a:gd name="T3" fmla="*/ 50 h 52"/>
                <a:gd name="T4" fmla="*/ 11 w 44"/>
                <a:gd name="T5" fmla="*/ 48 h 52"/>
                <a:gd name="T6" fmla="*/ 9 w 44"/>
                <a:gd name="T7" fmla="*/ 47 h 52"/>
                <a:gd name="T8" fmla="*/ 32 w 44"/>
                <a:gd name="T9" fmla="*/ 45 h 52"/>
                <a:gd name="T10" fmla="*/ 38 w 44"/>
                <a:gd name="T11" fmla="*/ 42 h 52"/>
                <a:gd name="T12" fmla="*/ 22 w 44"/>
                <a:gd name="T13" fmla="*/ 46 h 52"/>
                <a:gd name="T14" fmla="*/ 4 w 44"/>
                <a:gd name="T15" fmla="*/ 37 h 52"/>
                <a:gd name="T16" fmla="*/ 5 w 44"/>
                <a:gd name="T17" fmla="*/ 36 h 52"/>
                <a:gd name="T18" fmla="*/ 23 w 44"/>
                <a:gd name="T19" fmla="*/ 36 h 52"/>
                <a:gd name="T20" fmla="*/ 12 w 44"/>
                <a:gd name="T21" fmla="*/ 32 h 52"/>
                <a:gd name="T22" fmla="*/ 24 w 44"/>
                <a:gd name="T23" fmla="*/ 32 h 52"/>
                <a:gd name="T24" fmla="*/ 5 w 44"/>
                <a:gd name="T25" fmla="*/ 31 h 52"/>
                <a:gd name="T26" fmla="*/ 8 w 44"/>
                <a:gd name="T27" fmla="*/ 30 h 52"/>
                <a:gd name="T28" fmla="*/ 39 w 44"/>
                <a:gd name="T29" fmla="*/ 29 h 52"/>
                <a:gd name="T30" fmla="*/ 6 w 44"/>
                <a:gd name="T31" fmla="*/ 29 h 52"/>
                <a:gd name="T32" fmla="*/ 18 w 44"/>
                <a:gd name="T33" fmla="*/ 28 h 52"/>
                <a:gd name="T34" fmla="*/ 20 w 44"/>
                <a:gd name="T35" fmla="*/ 27 h 52"/>
                <a:gd name="T36" fmla="*/ 14 w 44"/>
                <a:gd name="T37" fmla="*/ 26 h 52"/>
                <a:gd name="T38" fmla="*/ 38 w 44"/>
                <a:gd name="T39" fmla="*/ 25 h 52"/>
                <a:gd name="T40" fmla="*/ 39 w 44"/>
                <a:gd name="T41" fmla="*/ 24 h 52"/>
                <a:gd name="T42" fmla="*/ 4 w 44"/>
                <a:gd name="T43" fmla="*/ 23 h 52"/>
                <a:gd name="T44" fmla="*/ 5 w 44"/>
                <a:gd name="T45" fmla="*/ 21 h 52"/>
                <a:gd name="T46" fmla="*/ 6 w 44"/>
                <a:gd name="T47" fmla="*/ 13 h 52"/>
                <a:gd name="T48" fmla="*/ 12 w 44"/>
                <a:gd name="T49" fmla="*/ 14 h 52"/>
                <a:gd name="T50" fmla="*/ 30 w 44"/>
                <a:gd name="T51" fmla="*/ 12 h 52"/>
                <a:gd name="T52" fmla="*/ 28 w 44"/>
                <a:gd name="T53" fmla="*/ 12 h 52"/>
                <a:gd name="T54" fmla="*/ 20 w 44"/>
                <a:gd name="T55" fmla="*/ 6 h 52"/>
                <a:gd name="T56" fmla="*/ 11 w 44"/>
                <a:gd name="T57" fmla="*/ 6 h 52"/>
                <a:gd name="T58" fmla="*/ 19 w 44"/>
                <a:gd name="T59" fmla="*/ 12 h 52"/>
                <a:gd name="T60" fmla="*/ 19 w 44"/>
                <a:gd name="T61" fmla="*/ 30 h 52"/>
                <a:gd name="T62" fmla="*/ 10 w 44"/>
                <a:gd name="T63" fmla="*/ 25 h 52"/>
                <a:gd name="T64" fmla="*/ 21 w 44"/>
                <a:gd name="T65" fmla="*/ 34 h 52"/>
                <a:gd name="T66" fmla="*/ 18 w 44"/>
                <a:gd name="T67" fmla="*/ 43 h 52"/>
                <a:gd name="T68" fmla="*/ 15 w 44"/>
                <a:gd name="T69" fmla="*/ 44 h 52"/>
                <a:gd name="T70" fmla="*/ 12 w 44"/>
                <a:gd name="T71" fmla="*/ 44 h 52"/>
                <a:gd name="T72" fmla="*/ 6 w 44"/>
                <a:gd name="T73" fmla="*/ 41 h 52"/>
                <a:gd name="T74" fmla="*/ 4 w 44"/>
                <a:gd name="T75" fmla="*/ 36 h 52"/>
                <a:gd name="T76" fmla="*/ 10 w 44"/>
                <a:gd name="T77" fmla="*/ 31 h 52"/>
                <a:gd name="T78" fmla="*/ 6 w 44"/>
                <a:gd name="T79" fmla="*/ 26 h 52"/>
                <a:gd name="T80" fmla="*/ 7 w 44"/>
                <a:gd name="T81" fmla="*/ 24 h 52"/>
                <a:gd name="T82" fmla="*/ 7 w 44"/>
                <a:gd name="T83" fmla="*/ 19 h 52"/>
                <a:gd name="T84" fmla="*/ 17 w 44"/>
                <a:gd name="T85" fmla="*/ 13 h 52"/>
                <a:gd name="T86" fmla="*/ 17 w 44"/>
                <a:gd name="T87" fmla="*/ 9 h 52"/>
                <a:gd name="T88" fmla="*/ 27 w 44"/>
                <a:gd name="T89" fmla="*/ 8 h 52"/>
                <a:gd name="T90" fmla="*/ 27 w 44"/>
                <a:gd name="T91" fmla="*/ 11 h 52"/>
                <a:gd name="T92" fmla="*/ 40 w 44"/>
                <a:gd name="T93" fmla="*/ 20 h 52"/>
                <a:gd name="T94" fmla="*/ 37 w 44"/>
                <a:gd name="T95" fmla="*/ 20 h 52"/>
                <a:gd name="T96" fmla="*/ 38 w 44"/>
                <a:gd name="T97" fmla="*/ 25 h 52"/>
                <a:gd name="T98" fmla="*/ 36 w 44"/>
                <a:gd name="T99" fmla="*/ 30 h 52"/>
                <a:gd name="T100" fmla="*/ 41 w 44"/>
                <a:gd name="T101" fmla="*/ 35 h 52"/>
                <a:gd name="T102" fmla="*/ 39 w 44"/>
                <a:gd name="T103" fmla="*/ 40 h 52"/>
                <a:gd name="T104" fmla="*/ 32 w 44"/>
                <a:gd name="T105" fmla="*/ 44 h 52"/>
                <a:gd name="T106" fmla="*/ 30 w 44"/>
                <a:gd name="T107" fmla="*/ 44 h 52"/>
                <a:gd name="T108" fmla="*/ 24 w 44"/>
                <a:gd name="T109" fmla="*/ 42 h 52"/>
                <a:gd name="T110" fmla="*/ 25 w 44"/>
                <a:gd name="T111" fmla="*/ 32 h 52"/>
                <a:gd name="T112" fmla="*/ 30 w 44"/>
                <a:gd name="T113" fmla="*/ 25 h 52"/>
                <a:gd name="T114" fmla="*/ 23 w 44"/>
                <a:gd name="T115" fmla="*/ 25 h 52"/>
                <a:gd name="T116" fmla="*/ 27 w 44"/>
                <a:gd name="T117" fmla="*/ 7 h 52"/>
                <a:gd name="T118" fmla="*/ 20 w 44"/>
                <a:gd name="T119" fmla="*/ 5 h 52"/>
                <a:gd name="T120" fmla="*/ 24 w 44"/>
                <a:gd name="T121" fmla="*/ 1 h 52"/>
                <a:gd name="T122" fmla="*/ 2 w 44"/>
                <a:gd name="T123" fmla="*/ 33 h 52"/>
                <a:gd name="T124" fmla="*/ 43 w 44"/>
                <a:gd name="T125" fmla="*/ 3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 h="52">
                  <a:moveTo>
                    <a:pt x="28" y="51"/>
                  </a:moveTo>
                  <a:cubicBezTo>
                    <a:pt x="27" y="51"/>
                    <a:pt x="27" y="51"/>
                    <a:pt x="27" y="51"/>
                  </a:cubicBezTo>
                  <a:cubicBezTo>
                    <a:pt x="28" y="51"/>
                    <a:pt x="28" y="51"/>
                    <a:pt x="28" y="51"/>
                  </a:cubicBezTo>
                  <a:cubicBezTo>
                    <a:pt x="28" y="51"/>
                    <a:pt x="28" y="51"/>
                    <a:pt x="28" y="51"/>
                  </a:cubicBezTo>
                  <a:moveTo>
                    <a:pt x="29" y="51"/>
                  </a:moveTo>
                  <a:cubicBezTo>
                    <a:pt x="29" y="51"/>
                    <a:pt x="29" y="51"/>
                    <a:pt x="29" y="51"/>
                  </a:cubicBezTo>
                  <a:cubicBezTo>
                    <a:pt x="29" y="51"/>
                    <a:pt x="29" y="51"/>
                    <a:pt x="29" y="51"/>
                  </a:cubicBezTo>
                  <a:cubicBezTo>
                    <a:pt x="29" y="51"/>
                    <a:pt x="29" y="51"/>
                    <a:pt x="29" y="51"/>
                  </a:cubicBezTo>
                  <a:cubicBezTo>
                    <a:pt x="29" y="51"/>
                    <a:pt x="29" y="51"/>
                    <a:pt x="29" y="51"/>
                  </a:cubicBezTo>
                  <a:moveTo>
                    <a:pt x="15" y="51"/>
                  </a:moveTo>
                  <a:cubicBezTo>
                    <a:pt x="15" y="51"/>
                    <a:pt x="15" y="51"/>
                    <a:pt x="15" y="51"/>
                  </a:cubicBezTo>
                  <a:cubicBezTo>
                    <a:pt x="15" y="50"/>
                    <a:pt x="15" y="50"/>
                    <a:pt x="15" y="50"/>
                  </a:cubicBezTo>
                  <a:cubicBezTo>
                    <a:pt x="15" y="51"/>
                    <a:pt x="15" y="51"/>
                    <a:pt x="15" y="51"/>
                  </a:cubicBezTo>
                  <a:moveTo>
                    <a:pt x="30" y="51"/>
                  </a:moveTo>
                  <a:cubicBezTo>
                    <a:pt x="30" y="50"/>
                    <a:pt x="30" y="50"/>
                    <a:pt x="30" y="50"/>
                  </a:cubicBezTo>
                  <a:cubicBezTo>
                    <a:pt x="30" y="51"/>
                    <a:pt x="30" y="51"/>
                    <a:pt x="30" y="51"/>
                  </a:cubicBezTo>
                  <a:cubicBezTo>
                    <a:pt x="30" y="51"/>
                    <a:pt x="30" y="51"/>
                    <a:pt x="30" y="51"/>
                  </a:cubicBezTo>
                  <a:cubicBezTo>
                    <a:pt x="30" y="51"/>
                    <a:pt x="30" y="51"/>
                    <a:pt x="30" y="51"/>
                  </a:cubicBezTo>
                  <a:moveTo>
                    <a:pt x="28" y="50"/>
                  </a:moveTo>
                  <a:cubicBezTo>
                    <a:pt x="28" y="50"/>
                    <a:pt x="28" y="50"/>
                    <a:pt x="28" y="50"/>
                  </a:cubicBezTo>
                  <a:cubicBezTo>
                    <a:pt x="29" y="50"/>
                    <a:pt x="29" y="50"/>
                    <a:pt x="29" y="50"/>
                  </a:cubicBezTo>
                  <a:cubicBezTo>
                    <a:pt x="28" y="50"/>
                    <a:pt x="28" y="50"/>
                    <a:pt x="28" y="50"/>
                  </a:cubicBezTo>
                  <a:moveTo>
                    <a:pt x="27" y="50"/>
                  </a:moveTo>
                  <a:cubicBezTo>
                    <a:pt x="27" y="50"/>
                    <a:pt x="27" y="50"/>
                    <a:pt x="27" y="50"/>
                  </a:cubicBezTo>
                  <a:cubicBezTo>
                    <a:pt x="28" y="50"/>
                    <a:pt x="28" y="50"/>
                    <a:pt x="28" y="50"/>
                  </a:cubicBezTo>
                  <a:cubicBezTo>
                    <a:pt x="27" y="50"/>
                    <a:pt x="27" y="50"/>
                    <a:pt x="27" y="50"/>
                  </a:cubicBezTo>
                  <a:moveTo>
                    <a:pt x="16" y="51"/>
                  </a:moveTo>
                  <a:cubicBezTo>
                    <a:pt x="17" y="50"/>
                    <a:pt x="17" y="50"/>
                    <a:pt x="17" y="50"/>
                  </a:cubicBezTo>
                  <a:cubicBezTo>
                    <a:pt x="17" y="50"/>
                    <a:pt x="17" y="50"/>
                    <a:pt x="17" y="50"/>
                  </a:cubicBezTo>
                  <a:cubicBezTo>
                    <a:pt x="17" y="50"/>
                    <a:pt x="17" y="50"/>
                    <a:pt x="17" y="50"/>
                  </a:cubicBezTo>
                  <a:cubicBezTo>
                    <a:pt x="17" y="50"/>
                    <a:pt x="17" y="51"/>
                    <a:pt x="16" y="51"/>
                  </a:cubicBezTo>
                  <a:moveTo>
                    <a:pt x="14" y="50"/>
                  </a:moveTo>
                  <a:cubicBezTo>
                    <a:pt x="15" y="50"/>
                    <a:pt x="15" y="50"/>
                    <a:pt x="15" y="50"/>
                  </a:cubicBezTo>
                  <a:cubicBezTo>
                    <a:pt x="15" y="50"/>
                    <a:pt x="15" y="50"/>
                    <a:pt x="15" y="50"/>
                  </a:cubicBezTo>
                  <a:cubicBezTo>
                    <a:pt x="14" y="50"/>
                    <a:pt x="14" y="50"/>
                    <a:pt x="14" y="50"/>
                  </a:cubicBezTo>
                  <a:moveTo>
                    <a:pt x="30" y="50"/>
                  </a:moveTo>
                  <a:cubicBezTo>
                    <a:pt x="30" y="50"/>
                    <a:pt x="30" y="50"/>
                    <a:pt x="30" y="50"/>
                  </a:cubicBezTo>
                  <a:cubicBezTo>
                    <a:pt x="30" y="50"/>
                    <a:pt x="30" y="50"/>
                    <a:pt x="30" y="50"/>
                  </a:cubicBezTo>
                  <a:cubicBezTo>
                    <a:pt x="30" y="50"/>
                    <a:pt x="30" y="50"/>
                    <a:pt x="30" y="50"/>
                  </a:cubicBezTo>
                  <a:moveTo>
                    <a:pt x="27" y="50"/>
                  </a:moveTo>
                  <a:cubicBezTo>
                    <a:pt x="27" y="50"/>
                    <a:pt x="27" y="50"/>
                    <a:pt x="27" y="50"/>
                  </a:cubicBezTo>
                  <a:cubicBezTo>
                    <a:pt x="27" y="50"/>
                    <a:pt x="27" y="50"/>
                    <a:pt x="27" y="50"/>
                  </a:cubicBezTo>
                  <a:cubicBezTo>
                    <a:pt x="27" y="50"/>
                    <a:pt x="27" y="50"/>
                    <a:pt x="27" y="50"/>
                  </a:cubicBezTo>
                  <a:moveTo>
                    <a:pt x="14" y="50"/>
                  </a:moveTo>
                  <a:cubicBezTo>
                    <a:pt x="13" y="50"/>
                    <a:pt x="13" y="50"/>
                    <a:pt x="13" y="50"/>
                  </a:cubicBezTo>
                  <a:cubicBezTo>
                    <a:pt x="14" y="50"/>
                    <a:pt x="14" y="50"/>
                    <a:pt x="14" y="50"/>
                  </a:cubicBezTo>
                  <a:cubicBezTo>
                    <a:pt x="14" y="50"/>
                    <a:pt x="14" y="50"/>
                    <a:pt x="14" y="50"/>
                  </a:cubicBezTo>
                  <a:moveTo>
                    <a:pt x="18" y="50"/>
                  </a:moveTo>
                  <a:cubicBezTo>
                    <a:pt x="18" y="50"/>
                    <a:pt x="18" y="50"/>
                    <a:pt x="18" y="50"/>
                  </a:cubicBezTo>
                  <a:cubicBezTo>
                    <a:pt x="18" y="50"/>
                    <a:pt x="18" y="50"/>
                    <a:pt x="18" y="50"/>
                  </a:cubicBezTo>
                  <a:cubicBezTo>
                    <a:pt x="18" y="50"/>
                    <a:pt x="18" y="50"/>
                    <a:pt x="18" y="50"/>
                  </a:cubicBezTo>
                  <a:moveTo>
                    <a:pt x="13" y="50"/>
                  </a:moveTo>
                  <a:cubicBezTo>
                    <a:pt x="12" y="50"/>
                    <a:pt x="12" y="50"/>
                    <a:pt x="12" y="50"/>
                  </a:cubicBezTo>
                  <a:cubicBezTo>
                    <a:pt x="13" y="50"/>
                    <a:pt x="13" y="50"/>
                    <a:pt x="13" y="50"/>
                  </a:cubicBezTo>
                  <a:cubicBezTo>
                    <a:pt x="13" y="50"/>
                    <a:pt x="13" y="50"/>
                    <a:pt x="13" y="50"/>
                  </a:cubicBezTo>
                  <a:moveTo>
                    <a:pt x="13" y="50"/>
                  </a:moveTo>
                  <a:cubicBezTo>
                    <a:pt x="13" y="49"/>
                    <a:pt x="13" y="49"/>
                    <a:pt x="13" y="49"/>
                  </a:cubicBezTo>
                  <a:cubicBezTo>
                    <a:pt x="14" y="49"/>
                    <a:pt x="14" y="49"/>
                    <a:pt x="14" y="49"/>
                  </a:cubicBezTo>
                  <a:cubicBezTo>
                    <a:pt x="13" y="50"/>
                    <a:pt x="13" y="50"/>
                    <a:pt x="13" y="50"/>
                  </a:cubicBezTo>
                  <a:moveTo>
                    <a:pt x="31" y="50"/>
                  </a:moveTo>
                  <a:cubicBezTo>
                    <a:pt x="31" y="49"/>
                    <a:pt x="31" y="49"/>
                    <a:pt x="31" y="49"/>
                  </a:cubicBezTo>
                  <a:cubicBezTo>
                    <a:pt x="31" y="49"/>
                    <a:pt x="31" y="49"/>
                    <a:pt x="31" y="49"/>
                  </a:cubicBezTo>
                  <a:cubicBezTo>
                    <a:pt x="31" y="50"/>
                    <a:pt x="31" y="50"/>
                    <a:pt x="31" y="50"/>
                  </a:cubicBezTo>
                  <a:moveTo>
                    <a:pt x="32" y="50"/>
                  </a:moveTo>
                  <a:cubicBezTo>
                    <a:pt x="32" y="49"/>
                    <a:pt x="32" y="49"/>
                    <a:pt x="32" y="49"/>
                  </a:cubicBezTo>
                  <a:cubicBezTo>
                    <a:pt x="32" y="49"/>
                    <a:pt x="32" y="49"/>
                    <a:pt x="32" y="49"/>
                  </a:cubicBezTo>
                  <a:cubicBezTo>
                    <a:pt x="32" y="49"/>
                    <a:pt x="32" y="49"/>
                    <a:pt x="32" y="49"/>
                  </a:cubicBezTo>
                  <a:cubicBezTo>
                    <a:pt x="32" y="50"/>
                    <a:pt x="32" y="50"/>
                    <a:pt x="32" y="50"/>
                  </a:cubicBezTo>
                  <a:moveTo>
                    <a:pt x="27" y="51"/>
                  </a:moveTo>
                  <a:cubicBezTo>
                    <a:pt x="26" y="51"/>
                    <a:pt x="25" y="50"/>
                    <a:pt x="24" y="50"/>
                  </a:cubicBezTo>
                  <a:cubicBezTo>
                    <a:pt x="24" y="49"/>
                    <a:pt x="24" y="49"/>
                    <a:pt x="24" y="49"/>
                  </a:cubicBezTo>
                  <a:cubicBezTo>
                    <a:pt x="24" y="49"/>
                    <a:pt x="24" y="49"/>
                    <a:pt x="24" y="49"/>
                  </a:cubicBezTo>
                  <a:cubicBezTo>
                    <a:pt x="25" y="49"/>
                    <a:pt x="25" y="49"/>
                    <a:pt x="25" y="49"/>
                  </a:cubicBezTo>
                  <a:cubicBezTo>
                    <a:pt x="25" y="49"/>
                    <a:pt x="25" y="49"/>
                    <a:pt x="25" y="49"/>
                  </a:cubicBezTo>
                  <a:cubicBezTo>
                    <a:pt x="25" y="50"/>
                    <a:pt x="25" y="50"/>
                    <a:pt x="25" y="50"/>
                  </a:cubicBezTo>
                  <a:cubicBezTo>
                    <a:pt x="25" y="50"/>
                    <a:pt x="25" y="50"/>
                    <a:pt x="25" y="50"/>
                  </a:cubicBezTo>
                  <a:cubicBezTo>
                    <a:pt x="25" y="50"/>
                    <a:pt x="25" y="50"/>
                    <a:pt x="25" y="50"/>
                  </a:cubicBezTo>
                  <a:cubicBezTo>
                    <a:pt x="26" y="50"/>
                    <a:pt x="26" y="50"/>
                    <a:pt x="26" y="50"/>
                  </a:cubicBezTo>
                  <a:cubicBezTo>
                    <a:pt x="26" y="50"/>
                    <a:pt x="26" y="50"/>
                    <a:pt x="26" y="50"/>
                  </a:cubicBezTo>
                  <a:cubicBezTo>
                    <a:pt x="26" y="51"/>
                    <a:pt x="26" y="51"/>
                    <a:pt x="26" y="51"/>
                  </a:cubicBezTo>
                  <a:cubicBezTo>
                    <a:pt x="26" y="51"/>
                    <a:pt x="26" y="51"/>
                    <a:pt x="26" y="51"/>
                  </a:cubicBezTo>
                  <a:cubicBezTo>
                    <a:pt x="26" y="51"/>
                    <a:pt x="26" y="51"/>
                    <a:pt x="26" y="51"/>
                  </a:cubicBezTo>
                  <a:cubicBezTo>
                    <a:pt x="27" y="51"/>
                    <a:pt x="27" y="51"/>
                    <a:pt x="27" y="51"/>
                  </a:cubicBezTo>
                  <a:cubicBezTo>
                    <a:pt x="27" y="51"/>
                    <a:pt x="27" y="51"/>
                    <a:pt x="27" y="51"/>
                  </a:cubicBezTo>
                  <a:moveTo>
                    <a:pt x="18" y="50"/>
                  </a:moveTo>
                  <a:cubicBezTo>
                    <a:pt x="20" y="49"/>
                    <a:pt x="20" y="49"/>
                    <a:pt x="20" y="49"/>
                  </a:cubicBezTo>
                  <a:cubicBezTo>
                    <a:pt x="20" y="49"/>
                    <a:pt x="20" y="49"/>
                    <a:pt x="20" y="49"/>
                  </a:cubicBezTo>
                  <a:cubicBezTo>
                    <a:pt x="20" y="49"/>
                    <a:pt x="19" y="50"/>
                    <a:pt x="18" y="50"/>
                  </a:cubicBezTo>
                  <a:moveTo>
                    <a:pt x="12" y="49"/>
                  </a:moveTo>
                  <a:cubicBezTo>
                    <a:pt x="12" y="49"/>
                    <a:pt x="12" y="49"/>
                    <a:pt x="12" y="49"/>
                  </a:cubicBezTo>
                  <a:cubicBezTo>
                    <a:pt x="13" y="49"/>
                    <a:pt x="13" y="49"/>
                    <a:pt x="13" y="49"/>
                  </a:cubicBezTo>
                  <a:cubicBezTo>
                    <a:pt x="12" y="49"/>
                    <a:pt x="12" y="49"/>
                    <a:pt x="12" y="49"/>
                  </a:cubicBezTo>
                  <a:moveTo>
                    <a:pt x="12" y="49"/>
                  </a:moveTo>
                  <a:cubicBezTo>
                    <a:pt x="11" y="49"/>
                    <a:pt x="11" y="49"/>
                    <a:pt x="11" y="49"/>
                  </a:cubicBezTo>
                  <a:cubicBezTo>
                    <a:pt x="11" y="49"/>
                    <a:pt x="11" y="49"/>
                    <a:pt x="11" y="49"/>
                  </a:cubicBezTo>
                  <a:cubicBezTo>
                    <a:pt x="11" y="49"/>
                    <a:pt x="11" y="49"/>
                    <a:pt x="11" y="49"/>
                  </a:cubicBezTo>
                  <a:cubicBezTo>
                    <a:pt x="11" y="49"/>
                    <a:pt x="11" y="49"/>
                    <a:pt x="11" y="49"/>
                  </a:cubicBezTo>
                  <a:cubicBezTo>
                    <a:pt x="12" y="48"/>
                    <a:pt x="12" y="48"/>
                    <a:pt x="12" y="48"/>
                  </a:cubicBezTo>
                  <a:cubicBezTo>
                    <a:pt x="12" y="49"/>
                    <a:pt x="12" y="49"/>
                    <a:pt x="12" y="49"/>
                  </a:cubicBezTo>
                  <a:moveTo>
                    <a:pt x="32" y="49"/>
                  </a:moveTo>
                  <a:cubicBezTo>
                    <a:pt x="32" y="48"/>
                    <a:pt x="32" y="48"/>
                    <a:pt x="32" y="48"/>
                  </a:cubicBezTo>
                  <a:cubicBezTo>
                    <a:pt x="32" y="48"/>
                    <a:pt x="32" y="48"/>
                    <a:pt x="32" y="48"/>
                  </a:cubicBezTo>
                  <a:cubicBezTo>
                    <a:pt x="32" y="49"/>
                    <a:pt x="32" y="49"/>
                    <a:pt x="32" y="49"/>
                  </a:cubicBezTo>
                  <a:moveTo>
                    <a:pt x="12" y="48"/>
                  </a:moveTo>
                  <a:cubicBezTo>
                    <a:pt x="12" y="48"/>
                    <a:pt x="12" y="48"/>
                    <a:pt x="12" y="48"/>
                  </a:cubicBezTo>
                  <a:cubicBezTo>
                    <a:pt x="12" y="48"/>
                    <a:pt x="12" y="48"/>
                    <a:pt x="12" y="48"/>
                  </a:cubicBezTo>
                  <a:cubicBezTo>
                    <a:pt x="12" y="48"/>
                    <a:pt x="12" y="48"/>
                    <a:pt x="12" y="48"/>
                  </a:cubicBezTo>
                  <a:moveTo>
                    <a:pt x="24" y="49"/>
                  </a:moveTo>
                  <a:cubicBezTo>
                    <a:pt x="23" y="48"/>
                    <a:pt x="23" y="48"/>
                    <a:pt x="23" y="48"/>
                  </a:cubicBezTo>
                  <a:cubicBezTo>
                    <a:pt x="23" y="48"/>
                    <a:pt x="23" y="48"/>
                    <a:pt x="23" y="48"/>
                  </a:cubicBezTo>
                  <a:cubicBezTo>
                    <a:pt x="24" y="47"/>
                    <a:pt x="24" y="47"/>
                    <a:pt x="24" y="47"/>
                  </a:cubicBezTo>
                  <a:cubicBezTo>
                    <a:pt x="24" y="48"/>
                    <a:pt x="24" y="48"/>
                    <a:pt x="24" y="48"/>
                  </a:cubicBezTo>
                  <a:cubicBezTo>
                    <a:pt x="24" y="48"/>
                    <a:pt x="24" y="49"/>
                    <a:pt x="24" y="49"/>
                  </a:cubicBezTo>
                  <a:moveTo>
                    <a:pt x="11" y="48"/>
                  </a:moveTo>
                  <a:cubicBezTo>
                    <a:pt x="11" y="47"/>
                    <a:pt x="11" y="47"/>
                    <a:pt x="11" y="47"/>
                  </a:cubicBezTo>
                  <a:cubicBezTo>
                    <a:pt x="11" y="47"/>
                    <a:pt x="11" y="47"/>
                    <a:pt x="11" y="47"/>
                  </a:cubicBezTo>
                  <a:cubicBezTo>
                    <a:pt x="11" y="47"/>
                    <a:pt x="11" y="47"/>
                    <a:pt x="11" y="47"/>
                  </a:cubicBezTo>
                  <a:cubicBezTo>
                    <a:pt x="11" y="48"/>
                    <a:pt x="11" y="48"/>
                    <a:pt x="11" y="48"/>
                  </a:cubicBezTo>
                  <a:moveTo>
                    <a:pt x="20" y="48"/>
                  </a:moveTo>
                  <a:cubicBezTo>
                    <a:pt x="20" y="48"/>
                    <a:pt x="20" y="48"/>
                    <a:pt x="20" y="48"/>
                  </a:cubicBezTo>
                  <a:cubicBezTo>
                    <a:pt x="20" y="48"/>
                    <a:pt x="20" y="48"/>
                    <a:pt x="20" y="48"/>
                  </a:cubicBezTo>
                  <a:cubicBezTo>
                    <a:pt x="20" y="48"/>
                    <a:pt x="21" y="48"/>
                    <a:pt x="21" y="47"/>
                  </a:cubicBezTo>
                  <a:cubicBezTo>
                    <a:pt x="21" y="48"/>
                    <a:pt x="21" y="48"/>
                    <a:pt x="21" y="48"/>
                  </a:cubicBezTo>
                  <a:cubicBezTo>
                    <a:pt x="20" y="48"/>
                    <a:pt x="20" y="48"/>
                    <a:pt x="20" y="48"/>
                  </a:cubicBezTo>
                  <a:moveTo>
                    <a:pt x="10" y="47"/>
                  </a:moveTo>
                  <a:cubicBezTo>
                    <a:pt x="10" y="47"/>
                    <a:pt x="10" y="47"/>
                    <a:pt x="10" y="47"/>
                  </a:cubicBezTo>
                  <a:cubicBezTo>
                    <a:pt x="11" y="47"/>
                    <a:pt x="11" y="47"/>
                    <a:pt x="11" y="47"/>
                  </a:cubicBezTo>
                  <a:cubicBezTo>
                    <a:pt x="10" y="47"/>
                    <a:pt x="10" y="47"/>
                    <a:pt x="10" y="47"/>
                  </a:cubicBezTo>
                  <a:moveTo>
                    <a:pt x="10" y="47"/>
                  </a:moveTo>
                  <a:cubicBezTo>
                    <a:pt x="10" y="47"/>
                    <a:pt x="10" y="47"/>
                    <a:pt x="10" y="47"/>
                  </a:cubicBezTo>
                  <a:cubicBezTo>
                    <a:pt x="10" y="47"/>
                    <a:pt x="10" y="47"/>
                    <a:pt x="10" y="47"/>
                  </a:cubicBezTo>
                  <a:cubicBezTo>
                    <a:pt x="10" y="47"/>
                    <a:pt x="10" y="47"/>
                    <a:pt x="10" y="47"/>
                  </a:cubicBezTo>
                  <a:moveTo>
                    <a:pt x="23" y="47"/>
                  </a:moveTo>
                  <a:cubicBezTo>
                    <a:pt x="23" y="47"/>
                    <a:pt x="23" y="47"/>
                    <a:pt x="23" y="47"/>
                  </a:cubicBezTo>
                  <a:cubicBezTo>
                    <a:pt x="23" y="47"/>
                    <a:pt x="23" y="47"/>
                    <a:pt x="23" y="47"/>
                  </a:cubicBezTo>
                  <a:cubicBezTo>
                    <a:pt x="23" y="47"/>
                    <a:pt x="23" y="47"/>
                    <a:pt x="23" y="47"/>
                  </a:cubicBezTo>
                  <a:cubicBezTo>
                    <a:pt x="23" y="47"/>
                    <a:pt x="23" y="47"/>
                    <a:pt x="23" y="47"/>
                  </a:cubicBezTo>
                  <a:moveTo>
                    <a:pt x="21" y="48"/>
                  </a:moveTo>
                  <a:cubicBezTo>
                    <a:pt x="21" y="47"/>
                    <a:pt x="22" y="47"/>
                    <a:pt x="22" y="46"/>
                  </a:cubicBezTo>
                  <a:cubicBezTo>
                    <a:pt x="22" y="47"/>
                    <a:pt x="22" y="47"/>
                    <a:pt x="22" y="47"/>
                  </a:cubicBezTo>
                  <a:cubicBezTo>
                    <a:pt x="22" y="48"/>
                    <a:pt x="22" y="48"/>
                    <a:pt x="22" y="48"/>
                  </a:cubicBezTo>
                  <a:cubicBezTo>
                    <a:pt x="22" y="48"/>
                    <a:pt x="22" y="48"/>
                    <a:pt x="22" y="48"/>
                  </a:cubicBezTo>
                  <a:cubicBezTo>
                    <a:pt x="22" y="47"/>
                    <a:pt x="22" y="47"/>
                    <a:pt x="22" y="47"/>
                  </a:cubicBezTo>
                  <a:cubicBezTo>
                    <a:pt x="22" y="48"/>
                    <a:pt x="22" y="48"/>
                    <a:pt x="22" y="48"/>
                  </a:cubicBezTo>
                  <a:cubicBezTo>
                    <a:pt x="22" y="48"/>
                    <a:pt x="22" y="48"/>
                    <a:pt x="22" y="48"/>
                  </a:cubicBezTo>
                  <a:cubicBezTo>
                    <a:pt x="21" y="48"/>
                    <a:pt x="21" y="48"/>
                    <a:pt x="21" y="48"/>
                  </a:cubicBezTo>
                  <a:moveTo>
                    <a:pt x="9" y="47"/>
                  </a:moveTo>
                  <a:cubicBezTo>
                    <a:pt x="9" y="46"/>
                    <a:pt x="9" y="46"/>
                    <a:pt x="9" y="46"/>
                  </a:cubicBezTo>
                  <a:cubicBezTo>
                    <a:pt x="9" y="46"/>
                    <a:pt x="9" y="46"/>
                    <a:pt x="9" y="46"/>
                  </a:cubicBezTo>
                  <a:cubicBezTo>
                    <a:pt x="9" y="46"/>
                    <a:pt x="9" y="46"/>
                    <a:pt x="9" y="46"/>
                  </a:cubicBezTo>
                  <a:cubicBezTo>
                    <a:pt x="9" y="46"/>
                    <a:pt x="9" y="46"/>
                    <a:pt x="9" y="46"/>
                  </a:cubicBezTo>
                  <a:cubicBezTo>
                    <a:pt x="9" y="47"/>
                    <a:pt x="9" y="47"/>
                    <a:pt x="9" y="47"/>
                  </a:cubicBezTo>
                  <a:moveTo>
                    <a:pt x="11" y="46"/>
                  </a:moveTo>
                  <a:cubicBezTo>
                    <a:pt x="10" y="46"/>
                    <a:pt x="10" y="46"/>
                    <a:pt x="10" y="46"/>
                  </a:cubicBezTo>
                  <a:cubicBezTo>
                    <a:pt x="11" y="46"/>
                    <a:pt x="11" y="46"/>
                    <a:pt x="11" y="46"/>
                  </a:cubicBezTo>
                  <a:cubicBezTo>
                    <a:pt x="11" y="46"/>
                    <a:pt x="11" y="46"/>
                    <a:pt x="11" y="46"/>
                  </a:cubicBezTo>
                  <a:moveTo>
                    <a:pt x="34" y="46"/>
                  </a:moveTo>
                  <a:cubicBezTo>
                    <a:pt x="34" y="46"/>
                    <a:pt x="34" y="46"/>
                    <a:pt x="34" y="46"/>
                  </a:cubicBezTo>
                  <a:cubicBezTo>
                    <a:pt x="34" y="46"/>
                    <a:pt x="34" y="46"/>
                    <a:pt x="34" y="46"/>
                  </a:cubicBezTo>
                  <a:cubicBezTo>
                    <a:pt x="34" y="46"/>
                    <a:pt x="34" y="46"/>
                    <a:pt x="34" y="46"/>
                  </a:cubicBezTo>
                  <a:moveTo>
                    <a:pt x="8" y="46"/>
                  </a:moveTo>
                  <a:cubicBezTo>
                    <a:pt x="8" y="46"/>
                    <a:pt x="8" y="46"/>
                    <a:pt x="8" y="46"/>
                  </a:cubicBezTo>
                  <a:cubicBezTo>
                    <a:pt x="9" y="46"/>
                    <a:pt x="9" y="46"/>
                    <a:pt x="9" y="46"/>
                  </a:cubicBezTo>
                  <a:cubicBezTo>
                    <a:pt x="8" y="46"/>
                    <a:pt x="8" y="46"/>
                    <a:pt x="8" y="46"/>
                  </a:cubicBezTo>
                  <a:cubicBezTo>
                    <a:pt x="8" y="46"/>
                    <a:pt x="8" y="46"/>
                    <a:pt x="8" y="46"/>
                  </a:cubicBezTo>
                  <a:moveTo>
                    <a:pt x="19" y="48"/>
                  </a:moveTo>
                  <a:cubicBezTo>
                    <a:pt x="19" y="47"/>
                    <a:pt x="19" y="47"/>
                    <a:pt x="19" y="47"/>
                  </a:cubicBezTo>
                  <a:cubicBezTo>
                    <a:pt x="20" y="47"/>
                    <a:pt x="20" y="46"/>
                    <a:pt x="21" y="45"/>
                  </a:cubicBezTo>
                  <a:cubicBezTo>
                    <a:pt x="20" y="47"/>
                    <a:pt x="20" y="47"/>
                    <a:pt x="20" y="47"/>
                  </a:cubicBezTo>
                  <a:cubicBezTo>
                    <a:pt x="20" y="47"/>
                    <a:pt x="20" y="47"/>
                    <a:pt x="19" y="48"/>
                  </a:cubicBezTo>
                  <a:moveTo>
                    <a:pt x="24" y="47"/>
                  </a:moveTo>
                  <a:cubicBezTo>
                    <a:pt x="24" y="47"/>
                    <a:pt x="24" y="47"/>
                    <a:pt x="24" y="47"/>
                  </a:cubicBezTo>
                  <a:cubicBezTo>
                    <a:pt x="24" y="45"/>
                    <a:pt x="24" y="45"/>
                    <a:pt x="24" y="45"/>
                  </a:cubicBezTo>
                  <a:cubicBezTo>
                    <a:pt x="24" y="46"/>
                    <a:pt x="24" y="47"/>
                    <a:pt x="25" y="47"/>
                  </a:cubicBezTo>
                  <a:cubicBezTo>
                    <a:pt x="25" y="48"/>
                    <a:pt x="25" y="48"/>
                    <a:pt x="25" y="48"/>
                  </a:cubicBezTo>
                  <a:cubicBezTo>
                    <a:pt x="24" y="47"/>
                    <a:pt x="24" y="47"/>
                    <a:pt x="24" y="47"/>
                  </a:cubicBezTo>
                  <a:cubicBezTo>
                    <a:pt x="24" y="47"/>
                    <a:pt x="24" y="47"/>
                    <a:pt x="24" y="47"/>
                  </a:cubicBezTo>
                  <a:cubicBezTo>
                    <a:pt x="24" y="47"/>
                    <a:pt x="24" y="47"/>
                    <a:pt x="24" y="47"/>
                  </a:cubicBezTo>
                  <a:cubicBezTo>
                    <a:pt x="24" y="47"/>
                    <a:pt x="24" y="47"/>
                    <a:pt x="24" y="47"/>
                  </a:cubicBezTo>
                  <a:cubicBezTo>
                    <a:pt x="24" y="47"/>
                    <a:pt x="24" y="47"/>
                    <a:pt x="24" y="47"/>
                  </a:cubicBezTo>
                  <a:moveTo>
                    <a:pt x="12" y="45"/>
                  </a:moveTo>
                  <a:cubicBezTo>
                    <a:pt x="12" y="45"/>
                    <a:pt x="12" y="45"/>
                    <a:pt x="12" y="45"/>
                  </a:cubicBezTo>
                  <a:cubicBezTo>
                    <a:pt x="13" y="45"/>
                    <a:pt x="13" y="45"/>
                    <a:pt x="13" y="45"/>
                  </a:cubicBezTo>
                  <a:cubicBezTo>
                    <a:pt x="13" y="45"/>
                    <a:pt x="13" y="45"/>
                    <a:pt x="13" y="45"/>
                  </a:cubicBezTo>
                  <a:cubicBezTo>
                    <a:pt x="12" y="45"/>
                    <a:pt x="12" y="45"/>
                    <a:pt x="12" y="45"/>
                  </a:cubicBezTo>
                  <a:moveTo>
                    <a:pt x="32" y="45"/>
                  </a:moveTo>
                  <a:cubicBezTo>
                    <a:pt x="32" y="45"/>
                    <a:pt x="32" y="45"/>
                    <a:pt x="32" y="45"/>
                  </a:cubicBezTo>
                  <a:cubicBezTo>
                    <a:pt x="32" y="45"/>
                    <a:pt x="32" y="45"/>
                    <a:pt x="32" y="45"/>
                  </a:cubicBezTo>
                  <a:cubicBezTo>
                    <a:pt x="32" y="45"/>
                    <a:pt x="32" y="45"/>
                    <a:pt x="32" y="45"/>
                  </a:cubicBezTo>
                  <a:cubicBezTo>
                    <a:pt x="32" y="45"/>
                    <a:pt x="32" y="45"/>
                    <a:pt x="32" y="45"/>
                  </a:cubicBezTo>
                  <a:moveTo>
                    <a:pt x="8" y="45"/>
                  </a:moveTo>
                  <a:cubicBezTo>
                    <a:pt x="8" y="45"/>
                    <a:pt x="8" y="45"/>
                    <a:pt x="8" y="45"/>
                  </a:cubicBezTo>
                  <a:cubicBezTo>
                    <a:pt x="8" y="45"/>
                    <a:pt x="8" y="45"/>
                    <a:pt x="8" y="45"/>
                  </a:cubicBezTo>
                  <a:cubicBezTo>
                    <a:pt x="8" y="45"/>
                    <a:pt x="8" y="45"/>
                    <a:pt x="8" y="45"/>
                  </a:cubicBezTo>
                  <a:moveTo>
                    <a:pt x="8" y="44"/>
                  </a:moveTo>
                  <a:cubicBezTo>
                    <a:pt x="8" y="44"/>
                    <a:pt x="8" y="44"/>
                    <a:pt x="8" y="44"/>
                  </a:cubicBezTo>
                  <a:cubicBezTo>
                    <a:pt x="8" y="44"/>
                    <a:pt x="8" y="44"/>
                    <a:pt x="8" y="44"/>
                  </a:cubicBezTo>
                  <a:cubicBezTo>
                    <a:pt x="8" y="44"/>
                    <a:pt x="8" y="44"/>
                    <a:pt x="8" y="44"/>
                  </a:cubicBezTo>
                  <a:moveTo>
                    <a:pt x="7" y="44"/>
                  </a:moveTo>
                  <a:cubicBezTo>
                    <a:pt x="7" y="44"/>
                    <a:pt x="7" y="44"/>
                    <a:pt x="7" y="44"/>
                  </a:cubicBezTo>
                  <a:cubicBezTo>
                    <a:pt x="7" y="43"/>
                    <a:pt x="7" y="43"/>
                    <a:pt x="7" y="43"/>
                  </a:cubicBezTo>
                  <a:cubicBezTo>
                    <a:pt x="7" y="44"/>
                    <a:pt x="7" y="44"/>
                    <a:pt x="7" y="44"/>
                  </a:cubicBezTo>
                  <a:moveTo>
                    <a:pt x="8" y="44"/>
                  </a:moveTo>
                  <a:cubicBezTo>
                    <a:pt x="8" y="43"/>
                    <a:pt x="8" y="43"/>
                    <a:pt x="8" y="43"/>
                  </a:cubicBezTo>
                  <a:cubicBezTo>
                    <a:pt x="8" y="43"/>
                    <a:pt x="8" y="43"/>
                    <a:pt x="8" y="43"/>
                  </a:cubicBezTo>
                  <a:cubicBezTo>
                    <a:pt x="8" y="44"/>
                    <a:pt x="8" y="44"/>
                    <a:pt x="8" y="44"/>
                  </a:cubicBezTo>
                  <a:cubicBezTo>
                    <a:pt x="8" y="44"/>
                    <a:pt x="8" y="44"/>
                    <a:pt x="8" y="44"/>
                  </a:cubicBezTo>
                  <a:moveTo>
                    <a:pt x="6" y="43"/>
                  </a:moveTo>
                  <a:cubicBezTo>
                    <a:pt x="6" y="43"/>
                    <a:pt x="6" y="43"/>
                    <a:pt x="6" y="43"/>
                  </a:cubicBezTo>
                  <a:cubicBezTo>
                    <a:pt x="7" y="43"/>
                    <a:pt x="7" y="43"/>
                    <a:pt x="7" y="43"/>
                  </a:cubicBezTo>
                  <a:cubicBezTo>
                    <a:pt x="6" y="43"/>
                    <a:pt x="6" y="43"/>
                    <a:pt x="6" y="43"/>
                  </a:cubicBezTo>
                  <a:moveTo>
                    <a:pt x="6" y="43"/>
                  </a:moveTo>
                  <a:cubicBezTo>
                    <a:pt x="6" y="43"/>
                    <a:pt x="6" y="43"/>
                    <a:pt x="6" y="43"/>
                  </a:cubicBezTo>
                  <a:cubicBezTo>
                    <a:pt x="6" y="43"/>
                    <a:pt x="6" y="43"/>
                    <a:pt x="6" y="43"/>
                  </a:cubicBezTo>
                  <a:cubicBezTo>
                    <a:pt x="6" y="43"/>
                    <a:pt x="6" y="43"/>
                    <a:pt x="6" y="43"/>
                  </a:cubicBezTo>
                  <a:moveTo>
                    <a:pt x="6" y="43"/>
                  </a:moveTo>
                  <a:cubicBezTo>
                    <a:pt x="6" y="43"/>
                    <a:pt x="6" y="43"/>
                    <a:pt x="6" y="43"/>
                  </a:cubicBezTo>
                  <a:cubicBezTo>
                    <a:pt x="6" y="43"/>
                    <a:pt x="6" y="43"/>
                    <a:pt x="6" y="43"/>
                  </a:cubicBezTo>
                  <a:cubicBezTo>
                    <a:pt x="6" y="43"/>
                    <a:pt x="6" y="43"/>
                    <a:pt x="6" y="43"/>
                  </a:cubicBezTo>
                  <a:moveTo>
                    <a:pt x="7" y="42"/>
                  </a:moveTo>
                  <a:cubicBezTo>
                    <a:pt x="7" y="42"/>
                    <a:pt x="7" y="42"/>
                    <a:pt x="7" y="42"/>
                  </a:cubicBezTo>
                  <a:cubicBezTo>
                    <a:pt x="7" y="42"/>
                    <a:pt x="7" y="42"/>
                    <a:pt x="7" y="42"/>
                  </a:cubicBezTo>
                  <a:cubicBezTo>
                    <a:pt x="7" y="42"/>
                    <a:pt x="6" y="42"/>
                    <a:pt x="6" y="42"/>
                  </a:cubicBezTo>
                  <a:cubicBezTo>
                    <a:pt x="6" y="42"/>
                    <a:pt x="6" y="42"/>
                    <a:pt x="6" y="42"/>
                  </a:cubicBezTo>
                  <a:cubicBezTo>
                    <a:pt x="7" y="42"/>
                    <a:pt x="7" y="42"/>
                    <a:pt x="7" y="42"/>
                  </a:cubicBezTo>
                  <a:moveTo>
                    <a:pt x="38" y="42"/>
                  </a:moveTo>
                  <a:cubicBezTo>
                    <a:pt x="38" y="42"/>
                    <a:pt x="38" y="42"/>
                    <a:pt x="38" y="42"/>
                  </a:cubicBezTo>
                  <a:cubicBezTo>
                    <a:pt x="38" y="42"/>
                    <a:pt x="38" y="42"/>
                    <a:pt x="38" y="42"/>
                  </a:cubicBezTo>
                  <a:cubicBezTo>
                    <a:pt x="38" y="42"/>
                    <a:pt x="38" y="42"/>
                    <a:pt x="37" y="42"/>
                  </a:cubicBezTo>
                  <a:cubicBezTo>
                    <a:pt x="37" y="42"/>
                    <a:pt x="37" y="42"/>
                    <a:pt x="37" y="42"/>
                  </a:cubicBezTo>
                  <a:cubicBezTo>
                    <a:pt x="38" y="42"/>
                    <a:pt x="38" y="42"/>
                    <a:pt x="38" y="42"/>
                  </a:cubicBezTo>
                  <a:moveTo>
                    <a:pt x="8" y="43"/>
                  </a:moveTo>
                  <a:cubicBezTo>
                    <a:pt x="8" y="43"/>
                    <a:pt x="8" y="43"/>
                    <a:pt x="8" y="43"/>
                  </a:cubicBezTo>
                  <a:cubicBezTo>
                    <a:pt x="8" y="42"/>
                    <a:pt x="8" y="42"/>
                    <a:pt x="8" y="42"/>
                  </a:cubicBezTo>
                  <a:cubicBezTo>
                    <a:pt x="8" y="42"/>
                    <a:pt x="8" y="42"/>
                    <a:pt x="8" y="42"/>
                  </a:cubicBezTo>
                  <a:cubicBezTo>
                    <a:pt x="8" y="43"/>
                    <a:pt x="8" y="43"/>
                    <a:pt x="8" y="43"/>
                  </a:cubicBezTo>
                  <a:moveTo>
                    <a:pt x="36" y="43"/>
                  </a:moveTo>
                  <a:cubicBezTo>
                    <a:pt x="36" y="42"/>
                    <a:pt x="36" y="42"/>
                    <a:pt x="36" y="42"/>
                  </a:cubicBezTo>
                  <a:cubicBezTo>
                    <a:pt x="37" y="42"/>
                    <a:pt x="37" y="42"/>
                    <a:pt x="37" y="42"/>
                  </a:cubicBezTo>
                  <a:cubicBezTo>
                    <a:pt x="37" y="43"/>
                    <a:pt x="37" y="43"/>
                    <a:pt x="37" y="43"/>
                  </a:cubicBezTo>
                  <a:cubicBezTo>
                    <a:pt x="36" y="43"/>
                    <a:pt x="36" y="43"/>
                    <a:pt x="36" y="43"/>
                  </a:cubicBezTo>
                  <a:moveTo>
                    <a:pt x="36" y="43"/>
                  </a:moveTo>
                  <a:cubicBezTo>
                    <a:pt x="35" y="42"/>
                    <a:pt x="35" y="42"/>
                    <a:pt x="35" y="42"/>
                  </a:cubicBezTo>
                  <a:cubicBezTo>
                    <a:pt x="35" y="42"/>
                    <a:pt x="35" y="42"/>
                    <a:pt x="35" y="42"/>
                  </a:cubicBezTo>
                  <a:cubicBezTo>
                    <a:pt x="36" y="41"/>
                    <a:pt x="36" y="41"/>
                    <a:pt x="36" y="41"/>
                  </a:cubicBezTo>
                  <a:cubicBezTo>
                    <a:pt x="36" y="41"/>
                    <a:pt x="36" y="41"/>
                    <a:pt x="36" y="41"/>
                  </a:cubicBezTo>
                  <a:cubicBezTo>
                    <a:pt x="36" y="41"/>
                    <a:pt x="36" y="41"/>
                    <a:pt x="36" y="41"/>
                  </a:cubicBezTo>
                  <a:cubicBezTo>
                    <a:pt x="36" y="43"/>
                    <a:pt x="36" y="43"/>
                    <a:pt x="36" y="43"/>
                  </a:cubicBezTo>
                  <a:cubicBezTo>
                    <a:pt x="36" y="43"/>
                    <a:pt x="36" y="43"/>
                    <a:pt x="36" y="43"/>
                  </a:cubicBezTo>
                  <a:moveTo>
                    <a:pt x="8" y="43"/>
                  </a:moveTo>
                  <a:cubicBezTo>
                    <a:pt x="9" y="41"/>
                    <a:pt x="9" y="41"/>
                    <a:pt x="9" y="41"/>
                  </a:cubicBezTo>
                  <a:cubicBezTo>
                    <a:pt x="9" y="41"/>
                    <a:pt x="9" y="41"/>
                    <a:pt x="9" y="41"/>
                  </a:cubicBezTo>
                  <a:cubicBezTo>
                    <a:pt x="9" y="41"/>
                    <a:pt x="9" y="41"/>
                    <a:pt x="9" y="41"/>
                  </a:cubicBezTo>
                  <a:cubicBezTo>
                    <a:pt x="9" y="42"/>
                    <a:pt x="9" y="42"/>
                    <a:pt x="9" y="42"/>
                  </a:cubicBezTo>
                  <a:cubicBezTo>
                    <a:pt x="9" y="42"/>
                    <a:pt x="9" y="42"/>
                    <a:pt x="9" y="42"/>
                  </a:cubicBezTo>
                  <a:cubicBezTo>
                    <a:pt x="9" y="43"/>
                    <a:pt x="9" y="43"/>
                    <a:pt x="9" y="43"/>
                  </a:cubicBezTo>
                  <a:cubicBezTo>
                    <a:pt x="9" y="43"/>
                    <a:pt x="9" y="43"/>
                    <a:pt x="9" y="43"/>
                  </a:cubicBezTo>
                  <a:cubicBezTo>
                    <a:pt x="8" y="43"/>
                    <a:pt x="8" y="43"/>
                    <a:pt x="8" y="43"/>
                  </a:cubicBezTo>
                  <a:moveTo>
                    <a:pt x="22" y="46"/>
                  </a:moveTo>
                  <a:cubicBezTo>
                    <a:pt x="22" y="46"/>
                    <a:pt x="22" y="45"/>
                    <a:pt x="22" y="44"/>
                  </a:cubicBezTo>
                  <a:cubicBezTo>
                    <a:pt x="22" y="44"/>
                    <a:pt x="22" y="44"/>
                    <a:pt x="22" y="44"/>
                  </a:cubicBezTo>
                  <a:cubicBezTo>
                    <a:pt x="22" y="43"/>
                    <a:pt x="22" y="43"/>
                    <a:pt x="22" y="42"/>
                  </a:cubicBezTo>
                  <a:cubicBezTo>
                    <a:pt x="22" y="41"/>
                    <a:pt x="22" y="41"/>
                    <a:pt x="22" y="40"/>
                  </a:cubicBezTo>
                  <a:cubicBezTo>
                    <a:pt x="22" y="41"/>
                    <a:pt x="22" y="41"/>
                    <a:pt x="22" y="42"/>
                  </a:cubicBezTo>
                  <a:cubicBezTo>
                    <a:pt x="22" y="43"/>
                    <a:pt x="22" y="45"/>
                    <a:pt x="23" y="46"/>
                  </a:cubicBezTo>
                  <a:cubicBezTo>
                    <a:pt x="22" y="46"/>
                    <a:pt x="22" y="46"/>
                    <a:pt x="22" y="46"/>
                  </a:cubicBezTo>
                  <a:moveTo>
                    <a:pt x="5" y="42"/>
                  </a:moveTo>
                  <a:cubicBezTo>
                    <a:pt x="4" y="41"/>
                    <a:pt x="4" y="40"/>
                    <a:pt x="4" y="39"/>
                  </a:cubicBezTo>
                  <a:cubicBezTo>
                    <a:pt x="4" y="39"/>
                    <a:pt x="4" y="39"/>
                    <a:pt x="4" y="39"/>
                  </a:cubicBezTo>
                  <a:cubicBezTo>
                    <a:pt x="4" y="39"/>
                    <a:pt x="4" y="39"/>
                    <a:pt x="4" y="39"/>
                  </a:cubicBezTo>
                  <a:cubicBezTo>
                    <a:pt x="4" y="40"/>
                    <a:pt x="4" y="40"/>
                    <a:pt x="4" y="40"/>
                  </a:cubicBezTo>
                  <a:cubicBezTo>
                    <a:pt x="4" y="40"/>
                    <a:pt x="4" y="40"/>
                    <a:pt x="4" y="40"/>
                  </a:cubicBezTo>
                  <a:cubicBezTo>
                    <a:pt x="4" y="41"/>
                    <a:pt x="4" y="41"/>
                    <a:pt x="5" y="42"/>
                  </a:cubicBezTo>
                  <a:cubicBezTo>
                    <a:pt x="5" y="42"/>
                    <a:pt x="5" y="42"/>
                    <a:pt x="5" y="42"/>
                  </a:cubicBezTo>
                  <a:moveTo>
                    <a:pt x="33" y="47"/>
                  </a:moveTo>
                  <a:cubicBezTo>
                    <a:pt x="33" y="47"/>
                    <a:pt x="33" y="47"/>
                    <a:pt x="33" y="47"/>
                  </a:cubicBezTo>
                  <a:cubicBezTo>
                    <a:pt x="34" y="47"/>
                    <a:pt x="35" y="46"/>
                    <a:pt x="35" y="46"/>
                  </a:cubicBezTo>
                  <a:cubicBezTo>
                    <a:pt x="36" y="45"/>
                    <a:pt x="36" y="45"/>
                    <a:pt x="36" y="44"/>
                  </a:cubicBezTo>
                  <a:cubicBezTo>
                    <a:pt x="36" y="44"/>
                    <a:pt x="36" y="44"/>
                    <a:pt x="36" y="44"/>
                  </a:cubicBezTo>
                  <a:cubicBezTo>
                    <a:pt x="36" y="43"/>
                    <a:pt x="36" y="43"/>
                    <a:pt x="36" y="43"/>
                  </a:cubicBezTo>
                  <a:cubicBezTo>
                    <a:pt x="38" y="43"/>
                    <a:pt x="40" y="42"/>
                    <a:pt x="40" y="40"/>
                  </a:cubicBezTo>
                  <a:cubicBezTo>
                    <a:pt x="40" y="40"/>
                    <a:pt x="40" y="40"/>
                    <a:pt x="40" y="40"/>
                  </a:cubicBezTo>
                  <a:cubicBezTo>
                    <a:pt x="40" y="39"/>
                    <a:pt x="40" y="39"/>
                    <a:pt x="41" y="38"/>
                  </a:cubicBezTo>
                  <a:cubicBezTo>
                    <a:pt x="41" y="38"/>
                    <a:pt x="41" y="38"/>
                    <a:pt x="41" y="38"/>
                  </a:cubicBezTo>
                  <a:cubicBezTo>
                    <a:pt x="41" y="38"/>
                    <a:pt x="41" y="38"/>
                    <a:pt x="41" y="38"/>
                  </a:cubicBezTo>
                  <a:cubicBezTo>
                    <a:pt x="41" y="38"/>
                    <a:pt x="41" y="38"/>
                    <a:pt x="41" y="38"/>
                  </a:cubicBezTo>
                  <a:cubicBezTo>
                    <a:pt x="41" y="38"/>
                    <a:pt x="41" y="38"/>
                    <a:pt x="41" y="38"/>
                  </a:cubicBezTo>
                  <a:cubicBezTo>
                    <a:pt x="41" y="38"/>
                    <a:pt x="41" y="38"/>
                    <a:pt x="41" y="38"/>
                  </a:cubicBezTo>
                  <a:cubicBezTo>
                    <a:pt x="41" y="39"/>
                    <a:pt x="41" y="39"/>
                    <a:pt x="41" y="39"/>
                  </a:cubicBezTo>
                  <a:cubicBezTo>
                    <a:pt x="41" y="40"/>
                    <a:pt x="41" y="40"/>
                    <a:pt x="41" y="40"/>
                  </a:cubicBezTo>
                  <a:cubicBezTo>
                    <a:pt x="40" y="40"/>
                    <a:pt x="40" y="40"/>
                    <a:pt x="40" y="40"/>
                  </a:cubicBezTo>
                  <a:cubicBezTo>
                    <a:pt x="40" y="41"/>
                    <a:pt x="40" y="41"/>
                    <a:pt x="40" y="42"/>
                  </a:cubicBezTo>
                  <a:cubicBezTo>
                    <a:pt x="40" y="42"/>
                    <a:pt x="40" y="42"/>
                    <a:pt x="40" y="43"/>
                  </a:cubicBezTo>
                  <a:cubicBezTo>
                    <a:pt x="40" y="43"/>
                    <a:pt x="39" y="43"/>
                    <a:pt x="39" y="44"/>
                  </a:cubicBezTo>
                  <a:cubicBezTo>
                    <a:pt x="38" y="44"/>
                    <a:pt x="38" y="44"/>
                    <a:pt x="37" y="45"/>
                  </a:cubicBezTo>
                  <a:cubicBezTo>
                    <a:pt x="37" y="45"/>
                    <a:pt x="37" y="45"/>
                    <a:pt x="36" y="46"/>
                  </a:cubicBezTo>
                  <a:cubicBezTo>
                    <a:pt x="36" y="46"/>
                    <a:pt x="36" y="47"/>
                    <a:pt x="35" y="47"/>
                  </a:cubicBezTo>
                  <a:cubicBezTo>
                    <a:pt x="35" y="47"/>
                    <a:pt x="35" y="47"/>
                    <a:pt x="35" y="47"/>
                  </a:cubicBezTo>
                  <a:cubicBezTo>
                    <a:pt x="34" y="47"/>
                    <a:pt x="34" y="47"/>
                    <a:pt x="34" y="47"/>
                  </a:cubicBezTo>
                  <a:cubicBezTo>
                    <a:pt x="33" y="47"/>
                    <a:pt x="33" y="47"/>
                    <a:pt x="33" y="47"/>
                  </a:cubicBezTo>
                  <a:moveTo>
                    <a:pt x="4" y="38"/>
                  </a:moveTo>
                  <a:cubicBezTo>
                    <a:pt x="4" y="38"/>
                    <a:pt x="4" y="38"/>
                    <a:pt x="4" y="38"/>
                  </a:cubicBezTo>
                  <a:cubicBezTo>
                    <a:pt x="4" y="38"/>
                    <a:pt x="4" y="38"/>
                    <a:pt x="4" y="38"/>
                  </a:cubicBezTo>
                  <a:cubicBezTo>
                    <a:pt x="4" y="37"/>
                    <a:pt x="4" y="37"/>
                    <a:pt x="4" y="37"/>
                  </a:cubicBezTo>
                  <a:cubicBezTo>
                    <a:pt x="5" y="37"/>
                    <a:pt x="5" y="37"/>
                    <a:pt x="5" y="37"/>
                  </a:cubicBezTo>
                  <a:cubicBezTo>
                    <a:pt x="5" y="37"/>
                    <a:pt x="5" y="37"/>
                    <a:pt x="5" y="37"/>
                  </a:cubicBezTo>
                  <a:cubicBezTo>
                    <a:pt x="5" y="37"/>
                    <a:pt x="5" y="38"/>
                    <a:pt x="4" y="38"/>
                  </a:cubicBezTo>
                  <a:moveTo>
                    <a:pt x="40" y="38"/>
                  </a:moveTo>
                  <a:cubicBezTo>
                    <a:pt x="40" y="38"/>
                    <a:pt x="39" y="37"/>
                    <a:pt x="39" y="37"/>
                  </a:cubicBezTo>
                  <a:cubicBezTo>
                    <a:pt x="39" y="37"/>
                    <a:pt x="39" y="37"/>
                    <a:pt x="39" y="37"/>
                  </a:cubicBezTo>
                  <a:cubicBezTo>
                    <a:pt x="39" y="37"/>
                    <a:pt x="40" y="37"/>
                    <a:pt x="40" y="37"/>
                  </a:cubicBezTo>
                  <a:cubicBezTo>
                    <a:pt x="40" y="38"/>
                    <a:pt x="40" y="38"/>
                    <a:pt x="40" y="38"/>
                  </a:cubicBezTo>
                  <a:cubicBezTo>
                    <a:pt x="40" y="38"/>
                    <a:pt x="40" y="38"/>
                    <a:pt x="40" y="38"/>
                  </a:cubicBezTo>
                  <a:cubicBezTo>
                    <a:pt x="40" y="38"/>
                    <a:pt x="40" y="38"/>
                    <a:pt x="40" y="38"/>
                  </a:cubicBezTo>
                  <a:moveTo>
                    <a:pt x="10" y="37"/>
                  </a:moveTo>
                  <a:cubicBezTo>
                    <a:pt x="10" y="37"/>
                    <a:pt x="9" y="37"/>
                    <a:pt x="9" y="37"/>
                  </a:cubicBezTo>
                  <a:cubicBezTo>
                    <a:pt x="9" y="37"/>
                    <a:pt x="9" y="37"/>
                    <a:pt x="9" y="37"/>
                  </a:cubicBezTo>
                  <a:cubicBezTo>
                    <a:pt x="10" y="37"/>
                    <a:pt x="10" y="37"/>
                    <a:pt x="10" y="37"/>
                  </a:cubicBezTo>
                  <a:cubicBezTo>
                    <a:pt x="10" y="37"/>
                    <a:pt x="10" y="37"/>
                    <a:pt x="10" y="37"/>
                  </a:cubicBezTo>
                  <a:cubicBezTo>
                    <a:pt x="11" y="37"/>
                    <a:pt x="11" y="37"/>
                    <a:pt x="11" y="37"/>
                  </a:cubicBezTo>
                  <a:cubicBezTo>
                    <a:pt x="11" y="37"/>
                    <a:pt x="11" y="37"/>
                    <a:pt x="11" y="37"/>
                  </a:cubicBezTo>
                  <a:cubicBezTo>
                    <a:pt x="10" y="37"/>
                    <a:pt x="10" y="37"/>
                    <a:pt x="10" y="37"/>
                  </a:cubicBezTo>
                  <a:cubicBezTo>
                    <a:pt x="10" y="37"/>
                    <a:pt x="10" y="37"/>
                    <a:pt x="10" y="37"/>
                  </a:cubicBezTo>
                  <a:moveTo>
                    <a:pt x="35" y="37"/>
                  </a:moveTo>
                  <a:cubicBezTo>
                    <a:pt x="35" y="37"/>
                    <a:pt x="35" y="37"/>
                    <a:pt x="35" y="37"/>
                  </a:cubicBezTo>
                  <a:cubicBezTo>
                    <a:pt x="35" y="37"/>
                    <a:pt x="35" y="37"/>
                    <a:pt x="35" y="37"/>
                  </a:cubicBezTo>
                  <a:cubicBezTo>
                    <a:pt x="35" y="37"/>
                    <a:pt x="35" y="37"/>
                    <a:pt x="35" y="37"/>
                  </a:cubicBezTo>
                  <a:cubicBezTo>
                    <a:pt x="35" y="37"/>
                    <a:pt x="35" y="37"/>
                    <a:pt x="34" y="37"/>
                  </a:cubicBezTo>
                  <a:cubicBezTo>
                    <a:pt x="34" y="37"/>
                    <a:pt x="34" y="37"/>
                    <a:pt x="34" y="37"/>
                  </a:cubicBezTo>
                  <a:cubicBezTo>
                    <a:pt x="34" y="37"/>
                    <a:pt x="34" y="37"/>
                    <a:pt x="34" y="37"/>
                  </a:cubicBezTo>
                  <a:cubicBezTo>
                    <a:pt x="34" y="37"/>
                    <a:pt x="34" y="37"/>
                    <a:pt x="34" y="37"/>
                  </a:cubicBezTo>
                  <a:cubicBezTo>
                    <a:pt x="35" y="37"/>
                    <a:pt x="35" y="37"/>
                    <a:pt x="35" y="37"/>
                  </a:cubicBezTo>
                  <a:moveTo>
                    <a:pt x="21" y="38"/>
                  </a:moveTo>
                  <a:cubicBezTo>
                    <a:pt x="21" y="37"/>
                    <a:pt x="21" y="37"/>
                    <a:pt x="21" y="37"/>
                  </a:cubicBezTo>
                  <a:cubicBezTo>
                    <a:pt x="21" y="36"/>
                    <a:pt x="21" y="36"/>
                    <a:pt x="21" y="36"/>
                  </a:cubicBezTo>
                  <a:cubicBezTo>
                    <a:pt x="21" y="37"/>
                    <a:pt x="21" y="37"/>
                    <a:pt x="21" y="38"/>
                  </a:cubicBezTo>
                  <a:moveTo>
                    <a:pt x="23" y="38"/>
                  </a:moveTo>
                  <a:cubicBezTo>
                    <a:pt x="23" y="37"/>
                    <a:pt x="23" y="37"/>
                    <a:pt x="23" y="36"/>
                  </a:cubicBezTo>
                  <a:cubicBezTo>
                    <a:pt x="23" y="37"/>
                    <a:pt x="23" y="37"/>
                    <a:pt x="23" y="37"/>
                  </a:cubicBezTo>
                  <a:cubicBezTo>
                    <a:pt x="23" y="38"/>
                    <a:pt x="23" y="38"/>
                    <a:pt x="23" y="38"/>
                  </a:cubicBezTo>
                  <a:moveTo>
                    <a:pt x="5" y="36"/>
                  </a:moveTo>
                  <a:cubicBezTo>
                    <a:pt x="5" y="36"/>
                    <a:pt x="5" y="36"/>
                    <a:pt x="5" y="36"/>
                  </a:cubicBezTo>
                  <a:cubicBezTo>
                    <a:pt x="5" y="36"/>
                    <a:pt x="5" y="37"/>
                    <a:pt x="4" y="37"/>
                  </a:cubicBezTo>
                  <a:cubicBezTo>
                    <a:pt x="4" y="36"/>
                    <a:pt x="4" y="36"/>
                    <a:pt x="4" y="36"/>
                  </a:cubicBezTo>
                  <a:cubicBezTo>
                    <a:pt x="4" y="36"/>
                    <a:pt x="4" y="36"/>
                    <a:pt x="4" y="36"/>
                  </a:cubicBezTo>
                  <a:cubicBezTo>
                    <a:pt x="5" y="36"/>
                    <a:pt x="5" y="36"/>
                    <a:pt x="5" y="36"/>
                  </a:cubicBezTo>
                  <a:moveTo>
                    <a:pt x="40" y="37"/>
                  </a:moveTo>
                  <a:cubicBezTo>
                    <a:pt x="40" y="37"/>
                    <a:pt x="39" y="36"/>
                    <a:pt x="39" y="36"/>
                  </a:cubicBezTo>
                  <a:cubicBezTo>
                    <a:pt x="40" y="36"/>
                    <a:pt x="40" y="36"/>
                    <a:pt x="40" y="36"/>
                  </a:cubicBezTo>
                  <a:cubicBezTo>
                    <a:pt x="40" y="36"/>
                    <a:pt x="40" y="36"/>
                    <a:pt x="40" y="36"/>
                  </a:cubicBezTo>
                  <a:cubicBezTo>
                    <a:pt x="40" y="36"/>
                    <a:pt x="40" y="36"/>
                    <a:pt x="40" y="36"/>
                  </a:cubicBezTo>
                  <a:cubicBezTo>
                    <a:pt x="40" y="37"/>
                    <a:pt x="40" y="37"/>
                    <a:pt x="40" y="37"/>
                  </a:cubicBezTo>
                  <a:moveTo>
                    <a:pt x="3" y="37"/>
                  </a:moveTo>
                  <a:cubicBezTo>
                    <a:pt x="3" y="37"/>
                    <a:pt x="3" y="37"/>
                    <a:pt x="3" y="37"/>
                  </a:cubicBezTo>
                  <a:cubicBezTo>
                    <a:pt x="3" y="37"/>
                    <a:pt x="3" y="37"/>
                    <a:pt x="3" y="37"/>
                  </a:cubicBezTo>
                  <a:cubicBezTo>
                    <a:pt x="3" y="37"/>
                    <a:pt x="3" y="36"/>
                    <a:pt x="3" y="36"/>
                  </a:cubicBezTo>
                  <a:cubicBezTo>
                    <a:pt x="4" y="36"/>
                    <a:pt x="4" y="36"/>
                    <a:pt x="4" y="36"/>
                  </a:cubicBezTo>
                  <a:cubicBezTo>
                    <a:pt x="4" y="36"/>
                    <a:pt x="4" y="36"/>
                    <a:pt x="4" y="36"/>
                  </a:cubicBezTo>
                  <a:cubicBezTo>
                    <a:pt x="4" y="36"/>
                    <a:pt x="4" y="36"/>
                    <a:pt x="4" y="36"/>
                  </a:cubicBezTo>
                  <a:cubicBezTo>
                    <a:pt x="4" y="37"/>
                    <a:pt x="4" y="37"/>
                    <a:pt x="4" y="37"/>
                  </a:cubicBezTo>
                  <a:cubicBezTo>
                    <a:pt x="3" y="37"/>
                    <a:pt x="3" y="37"/>
                    <a:pt x="3" y="37"/>
                  </a:cubicBezTo>
                  <a:moveTo>
                    <a:pt x="41" y="37"/>
                  </a:moveTo>
                  <a:cubicBezTo>
                    <a:pt x="41" y="37"/>
                    <a:pt x="41" y="37"/>
                    <a:pt x="41" y="37"/>
                  </a:cubicBezTo>
                  <a:cubicBezTo>
                    <a:pt x="41" y="36"/>
                    <a:pt x="41" y="36"/>
                    <a:pt x="41" y="36"/>
                  </a:cubicBezTo>
                  <a:cubicBezTo>
                    <a:pt x="40" y="36"/>
                    <a:pt x="40" y="36"/>
                    <a:pt x="40" y="36"/>
                  </a:cubicBezTo>
                  <a:cubicBezTo>
                    <a:pt x="41" y="36"/>
                    <a:pt x="41" y="36"/>
                    <a:pt x="41" y="36"/>
                  </a:cubicBezTo>
                  <a:cubicBezTo>
                    <a:pt x="41" y="36"/>
                    <a:pt x="41" y="36"/>
                    <a:pt x="41" y="36"/>
                  </a:cubicBezTo>
                  <a:cubicBezTo>
                    <a:pt x="41" y="36"/>
                    <a:pt x="41" y="37"/>
                    <a:pt x="41" y="37"/>
                  </a:cubicBezTo>
                  <a:cubicBezTo>
                    <a:pt x="41" y="37"/>
                    <a:pt x="41" y="37"/>
                    <a:pt x="41" y="37"/>
                  </a:cubicBezTo>
                  <a:cubicBezTo>
                    <a:pt x="41" y="37"/>
                    <a:pt x="41" y="37"/>
                    <a:pt x="41" y="37"/>
                  </a:cubicBezTo>
                  <a:moveTo>
                    <a:pt x="21" y="37"/>
                  </a:moveTo>
                  <a:cubicBezTo>
                    <a:pt x="20" y="37"/>
                    <a:pt x="20" y="37"/>
                    <a:pt x="20" y="37"/>
                  </a:cubicBezTo>
                  <a:cubicBezTo>
                    <a:pt x="21" y="36"/>
                    <a:pt x="21" y="36"/>
                    <a:pt x="21" y="36"/>
                  </a:cubicBezTo>
                  <a:cubicBezTo>
                    <a:pt x="21" y="36"/>
                    <a:pt x="21" y="36"/>
                    <a:pt x="21" y="35"/>
                  </a:cubicBezTo>
                  <a:cubicBezTo>
                    <a:pt x="21" y="36"/>
                    <a:pt x="21" y="36"/>
                    <a:pt x="21" y="36"/>
                  </a:cubicBezTo>
                  <a:cubicBezTo>
                    <a:pt x="21" y="36"/>
                    <a:pt x="21" y="36"/>
                    <a:pt x="21" y="36"/>
                  </a:cubicBezTo>
                  <a:cubicBezTo>
                    <a:pt x="21" y="37"/>
                    <a:pt x="21" y="37"/>
                    <a:pt x="21" y="37"/>
                  </a:cubicBezTo>
                  <a:moveTo>
                    <a:pt x="24" y="37"/>
                  </a:moveTo>
                  <a:cubicBezTo>
                    <a:pt x="23" y="36"/>
                    <a:pt x="23" y="36"/>
                    <a:pt x="23" y="36"/>
                  </a:cubicBezTo>
                  <a:cubicBezTo>
                    <a:pt x="23" y="36"/>
                    <a:pt x="23" y="36"/>
                    <a:pt x="23" y="36"/>
                  </a:cubicBezTo>
                  <a:cubicBezTo>
                    <a:pt x="23" y="35"/>
                    <a:pt x="23" y="35"/>
                    <a:pt x="23" y="35"/>
                  </a:cubicBezTo>
                  <a:cubicBezTo>
                    <a:pt x="23" y="36"/>
                    <a:pt x="23" y="36"/>
                    <a:pt x="24" y="36"/>
                  </a:cubicBezTo>
                  <a:cubicBezTo>
                    <a:pt x="24" y="37"/>
                    <a:pt x="24" y="37"/>
                    <a:pt x="24" y="37"/>
                  </a:cubicBezTo>
                  <a:cubicBezTo>
                    <a:pt x="24" y="37"/>
                    <a:pt x="24" y="37"/>
                    <a:pt x="24" y="37"/>
                  </a:cubicBezTo>
                  <a:moveTo>
                    <a:pt x="3" y="37"/>
                  </a:moveTo>
                  <a:cubicBezTo>
                    <a:pt x="3" y="37"/>
                    <a:pt x="3" y="37"/>
                    <a:pt x="3" y="37"/>
                  </a:cubicBezTo>
                  <a:cubicBezTo>
                    <a:pt x="3" y="36"/>
                    <a:pt x="2" y="36"/>
                    <a:pt x="3" y="35"/>
                  </a:cubicBezTo>
                  <a:cubicBezTo>
                    <a:pt x="3" y="36"/>
                    <a:pt x="3" y="36"/>
                    <a:pt x="3" y="36"/>
                  </a:cubicBezTo>
                  <a:cubicBezTo>
                    <a:pt x="3" y="37"/>
                    <a:pt x="3" y="37"/>
                    <a:pt x="3" y="37"/>
                  </a:cubicBezTo>
                  <a:moveTo>
                    <a:pt x="41" y="37"/>
                  </a:moveTo>
                  <a:cubicBezTo>
                    <a:pt x="41" y="36"/>
                    <a:pt x="42" y="36"/>
                    <a:pt x="41" y="36"/>
                  </a:cubicBezTo>
                  <a:cubicBezTo>
                    <a:pt x="42" y="35"/>
                    <a:pt x="42" y="35"/>
                    <a:pt x="42" y="35"/>
                  </a:cubicBezTo>
                  <a:cubicBezTo>
                    <a:pt x="42" y="36"/>
                    <a:pt x="42" y="36"/>
                    <a:pt x="41" y="37"/>
                  </a:cubicBezTo>
                  <a:moveTo>
                    <a:pt x="14" y="34"/>
                  </a:moveTo>
                  <a:cubicBezTo>
                    <a:pt x="14" y="34"/>
                    <a:pt x="14" y="34"/>
                    <a:pt x="14" y="34"/>
                  </a:cubicBezTo>
                  <a:cubicBezTo>
                    <a:pt x="14" y="34"/>
                    <a:pt x="14" y="34"/>
                    <a:pt x="14" y="34"/>
                  </a:cubicBezTo>
                  <a:cubicBezTo>
                    <a:pt x="14" y="34"/>
                    <a:pt x="14" y="34"/>
                    <a:pt x="14" y="34"/>
                  </a:cubicBezTo>
                  <a:moveTo>
                    <a:pt x="31" y="34"/>
                  </a:moveTo>
                  <a:cubicBezTo>
                    <a:pt x="31" y="34"/>
                    <a:pt x="31" y="34"/>
                    <a:pt x="31" y="34"/>
                  </a:cubicBezTo>
                  <a:cubicBezTo>
                    <a:pt x="31" y="34"/>
                    <a:pt x="31" y="34"/>
                    <a:pt x="31" y="34"/>
                  </a:cubicBezTo>
                  <a:cubicBezTo>
                    <a:pt x="31" y="34"/>
                    <a:pt x="31" y="34"/>
                    <a:pt x="31" y="34"/>
                  </a:cubicBezTo>
                  <a:moveTo>
                    <a:pt x="21" y="33"/>
                  </a:moveTo>
                  <a:cubicBezTo>
                    <a:pt x="21" y="33"/>
                    <a:pt x="21" y="33"/>
                    <a:pt x="21" y="33"/>
                  </a:cubicBezTo>
                  <a:cubicBezTo>
                    <a:pt x="21" y="32"/>
                    <a:pt x="21" y="32"/>
                    <a:pt x="21" y="32"/>
                  </a:cubicBezTo>
                  <a:cubicBezTo>
                    <a:pt x="21" y="33"/>
                    <a:pt x="21" y="33"/>
                    <a:pt x="21" y="33"/>
                  </a:cubicBezTo>
                  <a:cubicBezTo>
                    <a:pt x="21" y="33"/>
                    <a:pt x="21" y="33"/>
                    <a:pt x="21" y="33"/>
                  </a:cubicBezTo>
                  <a:moveTo>
                    <a:pt x="23" y="33"/>
                  </a:moveTo>
                  <a:cubicBezTo>
                    <a:pt x="23" y="33"/>
                    <a:pt x="23" y="33"/>
                    <a:pt x="23" y="33"/>
                  </a:cubicBezTo>
                  <a:cubicBezTo>
                    <a:pt x="23" y="32"/>
                    <a:pt x="23" y="32"/>
                    <a:pt x="23" y="32"/>
                  </a:cubicBezTo>
                  <a:cubicBezTo>
                    <a:pt x="23" y="33"/>
                    <a:pt x="23" y="33"/>
                    <a:pt x="23" y="33"/>
                  </a:cubicBezTo>
                  <a:cubicBezTo>
                    <a:pt x="23" y="33"/>
                    <a:pt x="23" y="33"/>
                    <a:pt x="23" y="33"/>
                  </a:cubicBezTo>
                  <a:moveTo>
                    <a:pt x="31" y="33"/>
                  </a:moveTo>
                  <a:cubicBezTo>
                    <a:pt x="32" y="33"/>
                    <a:pt x="32" y="32"/>
                    <a:pt x="32" y="32"/>
                  </a:cubicBezTo>
                  <a:cubicBezTo>
                    <a:pt x="32" y="32"/>
                    <a:pt x="32" y="32"/>
                    <a:pt x="32" y="32"/>
                  </a:cubicBezTo>
                  <a:cubicBezTo>
                    <a:pt x="32" y="32"/>
                    <a:pt x="32" y="32"/>
                    <a:pt x="32" y="32"/>
                  </a:cubicBezTo>
                  <a:cubicBezTo>
                    <a:pt x="32" y="33"/>
                    <a:pt x="31" y="33"/>
                    <a:pt x="31" y="33"/>
                  </a:cubicBezTo>
                  <a:moveTo>
                    <a:pt x="13" y="33"/>
                  </a:moveTo>
                  <a:cubicBezTo>
                    <a:pt x="13" y="33"/>
                    <a:pt x="12" y="33"/>
                    <a:pt x="12" y="32"/>
                  </a:cubicBezTo>
                  <a:cubicBezTo>
                    <a:pt x="12" y="32"/>
                    <a:pt x="12" y="32"/>
                    <a:pt x="12" y="32"/>
                  </a:cubicBezTo>
                  <a:cubicBezTo>
                    <a:pt x="12" y="32"/>
                    <a:pt x="12" y="32"/>
                    <a:pt x="12" y="32"/>
                  </a:cubicBezTo>
                  <a:cubicBezTo>
                    <a:pt x="12" y="32"/>
                    <a:pt x="13" y="33"/>
                    <a:pt x="13" y="33"/>
                  </a:cubicBezTo>
                  <a:moveTo>
                    <a:pt x="11" y="32"/>
                  </a:moveTo>
                  <a:cubicBezTo>
                    <a:pt x="11" y="31"/>
                    <a:pt x="11" y="31"/>
                    <a:pt x="11" y="31"/>
                  </a:cubicBezTo>
                  <a:cubicBezTo>
                    <a:pt x="12" y="31"/>
                    <a:pt x="12" y="31"/>
                    <a:pt x="12" y="31"/>
                  </a:cubicBezTo>
                  <a:cubicBezTo>
                    <a:pt x="12" y="31"/>
                    <a:pt x="12" y="31"/>
                    <a:pt x="12" y="31"/>
                  </a:cubicBezTo>
                  <a:cubicBezTo>
                    <a:pt x="12" y="31"/>
                    <a:pt x="12" y="31"/>
                    <a:pt x="12" y="31"/>
                  </a:cubicBezTo>
                  <a:cubicBezTo>
                    <a:pt x="12" y="31"/>
                    <a:pt x="12" y="31"/>
                    <a:pt x="12" y="31"/>
                  </a:cubicBezTo>
                  <a:cubicBezTo>
                    <a:pt x="12" y="32"/>
                    <a:pt x="12" y="32"/>
                    <a:pt x="12" y="32"/>
                  </a:cubicBezTo>
                  <a:cubicBezTo>
                    <a:pt x="12" y="32"/>
                    <a:pt x="12" y="32"/>
                    <a:pt x="12" y="32"/>
                  </a:cubicBezTo>
                  <a:cubicBezTo>
                    <a:pt x="11" y="32"/>
                    <a:pt x="11" y="32"/>
                    <a:pt x="11" y="32"/>
                  </a:cubicBezTo>
                  <a:moveTo>
                    <a:pt x="32" y="31"/>
                  </a:moveTo>
                  <a:cubicBezTo>
                    <a:pt x="32" y="31"/>
                    <a:pt x="32" y="31"/>
                    <a:pt x="32" y="31"/>
                  </a:cubicBezTo>
                  <a:cubicBezTo>
                    <a:pt x="33" y="31"/>
                    <a:pt x="33" y="31"/>
                    <a:pt x="33" y="31"/>
                  </a:cubicBezTo>
                  <a:cubicBezTo>
                    <a:pt x="33" y="32"/>
                    <a:pt x="33" y="32"/>
                    <a:pt x="33" y="32"/>
                  </a:cubicBezTo>
                  <a:cubicBezTo>
                    <a:pt x="33" y="32"/>
                    <a:pt x="33" y="32"/>
                    <a:pt x="33" y="32"/>
                  </a:cubicBezTo>
                  <a:cubicBezTo>
                    <a:pt x="32" y="32"/>
                    <a:pt x="32" y="32"/>
                    <a:pt x="32" y="32"/>
                  </a:cubicBezTo>
                  <a:cubicBezTo>
                    <a:pt x="32" y="31"/>
                    <a:pt x="32" y="31"/>
                    <a:pt x="32" y="31"/>
                  </a:cubicBezTo>
                  <a:cubicBezTo>
                    <a:pt x="32" y="31"/>
                    <a:pt x="32" y="31"/>
                    <a:pt x="32" y="31"/>
                  </a:cubicBezTo>
                  <a:cubicBezTo>
                    <a:pt x="32" y="31"/>
                    <a:pt x="32" y="31"/>
                    <a:pt x="32" y="31"/>
                  </a:cubicBezTo>
                  <a:moveTo>
                    <a:pt x="11" y="32"/>
                  </a:moveTo>
                  <a:cubicBezTo>
                    <a:pt x="10" y="32"/>
                    <a:pt x="10" y="32"/>
                    <a:pt x="10" y="32"/>
                  </a:cubicBezTo>
                  <a:cubicBezTo>
                    <a:pt x="10" y="31"/>
                    <a:pt x="10" y="31"/>
                    <a:pt x="10" y="31"/>
                  </a:cubicBezTo>
                  <a:cubicBezTo>
                    <a:pt x="11" y="31"/>
                    <a:pt x="11" y="31"/>
                    <a:pt x="11" y="31"/>
                  </a:cubicBezTo>
                  <a:cubicBezTo>
                    <a:pt x="11" y="32"/>
                    <a:pt x="11" y="32"/>
                    <a:pt x="11" y="32"/>
                  </a:cubicBezTo>
                  <a:moveTo>
                    <a:pt x="34" y="32"/>
                  </a:moveTo>
                  <a:cubicBezTo>
                    <a:pt x="33" y="31"/>
                    <a:pt x="33" y="31"/>
                    <a:pt x="33" y="31"/>
                  </a:cubicBezTo>
                  <a:cubicBezTo>
                    <a:pt x="34" y="31"/>
                    <a:pt x="34" y="31"/>
                    <a:pt x="34" y="31"/>
                  </a:cubicBezTo>
                  <a:cubicBezTo>
                    <a:pt x="34" y="32"/>
                    <a:pt x="34" y="32"/>
                    <a:pt x="34" y="32"/>
                  </a:cubicBezTo>
                  <a:cubicBezTo>
                    <a:pt x="34" y="32"/>
                    <a:pt x="34" y="32"/>
                    <a:pt x="34" y="32"/>
                  </a:cubicBezTo>
                  <a:moveTo>
                    <a:pt x="21" y="32"/>
                  </a:moveTo>
                  <a:cubicBezTo>
                    <a:pt x="21" y="32"/>
                    <a:pt x="21" y="32"/>
                    <a:pt x="21" y="32"/>
                  </a:cubicBezTo>
                  <a:cubicBezTo>
                    <a:pt x="21" y="31"/>
                    <a:pt x="21" y="31"/>
                    <a:pt x="21" y="31"/>
                  </a:cubicBezTo>
                  <a:cubicBezTo>
                    <a:pt x="21" y="32"/>
                    <a:pt x="21" y="32"/>
                    <a:pt x="21" y="32"/>
                  </a:cubicBezTo>
                  <a:cubicBezTo>
                    <a:pt x="21" y="32"/>
                    <a:pt x="21" y="32"/>
                    <a:pt x="21" y="32"/>
                  </a:cubicBezTo>
                  <a:cubicBezTo>
                    <a:pt x="21" y="32"/>
                    <a:pt x="21" y="32"/>
                    <a:pt x="21" y="32"/>
                  </a:cubicBezTo>
                  <a:moveTo>
                    <a:pt x="24" y="32"/>
                  </a:moveTo>
                  <a:cubicBezTo>
                    <a:pt x="23" y="32"/>
                    <a:pt x="23" y="32"/>
                    <a:pt x="23" y="32"/>
                  </a:cubicBezTo>
                  <a:cubicBezTo>
                    <a:pt x="23" y="32"/>
                    <a:pt x="23" y="32"/>
                    <a:pt x="23" y="32"/>
                  </a:cubicBezTo>
                  <a:cubicBezTo>
                    <a:pt x="23" y="31"/>
                    <a:pt x="23" y="31"/>
                    <a:pt x="23" y="31"/>
                  </a:cubicBezTo>
                  <a:cubicBezTo>
                    <a:pt x="24" y="32"/>
                    <a:pt x="24" y="32"/>
                    <a:pt x="24" y="32"/>
                  </a:cubicBezTo>
                  <a:cubicBezTo>
                    <a:pt x="24" y="32"/>
                    <a:pt x="24" y="32"/>
                    <a:pt x="24" y="32"/>
                  </a:cubicBezTo>
                  <a:moveTo>
                    <a:pt x="10" y="32"/>
                  </a:moveTo>
                  <a:cubicBezTo>
                    <a:pt x="9" y="31"/>
                    <a:pt x="9" y="31"/>
                    <a:pt x="9" y="31"/>
                  </a:cubicBezTo>
                  <a:cubicBezTo>
                    <a:pt x="9" y="31"/>
                    <a:pt x="9" y="31"/>
                    <a:pt x="9" y="31"/>
                  </a:cubicBezTo>
                  <a:cubicBezTo>
                    <a:pt x="9" y="31"/>
                    <a:pt x="9" y="31"/>
                    <a:pt x="9" y="31"/>
                  </a:cubicBezTo>
                  <a:cubicBezTo>
                    <a:pt x="10" y="31"/>
                    <a:pt x="10" y="31"/>
                    <a:pt x="10" y="31"/>
                  </a:cubicBezTo>
                  <a:cubicBezTo>
                    <a:pt x="10" y="32"/>
                    <a:pt x="10" y="32"/>
                    <a:pt x="10" y="32"/>
                  </a:cubicBezTo>
                  <a:moveTo>
                    <a:pt x="35" y="32"/>
                  </a:moveTo>
                  <a:cubicBezTo>
                    <a:pt x="34" y="31"/>
                    <a:pt x="34" y="31"/>
                    <a:pt x="34" y="31"/>
                  </a:cubicBezTo>
                  <a:cubicBezTo>
                    <a:pt x="35" y="31"/>
                    <a:pt x="35" y="31"/>
                    <a:pt x="35" y="31"/>
                  </a:cubicBezTo>
                  <a:cubicBezTo>
                    <a:pt x="35" y="31"/>
                    <a:pt x="35" y="31"/>
                    <a:pt x="35" y="31"/>
                  </a:cubicBezTo>
                  <a:cubicBezTo>
                    <a:pt x="35" y="31"/>
                    <a:pt x="35" y="31"/>
                    <a:pt x="35" y="31"/>
                  </a:cubicBezTo>
                  <a:cubicBezTo>
                    <a:pt x="35" y="32"/>
                    <a:pt x="35" y="32"/>
                    <a:pt x="35" y="32"/>
                  </a:cubicBezTo>
                  <a:moveTo>
                    <a:pt x="20" y="31"/>
                  </a:moveTo>
                  <a:cubicBezTo>
                    <a:pt x="19" y="31"/>
                    <a:pt x="19" y="31"/>
                    <a:pt x="19" y="31"/>
                  </a:cubicBezTo>
                  <a:cubicBezTo>
                    <a:pt x="20" y="31"/>
                    <a:pt x="20" y="31"/>
                    <a:pt x="20" y="31"/>
                  </a:cubicBezTo>
                  <a:cubicBezTo>
                    <a:pt x="20" y="31"/>
                    <a:pt x="20" y="31"/>
                    <a:pt x="20" y="31"/>
                  </a:cubicBezTo>
                  <a:cubicBezTo>
                    <a:pt x="20" y="31"/>
                    <a:pt x="20" y="31"/>
                    <a:pt x="20" y="31"/>
                  </a:cubicBezTo>
                  <a:moveTo>
                    <a:pt x="24" y="31"/>
                  </a:moveTo>
                  <a:cubicBezTo>
                    <a:pt x="25" y="31"/>
                    <a:pt x="25" y="31"/>
                    <a:pt x="25" y="31"/>
                  </a:cubicBezTo>
                  <a:cubicBezTo>
                    <a:pt x="25" y="31"/>
                    <a:pt x="25" y="31"/>
                    <a:pt x="25" y="31"/>
                  </a:cubicBezTo>
                  <a:cubicBezTo>
                    <a:pt x="24" y="31"/>
                    <a:pt x="24" y="31"/>
                    <a:pt x="24" y="31"/>
                  </a:cubicBezTo>
                  <a:cubicBezTo>
                    <a:pt x="24" y="31"/>
                    <a:pt x="24" y="31"/>
                    <a:pt x="24" y="31"/>
                  </a:cubicBezTo>
                  <a:moveTo>
                    <a:pt x="3" y="32"/>
                  </a:moveTo>
                  <a:cubicBezTo>
                    <a:pt x="3" y="31"/>
                    <a:pt x="3" y="31"/>
                    <a:pt x="3" y="30"/>
                  </a:cubicBezTo>
                  <a:cubicBezTo>
                    <a:pt x="4" y="31"/>
                    <a:pt x="4" y="31"/>
                    <a:pt x="4" y="31"/>
                  </a:cubicBezTo>
                  <a:cubicBezTo>
                    <a:pt x="4" y="31"/>
                    <a:pt x="4" y="31"/>
                    <a:pt x="4" y="31"/>
                  </a:cubicBezTo>
                  <a:cubicBezTo>
                    <a:pt x="3" y="32"/>
                    <a:pt x="3" y="32"/>
                    <a:pt x="3" y="32"/>
                  </a:cubicBezTo>
                  <a:moveTo>
                    <a:pt x="41" y="32"/>
                  </a:moveTo>
                  <a:cubicBezTo>
                    <a:pt x="41" y="31"/>
                    <a:pt x="41" y="31"/>
                    <a:pt x="41" y="31"/>
                  </a:cubicBezTo>
                  <a:cubicBezTo>
                    <a:pt x="41" y="31"/>
                    <a:pt x="41" y="31"/>
                    <a:pt x="41" y="31"/>
                  </a:cubicBezTo>
                  <a:cubicBezTo>
                    <a:pt x="41" y="30"/>
                    <a:pt x="41" y="30"/>
                    <a:pt x="41" y="30"/>
                  </a:cubicBezTo>
                  <a:cubicBezTo>
                    <a:pt x="41" y="31"/>
                    <a:pt x="41" y="31"/>
                    <a:pt x="41" y="32"/>
                  </a:cubicBezTo>
                  <a:moveTo>
                    <a:pt x="5" y="31"/>
                  </a:moveTo>
                  <a:cubicBezTo>
                    <a:pt x="5" y="31"/>
                    <a:pt x="6" y="31"/>
                    <a:pt x="6" y="31"/>
                  </a:cubicBezTo>
                  <a:cubicBezTo>
                    <a:pt x="7" y="30"/>
                    <a:pt x="7" y="30"/>
                    <a:pt x="7" y="30"/>
                  </a:cubicBezTo>
                  <a:cubicBezTo>
                    <a:pt x="7" y="30"/>
                    <a:pt x="7" y="30"/>
                    <a:pt x="7" y="30"/>
                  </a:cubicBezTo>
                  <a:cubicBezTo>
                    <a:pt x="6" y="31"/>
                    <a:pt x="6" y="31"/>
                    <a:pt x="6" y="31"/>
                  </a:cubicBezTo>
                  <a:cubicBezTo>
                    <a:pt x="6" y="31"/>
                    <a:pt x="6" y="31"/>
                    <a:pt x="6" y="31"/>
                  </a:cubicBezTo>
                  <a:cubicBezTo>
                    <a:pt x="6" y="31"/>
                    <a:pt x="5" y="31"/>
                    <a:pt x="5" y="31"/>
                  </a:cubicBezTo>
                  <a:cubicBezTo>
                    <a:pt x="4" y="31"/>
                    <a:pt x="4" y="31"/>
                    <a:pt x="4" y="31"/>
                  </a:cubicBezTo>
                  <a:cubicBezTo>
                    <a:pt x="4" y="31"/>
                    <a:pt x="4" y="31"/>
                    <a:pt x="4" y="31"/>
                  </a:cubicBezTo>
                  <a:cubicBezTo>
                    <a:pt x="4" y="31"/>
                    <a:pt x="4" y="31"/>
                    <a:pt x="4" y="31"/>
                  </a:cubicBezTo>
                  <a:cubicBezTo>
                    <a:pt x="5" y="31"/>
                    <a:pt x="5" y="31"/>
                    <a:pt x="5" y="31"/>
                  </a:cubicBezTo>
                  <a:moveTo>
                    <a:pt x="40" y="31"/>
                  </a:moveTo>
                  <a:cubicBezTo>
                    <a:pt x="40" y="31"/>
                    <a:pt x="40" y="31"/>
                    <a:pt x="40" y="31"/>
                  </a:cubicBezTo>
                  <a:cubicBezTo>
                    <a:pt x="39" y="31"/>
                    <a:pt x="39" y="31"/>
                    <a:pt x="38" y="31"/>
                  </a:cubicBezTo>
                  <a:cubicBezTo>
                    <a:pt x="38" y="31"/>
                    <a:pt x="38" y="31"/>
                    <a:pt x="38" y="31"/>
                  </a:cubicBezTo>
                  <a:cubicBezTo>
                    <a:pt x="38" y="30"/>
                    <a:pt x="38" y="30"/>
                    <a:pt x="38" y="30"/>
                  </a:cubicBezTo>
                  <a:cubicBezTo>
                    <a:pt x="38" y="30"/>
                    <a:pt x="38" y="30"/>
                    <a:pt x="38" y="30"/>
                  </a:cubicBezTo>
                  <a:cubicBezTo>
                    <a:pt x="38" y="31"/>
                    <a:pt x="38" y="31"/>
                    <a:pt x="38" y="31"/>
                  </a:cubicBezTo>
                  <a:cubicBezTo>
                    <a:pt x="39" y="31"/>
                    <a:pt x="39" y="31"/>
                    <a:pt x="40" y="31"/>
                  </a:cubicBezTo>
                  <a:cubicBezTo>
                    <a:pt x="40" y="31"/>
                    <a:pt x="40" y="31"/>
                    <a:pt x="40" y="31"/>
                  </a:cubicBezTo>
                  <a:cubicBezTo>
                    <a:pt x="40" y="31"/>
                    <a:pt x="40" y="31"/>
                    <a:pt x="40" y="31"/>
                  </a:cubicBezTo>
                  <a:cubicBezTo>
                    <a:pt x="40" y="31"/>
                    <a:pt x="40" y="31"/>
                    <a:pt x="40" y="31"/>
                  </a:cubicBezTo>
                  <a:moveTo>
                    <a:pt x="20" y="32"/>
                  </a:moveTo>
                  <a:cubicBezTo>
                    <a:pt x="20" y="31"/>
                    <a:pt x="20" y="31"/>
                    <a:pt x="20" y="31"/>
                  </a:cubicBezTo>
                  <a:cubicBezTo>
                    <a:pt x="21" y="31"/>
                    <a:pt x="21" y="31"/>
                    <a:pt x="21" y="31"/>
                  </a:cubicBezTo>
                  <a:cubicBezTo>
                    <a:pt x="21" y="30"/>
                    <a:pt x="21" y="30"/>
                    <a:pt x="21" y="30"/>
                  </a:cubicBezTo>
                  <a:cubicBezTo>
                    <a:pt x="21" y="30"/>
                    <a:pt x="21" y="30"/>
                    <a:pt x="21" y="30"/>
                  </a:cubicBezTo>
                  <a:cubicBezTo>
                    <a:pt x="21" y="30"/>
                    <a:pt x="21" y="30"/>
                    <a:pt x="21" y="30"/>
                  </a:cubicBezTo>
                  <a:cubicBezTo>
                    <a:pt x="21" y="31"/>
                    <a:pt x="21" y="31"/>
                    <a:pt x="20" y="32"/>
                  </a:cubicBezTo>
                  <a:moveTo>
                    <a:pt x="24" y="32"/>
                  </a:moveTo>
                  <a:cubicBezTo>
                    <a:pt x="24" y="31"/>
                    <a:pt x="23" y="31"/>
                    <a:pt x="23" y="30"/>
                  </a:cubicBezTo>
                  <a:cubicBezTo>
                    <a:pt x="23" y="30"/>
                    <a:pt x="23" y="30"/>
                    <a:pt x="23" y="30"/>
                  </a:cubicBezTo>
                  <a:cubicBezTo>
                    <a:pt x="23" y="30"/>
                    <a:pt x="23" y="30"/>
                    <a:pt x="23" y="30"/>
                  </a:cubicBezTo>
                  <a:cubicBezTo>
                    <a:pt x="24" y="31"/>
                    <a:pt x="24" y="31"/>
                    <a:pt x="24" y="31"/>
                  </a:cubicBezTo>
                  <a:cubicBezTo>
                    <a:pt x="24" y="31"/>
                    <a:pt x="24" y="31"/>
                    <a:pt x="24" y="31"/>
                  </a:cubicBezTo>
                  <a:cubicBezTo>
                    <a:pt x="24" y="32"/>
                    <a:pt x="24" y="32"/>
                    <a:pt x="24" y="32"/>
                  </a:cubicBezTo>
                  <a:moveTo>
                    <a:pt x="9" y="31"/>
                  </a:moveTo>
                  <a:cubicBezTo>
                    <a:pt x="8" y="31"/>
                    <a:pt x="8" y="31"/>
                    <a:pt x="8" y="31"/>
                  </a:cubicBezTo>
                  <a:cubicBezTo>
                    <a:pt x="8" y="30"/>
                    <a:pt x="8" y="30"/>
                    <a:pt x="8" y="30"/>
                  </a:cubicBezTo>
                  <a:cubicBezTo>
                    <a:pt x="9" y="31"/>
                    <a:pt x="9" y="31"/>
                    <a:pt x="9" y="31"/>
                  </a:cubicBezTo>
                  <a:cubicBezTo>
                    <a:pt x="9" y="31"/>
                    <a:pt x="9" y="31"/>
                    <a:pt x="9" y="31"/>
                  </a:cubicBezTo>
                  <a:cubicBezTo>
                    <a:pt x="9" y="31"/>
                    <a:pt x="9" y="31"/>
                    <a:pt x="9" y="31"/>
                  </a:cubicBezTo>
                  <a:moveTo>
                    <a:pt x="36" y="31"/>
                  </a:moveTo>
                  <a:cubicBezTo>
                    <a:pt x="35" y="31"/>
                    <a:pt x="35" y="31"/>
                    <a:pt x="35" y="31"/>
                  </a:cubicBezTo>
                  <a:cubicBezTo>
                    <a:pt x="35" y="31"/>
                    <a:pt x="35" y="31"/>
                    <a:pt x="35" y="31"/>
                  </a:cubicBezTo>
                  <a:cubicBezTo>
                    <a:pt x="36" y="30"/>
                    <a:pt x="36" y="30"/>
                    <a:pt x="36" y="30"/>
                  </a:cubicBezTo>
                  <a:cubicBezTo>
                    <a:pt x="36" y="31"/>
                    <a:pt x="36" y="31"/>
                    <a:pt x="36" y="31"/>
                  </a:cubicBezTo>
                  <a:cubicBezTo>
                    <a:pt x="36" y="31"/>
                    <a:pt x="36" y="31"/>
                    <a:pt x="36" y="31"/>
                  </a:cubicBezTo>
                  <a:moveTo>
                    <a:pt x="40" y="30"/>
                  </a:moveTo>
                  <a:cubicBezTo>
                    <a:pt x="39" y="30"/>
                    <a:pt x="39" y="29"/>
                    <a:pt x="39" y="29"/>
                  </a:cubicBezTo>
                  <a:cubicBezTo>
                    <a:pt x="40" y="29"/>
                    <a:pt x="40" y="29"/>
                    <a:pt x="40" y="29"/>
                  </a:cubicBezTo>
                  <a:cubicBezTo>
                    <a:pt x="40" y="30"/>
                    <a:pt x="40" y="30"/>
                    <a:pt x="40" y="30"/>
                  </a:cubicBezTo>
                  <a:cubicBezTo>
                    <a:pt x="40" y="30"/>
                    <a:pt x="40" y="30"/>
                    <a:pt x="40" y="30"/>
                  </a:cubicBezTo>
                  <a:cubicBezTo>
                    <a:pt x="40" y="30"/>
                    <a:pt x="40" y="30"/>
                    <a:pt x="40" y="30"/>
                  </a:cubicBezTo>
                  <a:moveTo>
                    <a:pt x="5" y="30"/>
                  </a:moveTo>
                  <a:cubicBezTo>
                    <a:pt x="4" y="30"/>
                    <a:pt x="4" y="30"/>
                    <a:pt x="4" y="30"/>
                  </a:cubicBezTo>
                  <a:cubicBezTo>
                    <a:pt x="5" y="29"/>
                    <a:pt x="5" y="29"/>
                    <a:pt x="5" y="29"/>
                  </a:cubicBezTo>
                  <a:cubicBezTo>
                    <a:pt x="5" y="29"/>
                    <a:pt x="5" y="29"/>
                    <a:pt x="5" y="29"/>
                  </a:cubicBezTo>
                  <a:cubicBezTo>
                    <a:pt x="5" y="29"/>
                    <a:pt x="5" y="30"/>
                    <a:pt x="5" y="30"/>
                  </a:cubicBezTo>
                  <a:cubicBezTo>
                    <a:pt x="5" y="30"/>
                    <a:pt x="5" y="30"/>
                    <a:pt x="5" y="30"/>
                  </a:cubicBezTo>
                  <a:moveTo>
                    <a:pt x="4" y="30"/>
                  </a:moveTo>
                  <a:cubicBezTo>
                    <a:pt x="3" y="29"/>
                    <a:pt x="3" y="29"/>
                    <a:pt x="3" y="29"/>
                  </a:cubicBezTo>
                  <a:cubicBezTo>
                    <a:pt x="3" y="29"/>
                    <a:pt x="3" y="29"/>
                    <a:pt x="3" y="29"/>
                  </a:cubicBezTo>
                  <a:cubicBezTo>
                    <a:pt x="4" y="29"/>
                    <a:pt x="4" y="29"/>
                    <a:pt x="4" y="29"/>
                  </a:cubicBezTo>
                  <a:cubicBezTo>
                    <a:pt x="4" y="29"/>
                    <a:pt x="4" y="29"/>
                    <a:pt x="4" y="29"/>
                  </a:cubicBezTo>
                  <a:cubicBezTo>
                    <a:pt x="4" y="30"/>
                    <a:pt x="4" y="30"/>
                    <a:pt x="4" y="30"/>
                  </a:cubicBezTo>
                  <a:moveTo>
                    <a:pt x="40" y="30"/>
                  </a:moveTo>
                  <a:cubicBezTo>
                    <a:pt x="40" y="29"/>
                    <a:pt x="40" y="29"/>
                    <a:pt x="40" y="29"/>
                  </a:cubicBezTo>
                  <a:cubicBezTo>
                    <a:pt x="41" y="29"/>
                    <a:pt x="41" y="29"/>
                    <a:pt x="41" y="29"/>
                  </a:cubicBezTo>
                  <a:cubicBezTo>
                    <a:pt x="41" y="29"/>
                    <a:pt x="41" y="29"/>
                    <a:pt x="41" y="29"/>
                  </a:cubicBezTo>
                  <a:cubicBezTo>
                    <a:pt x="41" y="29"/>
                    <a:pt x="41" y="29"/>
                    <a:pt x="41" y="29"/>
                  </a:cubicBezTo>
                  <a:cubicBezTo>
                    <a:pt x="40" y="30"/>
                    <a:pt x="40" y="30"/>
                    <a:pt x="40" y="30"/>
                  </a:cubicBezTo>
                  <a:moveTo>
                    <a:pt x="39" y="30"/>
                  </a:moveTo>
                  <a:cubicBezTo>
                    <a:pt x="39" y="30"/>
                    <a:pt x="39" y="30"/>
                    <a:pt x="39" y="30"/>
                  </a:cubicBezTo>
                  <a:cubicBezTo>
                    <a:pt x="39" y="30"/>
                    <a:pt x="39" y="30"/>
                    <a:pt x="39" y="30"/>
                  </a:cubicBezTo>
                  <a:cubicBezTo>
                    <a:pt x="38" y="29"/>
                    <a:pt x="38" y="29"/>
                    <a:pt x="38" y="29"/>
                  </a:cubicBezTo>
                  <a:cubicBezTo>
                    <a:pt x="38" y="29"/>
                    <a:pt x="39" y="29"/>
                    <a:pt x="39" y="29"/>
                  </a:cubicBezTo>
                  <a:cubicBezTo>
                    <a:pt x="39" y="29"/>
                    <a:pt x="39" y="30"/>
                    <a:pt x="39" y="30"/>
                  </a:cubicBezTo>
                  <a:moveTo>
                    <a:pt x="5" y="30"/>
                  </a:moveTo>
                  <a:cubicBezTo>
                    <a:pt x="5" y="30"/>
                    <a:pt x="5" y="29"/>
                    <a:pt x="6" y="29"/>
                  </a:cubicBezTo>
                  <a:cubicBezTo>
                    <a:pt x="6" y="29"/>
                    <a:pt x="6" y="29"/>
                    <a:pt x="6" y="29"/>
                  </a:cubicBezTo>
                  <a:cubicBezTo>
                    <a:pt x="6" y="29"/>
                    <a:pt x="6" y="29"/>
                    <a:pt x="6" y="30"/>
                  </a:cubicBezTo>
                  <a:cubicBezTo>
                    <a:pt x="6" y="30"/>
                    <a:pt x="6" y="30"/>
                    <a:pt x="6" y="30"/>
                  </a:cubicBezTo>
                  <a:cubicBezTo>
                    <a:pt x="5" y="30"/>
                    <a:pt x="5" y="30"/>
                    <a:pt x="5" y="30"/>
                  </a:cubicBezTo>
                  <a:moveTo>
                    <a:pt x="3" y="29"/>
                  </a:moveTo>
                  <a:cubicBezTo>
                    <a:pt x="3" y="29"/>
                    <a:pt x="3" y="29"/>
                    <a:pt x="3" y="29"/>
                  </a:cubicBezTo>
                  <a:cubicBezTo>
                    <a:pt x="2" y="28"/>
                    <a:pt x="2" y="28"/>
                    <a:pt x="2" y="28"/>
                  </a:cubicBezTo>
                  <a:cubicBezTo>
                    <a:pt x="3" y="29"/>
                    <a:pt x="3" y="29"/>
                    <a:pt x="3" y="29"/>
                  </a:cubicBezTo>
                  <a:cubicBezTo>
                    <a:pt x="3" y="29"/>
                    <a:pt x="3" y="29"/>
                    <a:pt x="3" y="29"/>
                  </a:cubicBezTo>
                  <a:moveTo>
                    <a:pt x="19" y="29"/>
                  </a:moveTo>
                  <a:cubicBezTo>
                    <a:pt x="18" y="29"/>
                    <a:pt x="18" y="29"/>
                    <a:pt x="18" y="29"/>
                  </a:cubicBezTo>
                  <a:cubicBezTo>
                    <a:pt x="18" y="28"/>
                    <a:pt x="18" y="28"/>
                    <a:pt x="18" y="28"/>
                  </a:cubicBezTo>
                  <a:cubicBezTo>
                    <a:pt x="18" y="29"/>
                    <a:pt x="18" y="29"/>
                    <a:pt x="18" y="29"/>
                  </a:cubicBezTo>
                  <a:cubicBezTo>
                    <a:pt x="19" y="29"/>
                    <a:pt x="19" y="29"/>
                    <a:pt x="19" y="29"/>
                  </a:cubicBezTo>
                  <a:cubicBezTo>
                    <a:pt x="19" y="29"/>
                    <a:pt x="19" y="29"/>
                    <a:pt x="19" y="29"/>
                  </a:cubicBezTo>
                  <a:moveTo>
                    <a:pt x="42" y="29"/>
                  </a:moveTo>
                  <a:cubicBezTo>
                    <a:pt x="42" y="29"/>
                    <a:pt x="42" y="29"/>
                    <a:pt x="42" y="29"/>
                  </a:cubicBezTo>
                  <a:cubicBezTo>
                    <a:pt x="42" y="28"/>
                    <a:pt x="42" y="28"/>
                    <a:pt x="42" y="28"/>
                  </a:cubicBezTo>
                  <a:cubicBezTo>
                    <a:pt x="42" y="29"/>
                    <a:pt x="42" y="29"/>
                    <a:pt x="42" y="29"/>
                  </a:cubicBezTo>
                  <a:cubicBezTo>
                    <a:pt x="42" y="29"/>
                    <a:pt x="42" y="29"/>
                    <a:pt x="42" y="29"/>
                  </a:cubicBezTo>
                  <a:moveTo>
                    <a:pt x="26" y="29"/>
                  </a:moveTo>
                  <a:cubicBezTo>
                    <a:pt x="26" y="29"/>
                    <a:pt x="26" y="29"/>
                    <a:pt x="26" y="29"/>
                  </a:cubicBezTo>
                  <a:cubicBezTo>
                    <a:pt x="26" y="29"/>
                    <a:pt x="26" y="29"/>
                    <a:pt x="26" y="29"/>
                  </a:cubicBezTo>
                  <a:cubicBezTo>
                    <a:pt x="26" y="28"/>
                    <a:pt x="26" y="28"/>
                    <a:pt x="26" y="28"/>
                  </a:cubicBezTo>
                  <a:cubicBezTo>
                    <a:pt x="26" y="29"/>
                    <a:pt x="26" y="29"/>
                    <a:pt x="26" y="29"/>
                  </a:cubicBezTo>
                  <a:cubicBezTo>
                    <a:pt x="26" y="29"/>
                    <a:pt x="26" y="29"/>
                    <a:pt x="26" y="29"/>
                  </a:cubicBezTo>
                  <a:moveTo>
                    <a:pt x="6" y="29"/>
                  </a:moveTo>
                  <a:cubicBezTo>
                    <a:pt x="6" y="29"/>
                    <a:pt x="6" y="29"/>
                    <a:pt x="7" y="28"/>
                  </a:cubicBezTo>
                  <a:cubicBezTo>
                    <a:pt x="7" y="29"/>
                    <a:pt x="7" y="29"/>
                    <a:pt x="8" y="30"/>
                  </a:cubicBezTo>
                  <a:cubicBezTo>
                    <a:pt x="8" y="30"/>
                    <a:pt x="8" y="30"/>
                    <a:pt x="8" y="30"/>
                  </a:cubicBezTo>
                  <a:cubicBezTo>
                    <a:pt x="8" y="30"/>
                    <a:pt x="8" y="30"/>
                    <a:pt x="8" y="30"/>
                  </a:cubicBezTo>
                  <a:cubicBezTo>
                    <a:pt x="7" y="30"/>
                    <a:pt x="7" y="30"/>
                    <a:pt x="7" y="29"/>
                  </a:cubicBezTo>
                  <a:cubicBezTo>
                    <a:pt x="7" y="29"/>
                    <a:pt x="7" y="29"/>
                    <a:pt x="7" y="29"/>
                  </a:cubicBezTo>
                  <a:cubicBezTo>
                    <a:pt x="7" y="29"/>
                    <a:pt x="7" y="29"/>
                    <a:pt x="7" y="29"/>
                  </a:cubicBezTo>
                  <a:cubicBezTo>
                    <a:pt x="6" y="29"/>
                    <a:pt x="6" y="29"/>
                    <a:pt x="6" y="29"/>
                  </a:cubicBezTo>
                  <a:cubicBezTo>
                    <a:pt x="6" y="29"/>
                    <a:pt x="6" y="29"/>
                    <a:pt x="6" y="29"/>
                  </a:cubicBezTo>
                  <a:moveTo>
                    <a:pt x="37" y="30"/>
                  </a:moveTo>
                  <a:cubicBezTo>
                    <a:pt x="36" y="30"/>
                    <a:pt x="36" y="30"/>
                    <a:pt x="36" y="30"/>
                  </a:cubicBezTo>
                  <a:cubicBezTo>
                    <a:pt x="37" y="29"/>
                    <a:pt x="37" y="29"/>
                    <a:pt x="38" y="28"/>
                  </a:cubicBezTo>
                  <a:cubicBezTo>
                    <a:pt x="38" y="29"/>
                    <a:pt x="38" y="29"/>
                    <a:pt x="38" y="29"/>
                  </a:cubicBezTo>
                  <a:cubicBezTo>
                    <a:pt x="38" y="29"/>
                    <a:pt x="38" y="29"/>
                    <a:pt x="38" y="29"/>
                  </a:cubicBezTo>
                  <a:cubicBezTo>
                    <a:pt x="38" y="29"/>
                    <a:pt x="38" y="29"/>
                    <a:pt x="38" y="29"/>
                  </a:cubicBezTo>
                  <a:cubicBezTo>
                    <a:pt x="38" y="29"/>
                    <a:pt x="38" y="29"/>
                    <a:pt x="38" y="29"/>
                  </a:cubicBezTo>
                  <a:cubicBezTo>
                    <a:pt x="37" y="29"/>
                    <a:pt x="37" y="29"/>
                    <a:pt x="37" y="29"/>
                  </a:cubicBezTo>
                  <a:cubicBezTo>
                    <a:pt x="37" y="30"/>
                    <a:pt x="37" y="30"/>
                    <a:pt x="37" y="30"/>
                  </a:cubicBezTo>
                  <a:cubicBezTo>
                    <a:pt x="37" y="30"/>
                    <a:pt x="37" y="30"/>
                    <a:pt x="37" y="30"/>
                  </a:cubicBezTo>
                  <a:moveTo>
                    <a:pt x="21" y="27"/>
                  </a:moveTo>
                  <a:cubicBezTo>
                    <a:pt x="21" y="27"/>
                    <a:pt x="21" y="27"/>
                    <a:pt x="21" y="27"/>
                  </a:cubicBezTo>
                  <a:cubicBezTo>
                    <a:pt x="21" y="27"/>
                    <a:pt x="21" y="27"/>
                    <a:pt x="21" y="27"/>
                  </a:cubicBezTo>
                  <a:cubicBezTo>
                    <a:pt x="21" y="27"/>
                    <a:pt x="21" y="27"/>
                    <a:pt x="21" y="27"/>
                  </a:cubicBezTo>
                  <a:moveTo>
                    <a:pt x="23" y="27"/>
                  </a:moveTo>
                  <a:cubicBezTo>
                    <a:pt x="23" y="27"/>
                    <a:pt x="23" y="27"/>
                    <a:pt x="23" y="27"/>
                  </a:cubicBezTo>
                  <a:cubicBezTo>
                    <a:pt x="23" y="27"/>
                    <a:pt x="23" y="27"/>
                    <a:pt x="23" y="27"/>
                  </a:cubicBezTo>
                  <a:cubicBezTo>
                    <a:pt x="23" y="27"/>
                    <a:pt x="23" y="27"/>
                    <a:pt x="23" y="27"/>
                  </a:cubicBezTo>
                  <a:moveTo>
                    <a:pt x="15" y="28"/>
                  </a:moveTo>
                  <a:cubicBezTo>
                    <a:pt x="15" y="28"/>
                    <a:pt x="15" y="28"/>
                    <a:pt x="15" y="28"/>
                  </a:cubicBezTo>
                  <a:cubicBezTo>
                    <a:pt x="15" y="28"/>
                    <a:pt x="15" y="28"/>
                    <a:pt x="15" y="28"/>
                  </a:cubicBezTo>
                  <a:cubicBezTo>
                    <a:pt x="15" y="27"/>
                    <a:pt x="15" y="27"/>
                    <a:pt x="15" y="27"/>
                  </a:cubicBezTo>
                  <a:cubicBezTo>
                    <a:pt x="16" y="27"/>
                    <a:pt x="16" y="27"/>
                    <a:pt x="16" y="27"/>
                  </a:cubicBezTo>
                  <a:cubicBezTo>
                    <a:pt x="16" y="27"/>
                    <a:pt x="16" y="27"/>
                    <a:pt x="16" y="27"/>
                  </a:cubicBezTo>
                  <a:cubicBezTo>
                    <a:pt x="16" y="27"/>
                    <a:pt x="16" y="28"/>
                    <a:pt x="15" y="28"/>
                  </a:cubicBezTo>
                  <a:moveTo>
                    <a:pt x="29" y="28"/>
                  </a:moveTo>
                  <a:cubicBezTo>
                    <a:pt x="29" y="28"/>
                    <a:pt x="29" y="27"/>
                    <a:pt x="28" y="27"/>
                  </a:cubicBezTo>
                  <a:cubicBezTo>
                    <a:pt x="29" y="27"/>
                    <a:pt x="29" y="27"/>
                    <a:pt x="29" y="27"/>
                  </a:cubicBezTo>
                  <a:cubicBezTo>
                    <a:pt x="29" y="27"/>
                    <a:pt x="29" y="27"/>
                    <a:pt x="29" y="27"/>
                  </a:cubicBezTo>
                  <a:cubicBezTo>
                    <a:pt x="30" y="28"/>
                    <a:pt x="30" y="28"/>
                    <a:pt x="30" y="28"/>
                  </a:cubicBezTo>
                  <a:cubicBezTo>
                    <a:pt x="30" y="28"/>
                    <a:pt x="30" y="28"/>
                    <a:pt x="30" y="28"/>
                  </a:cubicBezTo>
                  <a:cubicBezTo>
                    <a:pt x="29" y="28"/>
                    <a:pt x="29" y="28"/>
                    <a:pt x="29" y="28"/>
                  </a:cubicBezTo>
                  <a:moveTo>
                    <a:pt x="16" y="28"/>
                  </a:moveTo>
                  <a:cubicBezTo>
                    <a:pt x="16" y="28"/>
                    <a:pt x="16" y="27"/>
                    <a:pt x="16" y="27"/>
                  </a:cubicBezTo>
                  <a:cubicBezTo>
                    <a:pt x="17" y="27"/>
                    <a:pt x="17" y="27"/>
                    <a:pt x="18" y="26"/>
                  </a:cubicBezTo>
                  <a:cubicBezTo>
                    <a:pt x="18" y="27"/>
                    <a:pt x="18" y="27"/>
                    <a:pt x="18" y="28"/>
                  </a:cubicBezTo>
                  <a:cubicBezTo>
                    <a:pt x="18" y="28"/>
                    <a:pt x="18" y="28"/>
                    <a:pt x="18" y="28"/>
                  </a:cubicBezTo>
                  <a:cubicBezTo>
                    <a:pt x="18" y="28"/>
                    <a:pt x="18" y="28"/>
                    <a:pt x="18" y="28"/>
                  </a:cubicBezTo>
                  <a:cubicBezTo>
                    <a:pt x="17" y="28"/>
                    <a:pt x="17" y="28"/>
                    <a:pt x="17" y="28"/>
                  </a:cubicBezTo>
                  <a:cubicBezTo>
                    <a:pt x="17" y="28"/>
                    <a:pt x="17" y="28"/>
                    <a:pt x="17" y="28"/>
                  </a:cubicBezTo>
                  <a:cubicBezTo>
                    <a:pt x="18" y="27"/>
                    <a:pt x="18" y="27"/>
                    <a:pt x="18" y="27"/>
                  </a:cubicBezTo>
                  <a:cubicBezTo>
                    <a:pt x="18" y="27"/>
                    <a:pt x="18" y="27"/>
                    <a:pt x="18" y="27"/>
                  </a:cubicBezTo>
                  <a:cubicBezTo>
                    <a:pt x="17" y="27"/>
                    <a:pt x="17" y="27"/>
                    <a:pt x="17" y="27"/>
                  </a:cubicBezTo>
                  <a:cubicBezTo>
                    <a:pt x="17" y="27"/>
                    <a:pt x="17" y="27"/>
                    <a:pt x="17" y="28"/>
                  </a:cubicBezTo>
                  <a:cubicBezTo>
                    <a:pt x="16" y="28"/>
                    <a:pt x="16" y="28"/>
                    <a:pt x="16" y="28"/>
                  </a:cubicBezTo>
                  <a:moveTo>
                    <a:pt x="27" y="28"/>
                  </a:moveTo>
                  <a:cubicBezTo>
                    <a:pt x="27" y="28"/>
                    <a:pt x="27" y="28"/>
                    <a:pt x="27" y="28"/>
                  </a:cubicBezTo>
                  <a:cubicBezTo>
                    <a:pt x="26" y="28"/>
                    <a:pt x="26" y="28"/>
                    <a:pt x="26" y="28"/>
                  </a:cubicBezTo>
                  <a:cubicBezTo>
                    <a:pt x="27" y="27"/>
                    <a:pt x="27" y="27"/>
                    <a:pt x="27" y="26"/>
                  </a:cubicBezTo>
                  <a:cubicBezTo>
                    <a:pt x="27" y="27"/>
                    <a:pt x="28" y="27"/>
                    <a:pt x="28" y="27"/>
                  </a:cubicBezTo>
                  <a:cubicBezTo>
                    <a:pt x="28" y="27"/>
                    <a:pt x="28" y="28"/>
                    <a:pt x="29" y="28"/>
                  </a:cubicBezTo>
                  <a:cubicBezTo>
                    <a:pt x="28" y="28"/>
                    <a:pt x="28" y="28"/>
                    <a:pt x="28" y="28"/>
                  </a:cubicBezTo>
                  <a:cubicBezTo>
                    <a:pt x="27" y="27"/>
                    <a:pt x="27" y="27"/>
                    <a:pt x="27" y="27"/>
                  </a:cubicBezTo>
                  <a:cubicBezTo>
                    <a:pt x="27" y="27"/>
                    <a:pt x="27" y="27"/>
                    <a:pt x="27" y="27"/>
                  </a:cubicBezTo>
                  <a:cubicBezTo>
                    <a:pt x="27" y="27"/>
                    <a:pt x="27" y="27"/>
                    <a:pt x="27" y="27"/>
                  </a:cubicBezTo>
                  <a:cubicBezTo>
                    <a:pt x="27" y="28"/>
                    <a:pt x="27" y="28"/>
                    <a:pt x="27" y="28"/>
                  </a:cubicBezTo>
                  <a:cubicBezTo>
                    <a:pt x="27" y="28"/>
                    <a:pt x="27" y="28"/>
                    <a:pt x="27" y="28"/>
                  </a:cubicBezTo>
                  <a:cubicBezTo>
                    <a:pt x="27" y="28"/>
                    <a:pt x="27" y="28"/>
                    <a:pt x="27" y="28"/>
                  </a:cubicBezTo>
                  <a:moveTo>
                    <a:pt x="14" y="28"/>
                  </a:moveTo>
                  <a:cubicBezTo>
                    <a:pt x="14" y="27"/>
                    <a:pt x="14" y="27"/>
                    <a:pt x="14" y="27"/>
                  </a:cubicBezTo>
                  <a:cubicBezTo>
                    <a:pt x="14" y="27"/>
                    <a:pt x="14" y="26"/>
                    <a:pt x="15" y="26"/>
                  </a:cubicBezTo>
                  <a:cubicBezTo>
                    <a:pt x="15" y="26"/>
                    <a:pt x="15" y="26"/>
                    <a:pt x="15" y="26"/>
                  </a:cubicBezTo>
                  <a:cubicBezTo>
                    <a:pt x="15" y="26"/>
                    <a:pt x="15" y="26"/>
                    <a:pt x="15" y="26"/>
                  </a:cubicBezTo>
                  <a:cubicBezTo>
                    <a:pt x="14" y="28"/>
                    <a:pt x="14" y="28"/>
                    <a:pt x="14" y="28"/>
                  </a:cubicBezTo>
                  <a:moveTo>
                    <a:pt x="30" y="28"/>
                  </a:moveTo>
                  <a:cubicBezTo>
                    <a:pt x="29" y="26"/>
                    <a:pt x="29" y="26"/>
                    <a:pt x="29" y="26"/>
                  </a:cubicBezTo>
                  <a:cubicBezTo>
                    <a:pt x="30" y="26"/>
                    <a:pt x="30" y="26"/>
                    <a:pt x="30" y="26"/>
                  </a:cubicBezTo>
                  <a:cubicBezTo>
                    <a:pt x="30" y="26"/>
                    <a:pt x="30" y="26"/>
                    <a:pt x="30" y="26"/>
                  </a:cubicBezTo>
                  <a:cubicBezTo>
                    <a:pt x="30" y="26"/>
                    <a:pt x="30" y="27"/>
                    <a:pt x="30" y="27"/>
                  </a:cubicBezTo>
                  <a:cubicBezTo>
                    <a:pt x="30" y="28"/>
                    <a:pt x="30" y="28"/>
                    <a:pt x="30" y="28"/>
                  </a:cubicBezTo>
                  <a:moveTo>
                    <a:pt x="20" y="27"/>
                  </a:moveTo>
                  <a:cubicBezTo>
                    <a:pt x="20" y="27"/>
                    <a:pt x="20" y="27"/>
                    <a:pt x="20" y="27"/>
                  </a:cubicBezTo>
                  <a:cubicBezTo>
                    <a:pt x="21" y="27"/>
                    <a:pt x="21" y="26"/>
                    <a:pt x="21" y="26"/>
                  </a:cubicBezTo>
                  <a:cubicBezTo>
                    <a:pt x="21" y="26"/>
                    <a:pt x="21" y="26"/>
                    <a:pt x="21" y="26"/>
                  </a:cubicBezTo>
                  <a:cubicBezTo>
                    <a:pt x="20" y="27"/>
                    <a:pt x="20" y="27"/>
                    <a:pt x="20" y="27"/>
                  </a:cubicBezTo>
                  <a:moveTo>
                    <a:pt x="24" y="27"/>
                  </a:moveTo>
                  <a:cubicBezTo>
                    <a:pt x="23" y="26"/>
                    <a:pt x="23" y="26"/>
                    <a:pt x="23" y="26"/>
                  </a:cubicBezTo>
                  <a:cubicBezTo>
                    <a:pt x="23" y="26"/>
                    <a:pt x="23" y="26"/>
                    <a:pt x="23" y="26"/>
                  </a:cubicBezTo>
                  <a:cubicBezTo>
                    <a:pt x="23" y="26"/>
                    <a:pt x="24" y="27"/>
                    <a:pt x="24" y="27"/>
                  </a:cubicBezTo>
                  <a:cubicBezTo>
                    <a:pt x="24" y="27"/>
                    <a:pt x="24" y="27"/>
                    <a:pt x="24" y="27"/>
                  </a:cubicBezTo>
                  <a:moveTo>
                    <a:pt x="9" y="25"/>
                  </a:moveTo>
                  <a:cubicBezTo>
                    <a:pt x="9" y="25"/>
                    <a:pt x="9" y="25"/>
                    <a:pt x="9" y="25"/>
                  </a:cubicBezTo>
                  <a:cubicBezTo>
                    <a:pt x="9" y="25"/>
                    <a:pt x="9" y="25"/>
                    <a:pt x="9" y="25"/>
                  </a:cubicBezTo>
                  <a:cubicBezTo>
                    <a:pt x="9" y="25"/>
                    <a:pt x="9" y="25"/>
                    <a:pt x="9" y="25"/>
                  </a:cubicBezTo>
                  <a:moveTo>
                    <a:pt x="35" y="25"/>
                  </a:moveTo>
                  <a:cubicBezTo>
                    <a:pt x="35" y="25"/>
                    <a:pt x="35" y="25"/>
                    <a:pt x="35" y="25"/>
                  </a:cubicBezTo>
                  <a:cubicBezTo>
                    <a:pt x="35" y="25"/>
                    <a:pt x="35" y="25"/>
                    <a:pt x="35" y="25"/>
                  </a:cubicBezTo>
                  <a:cubicBezTo>
                    <a:pt x="35" y="25"/>
                    <a:pt x="35" y="25"/>
                    <a:pt x="35" y="25"/>
                  </a:cubicBezTo>
                  <a:moveTo>
                    <a:pt x="8" y="25"/>
                  </a:moveTo>
                  <a:cubicBezTo>
                    <a:pt x="8" y="25"/>
                    <a:pt x="8" y="25"/>
                    <a:pt x="8" y="25"/>
                  </a:cubicBezTo>
                  <a:cubicBezTo>
                    <a:pt x="8" y="25"/>
                    <a:pt x="8" y="25"/>
                    <a:pt x="8" y="25"/>
                  </a:cubicBezTo>
                  <a:cubicBezTo>
                    <a:pt x="8" y="25"/>
                    <a:pt x="8" y="25"/>
                    <a:pt x="8" y="25"/>
                  </a:cubicBezTo>
                  <a:cubicBezTo>
                    <a:pt x="8" y="25"/>
                    <a:pt x="8" y="25"/>
                    <a:pt x="8" y="25"/>
                  </a:cubicBezTo>
                  <a:moveTo>
                    <a:pt x="37" y="25"/>
                  </a:moveTo>
                  <a:cubicBezTo>
                    <a:pt x="36" y="25"/>
                    <a:pt x="36" y="25"/>
                    <a:pt x="36" y="25"/>
                  </a:cubicBezTo>
                  <a:cubicBezTo>
                    <a:pt x="36" y="25"/>
                    <a:pt x="36" y="25"/>
                    <a:pt x="36" y="25"/>
                  </a:cubicBezTo>
                  <a:cubicBezTo>
                    <a:pt x="36" y="25"/>
                    <a:pt x="36" y="25"/>
                    <a:pt x="36" y="25"/>
                  </a:cubicBezTo>
                  <a:cubicBezTo>
                    <a:pt x="37" y="25"/>
                    <a:pt x="37" y="25"/>
                    <a:pt x="37" y="25"/>
                  </a:cubicBezTo>
                  <a:moveTo>
                    <a:pt x="13" y="26"/>
                  </a:moveTo>
                  <a:cubicBezTo>
                    <a:pt x="13" y="25"/>
                    <a:pt x="13" y="25"/>
                    <a:pt x="13" y="25"/>
                  </a:cubicBezTo>
                  <a:cubicBezTo>
                    <a:pt x="13" y="25"/>
                    <a:pt x="13" y="25"/>
                    <a:pt x="13" y="25"/>
                  </a:cubicBezTo>
                  <a:cubicBezTo>
                    <a:pt x="13" y="25"/>
                    <a:pt x="13" y="25"/>
                    <a:pt x="13" y="25"/>
                  </a:cubicBezTo>
                  <a:cubicBezTo>
                    <a:pt x="13" y="25"/>
                    <a:pt x="13" y="25"/>
                    <a:pt x="13" y="25"/>
                  </a:cubicBezTo>
                  <a:cubicBezTo>
                    <a:pt x="13" y="26"/>
                    <a:pt x="13" y="26"/>
                    <a:pt x="13" y="26"/>
                  </a:cubicBezTo>
                  <a:moveTo>
                    <a:pt x="31" y="26"/>
                  </a:moveTo>
                  <a:cubicBezTo>
                    <a:pt x="31" y="25"/>
                    <a:pt x="31" y="25"/>
                    <a:pt x="31" y="25"/>
                  </a:cubicBezTo>
                  <a:cubicBezTo>
                    <a:pt x="32" y="25"/>
                    <a:pt x="32" y="25"/>
                    <a:pt x="32" y="25"/>
                  </a:cubicBezTo>
                  <a:cubicBezTo>
                    <a:pt x="32" y="25"/>
                    <a:pt x="32" y="25"/>
                    <a:pt x="32" y="25"/>
                  </a:cubicBezTo>
                  <a:cubicBezTo>
                    <a:pt x="32" y="25"/>
                    <a:pt x="32" y="25"/>
                    <a:pt x="32" y="25"/>
                  </a:cubicBezTo>
                  <a:cubicBezTo>
                    <a:pt x="31" y="26"/>
                    <a:pt x="31" y="26"/>
                    <a:pt x="31" y="26"/>
                  </a:cubicBezTo>
                  <a:moveTo>
                    <a:pt x="14" y="27"/>
                  </a:moveTo>
                  <a:cubicBezTo>
                    <a:pt x="14" y="26"/>
                    <a:pt x="14" y="26"/>
                    <a:pt x="14" y="26"/>
                  </a:cubicBezTo>
                  <a:cubicBezTo>
                    <a:pt x="14" y="26"/>
                    <a:pt x="14" y="26"/>
                    <a:pt x="14" y="26"/>
                  </a:cubicBezTo>
                  <a:cubicBezTo>
                    <a:pt x="14" y="26"/>
                    <a:pt x="14" y="26"/>
                    <a:pt x="14" y="26"/>
                  </a:cubicBezTo>
                  <a:cubicBezTo>
                    <a:pt x="14" y="25"/>
                    <a:pt x="14" y="25"/>
                    <a:pt x="14" y="25"/>
                  </a:cubicBezTo>
                  <a:cubicBezTo>
                    <a:pt x="14" y="25"/>
                    <a:pt x="14" y="25"/>
                    <a:pt x="14" y="25"/>
                  </a:cubicBezTo>
                  <a:cubicBezTo>
                    <a:pt x="14" y="25"/>
                    <a:pt x="14" y="25"/>
                    <a:pt x="14" y="25"/>
                  </a:cubicBezTo>
                  <a:cubicBezTo>
                    <a:pt x="15" y="26"/>
                    <a:pt x="15" y="26"/>
                    <a:pt x="15" y="26"/>
                  </a:cubicBezTo>
                  <a:cubicBezTo>
                    <a:pt x="14" y="26"/>
                    <a:pt x="14" y="26"/>
                    <a:pt x="14" y="26"/>
                  </a:cubicBezTo>
                  <a:cubicBezTo>
                    <a:pt x="14" y="27"/>
                    <a:pt x="14" y="27"/>
                    <a:pt x="14" y="27"/>
                  </a:cubicBezTo>
                  <a:moveTo>
                    <a:pt x="31" y="27"/>
                  </a:moveTo>
                  <a:cubicBezTo>
                    <a:pt x="30" y="26"/>
                    <a:pt x="30" y="26"/>
                    <a:pt x="30" y="26"/>
                  </a:cubicBezTo>
                  <a:cubicBezTo>
                    <a:pt x="30" y="26"/>
                    <a:pt x="30" y="26"/>
                    <a:pt x="30" y="26"/>
                  </a:cubicBezTo>
                  <a:cubicBezTo>
                    <a:pt x="30" y="25"/>
                    <a:pt x="30" y="25"/>
                    <a:pt x="30" y="25"/>
                  </a:cubicBezTo>
                  <a:cubicBezTo>
                    <a:pt x="30" y="25"/>
                    <a:pt x="30" y="25"/>
                    <a:pt x="30" y="25"/>
                  </a:cubicBezTo>
                  <a:cubicBezTo>
                    <a:pt x="30" y="25"/>
                    <a:pt x="30" y="25"/>
                    <a:pt x="30" y="25"/>
                  </a:cubicBezTo>
                  <a:cubicBezTo>
                    <a:pt x="31" y="26"/>
                    <a:pt x="31" y="26"/>
                    <a:pt x="31" y="26"/>
                  </a:cubicBezTo>
                  <a:cubicBezTo>
                    <a:pt x="30" y="26"/>
                    <a:pt x="30" y="26"/>
                    <a:pt x="30" y="26"/>
                  </a:cubicBezTo>
                  <a:cubicBezTo>
                    <a:pt x="30" y="26"/>
                    <a:pt x="30" y="26"/>
                    <a:pt x="30" y="26"/>
                  </a:cubicBezTo>
                  <a:cubicBezTo>
                    <a:pt x="31" y="27"/>
                    <a:pt x="31" y="27"/>
                    <a:pt x="31" y="27"/>
                  </a:cubicBezTo>
                  <a:moveTo>
                    <a:pt x="32" y="25"/>
                  </a:moveTo>
                  <a:cubicBezTo>
                    <a:pt x="32" y="25"/>
                    <a:pt x="32" y="25"/>
                    <a:pt x="32" y="25"/>
                  </a:cubicBezTo>
                  <a:cubicBezTo>
                    <a:pt x="32" y="25"/>
                    <a:pt x="32" y="25"/>
                    <a:pt x="32" y="25"/>
                  </a:cubicBezTo>
                  <a:cubicBezTo>
                    <a:pt x="33" y="25"/>
                    <a:pt x="33" y="25"/>
                    <a:pt x="33" y="25"/>
                  </a:cubicBezTo>
                  <a:cubicBezTo>
                    <a:pt x="33" y="25"/>
                    <a:pt x="33" y="25"/>
                    <a:pt x="33" y="25"/>
                  </a:cubicBezTo>
                  <a:cubicBezTo>
                    <a:pt x="33" y="25"/>
                    <a:pt x="33" y="25"/>
                    <a:pt x="33" y="25"/>
                  </a:cubicBezTo>
                  <a:cubicBezTo>
                    <a:pt x="32" y="25"/>
                    <a:pt x="32" y="25"/>
                    <a:pt x="32" y="25"/>
                  </a:cubicBezTo>
                  <a:moveTo>
                    <a:pt x="12" y="25"/>
                  </a:moveTo>
                  <a:cubicBezTo>
                    <a:pt x="12" y="25"/>
                    <a:pt x="12" y="25"/>
                    <a:pt x="12" y="25"/>
                  </a:cubicBezTo>
                  <a:cubicBezTo>
                    <a:pt x="12" y="25"/>
                    <a:pt x="12" y="25"/>
                    <a:pt x="12" y="25"/>
                  </a:cubicBezTo>
                  <a:cubicBezTo>
                    <a:pt x="12" y="25"/>
                    <a:pt x="12" y="25"/>
                    <a:pt x="12" y="25"/>
                  </a:cubicBezTo>
                  <a:cubicBezTo>
                    <a:pt x="12" y="25"/>
                    <a:pt x="12" y="25"/>
                    <a:pt x="12" y="25"/>
                  </a:cubicBezTo>
                  <a:cubicBezTo>
                    <a:pt x="12" y="25"/>
                    <a:pt x="12" y="25"/>
                    <a:pt x="12" y="25"/>
                  </a:cubicBezTo>
                  <a:cubicBezTo>
                    <a:pt x="12" y="25"/>
                    <a:pt x="12" y="25"/>
                    <a:pt x="12" y="25"/>
                  </a:cubicBezTo>
                  <a:moveTo>
                    <a:pt x="6" y="25"/>
                  </a:moveTo>
                  <a:cubicBezTo>
                    <a:pt x="6" y="25"/>
                    <a:pt x="6" y="25"/>
                    <a:pt x="6" y="25"/>
                  </a:cubicBezTo>
                  <a:cubicBezTo>
                    <a:pt x="6" y="25"/>
                    <a:pt x="6" y="25"/>
                    <a:pt x="6" y="25"/>
                  </a:cubicBezTo>
                  <a:cubicBezTo>
                    <a:pt x="6" y="25"/>
                    <a:pt x="6" y="25"/>
                    <a:pt x="6" y="25"/>
                  </a:cubicBezTo>
                  <a:moveTo>
                    <a:pt x="39" y="25"/>
                  </a:moveTo>
                  <a:cubicBezTo>
                    <a:pt x="38" y="25"/>
                    <a:pt x="38" y="25"/>
                    <a:pt x="38" y="25"/>
                  </a:cubicBezTo>
                  <a:cubicBezTo>
                    <a:pt x="38" y="25"/>
                    <a:pt x="38" y="25"/>
                    <a:pt x="38" y="25"/>
                  </a:cubicBezTo>
                  <a:cubicBezTo>
                    <a:pt x="39" y="25"/>
                    <a:pt x="39" y="25"/>
                    <a:pt x="39" y="25"/>
                  </a:cubicBezTo>
                  <a:moveTo>
                    <a:pt x="11" y="25"/>
                  </a:moveTo>
                  <a:cubicBezTo>
                    <a:pt x="11" y="25"/>
                    <a:pt x="11" y="25"/>
                    <a:pt x="11" y="25"/>
                  </a:cubicBezTo>
                  <a:cubicBezTo>
                    <a:pt x="11" y="25"/>
                    <a:pt x="11" y="25"/>
                    <a:pt x="11" y="25"/>
                  </a:cubicBezTo>
                  <a:cubicBezTo>
                    <a:pt x="11" y="25"/>
                    <a:pt x="11" y="25"/>
                    <a:pt x="11" y="25"/>
                  </a:cubicBezTo>
                  <a:moveTo>
                    <a:pt x="33" y="25"/>
                  </a:moveTo>
                  <a:cubicBezTo>
                    <a:pt x="33" y="25"/>
                    <a:pt x="33" y="25"/>
                    <a:pt x="33" y="25"/>
                  </a:cubicBezTo>
                  <a:cubicBezTo>
                    <a:pt x="33" y="25"/>
                    <a:pt x="33" y="25"/>
                    <a:pt x="33" y="25"/>
                  </a:cubicBezTo>
                  <a:cubicBezTo>
                    <a:pt x="33" y="25"/>
                    <a:pt x="33" y="25"/>
                    <a:pt x="33" y="25"/>
                  </a:cubicBezTo>
                  <a:moveTo>
                    <a:pt x="7" y="25"/>
                  </a:moveTo>
                  <a:cubicBezTo>
                    <a:pt x="7" y="25"/>
                    <a:pt x="7" y="25"/>
                    <a:pt x="7" y="25"/>
                  </a:cubicBezTo>
                  <a:cubicBezTo>
                    <a:pt x="7" y="25"/>
                    <a:pt x="7" y="25"/>
                    <a:pt x="7" y="25"/>
                  </a:cubicBezTo>
                  <a:cubicBezTo>
                    <a:pt x="7" y="25"/>
                    <a:pt x="7" y="25"/>
                    <a:pt x="7" y="25"/>
                  </a:cubicBezTo>
                  <a:cubicBezTo>
                    <a:pt x="7" y="25"/>
                    <a:pt x="7" y="25"/>
                    <a:pt x="7" y="25"/>
                  </a:cubicBezTo>
                  <a:cubicBezTo>
                    <a:pt x="7" y="25"/>
                    <a:pt x="7" y="25"/>
                    <a:pt x="7" y="25"/>
                  </a:cubicBezTo>
                  <a:moveTo>
                    <a:pt x="37" y="25"/>
                  </a:moveTo>
                  <a:cubicBezTo>
                    <a:pt x="37" y="25"/>
                    <a:pt x="37" y="25"/>
                    <a:pt x="37" y="25"/>
                  </a:cubicBezTo>
                  <a:cubicBezTo>
                    <a:pt x="38" y="25"/>
                    <a:pt x="38" y="25"/>
                    <a:pt x="38" y="25"/>
                  </a:cubicBezTo>
                  <a:cubicBezTo>
                    <a:pt x="37" y="25"/>
                    <a:pt x="37" y="25"/>
                    <a:pt x="37" y="25"/>
                  </a:cubicBezTo>
                  <a:cubicBezTo>
                    <a:pt x="37" y="25"/>
                    <a:pt x="37" y="25"/>
                    <a:pt x="37" y="25"/>
                  </a:cubicBezTo>
                  <a:cubicBezTo>
                    <a:pt x="37" y="25"/>
                    <a:pt x="37" y="25"/>
                    <a:pt x="37" y="25"/>
                  </a:cubicBezTo>
                  <a:moveTo>
                    <a:pt x="6" y="25"/>
                  </a:moveTo>
                  <a:cubicBezTo>
                    <a:pt x="6" y="25"/>
                    <a:pt x="6" y="25"/>
                    <a:pt x="6" y="25"/>
                  </a:cubicBezTo>
                  <a:cubicBezTo>
                    <a:pt x="7" y="25"/>
                    <a:pt x="7" y="25"/>
                    <a:pt x="7" y="25"/>
                  </a:cubicBezTo>
                  <a:cubicBezTo>
                    <a:pt x="7" y="25"/>
                    <a:pt x="7" y="25"/>
                    <a:pt x="7" y="25"/>
                  </a:cubicBezTo>
                  <a:cubicBezTo>
                    <a:pt x="6" y="25"/>
                    <a:pt x="6" y="25"/>
                    <a:pt x="6" y="25"/>
                  </a:cubicBezTo>
                  <a:moveTo>
                    <a:pt x="38" y="25"/>
                  </a:moveTo>
                  <a:cubicBezTo>
                    <a:pt x="38" y="25"/>
                    <a:pt x="38" y="25"/>
                    <a:pt x="38" y="25"/>
                  </a:cubicBezTo>
                  <a:cubicBezTo>
                    <a:pt x="38" y="25"/>
                    <a:pt x="38" y="25"/>
                    <a:pt x="38" y="25"/>
                  </a:cubicBezTo>
                  <a:cubicBezTo>
                    <a:pt x="38" y="25"/>
                    <a:pt x="38" y="25"/>
                    <a:pt x="38" y="25"/>
                  </a:cubicBezTo>
                  <a:cubicBezTo>
                    <a:pt x="38" y="25"/>
                    <a:pt x="38" y="25"/>
                    <a:pt x="38" y="25"/>
                  </a:cubicBezTo>
                  <a:moveTo>
                    <a:pt x="6" y="25"/>
                  </a:moveTo>
                  <a:cubicBezTo>
                    <a:pt x="6" y="24"/>
                    <a:pt x="6" y="24"/>
                    <a:pt x="6" y="24"/>
                  </a:cubicBezTo>
                  <a:cubicBezTo>
                    <a:pt x="6" y="24"/>
                    <a:pt x="6" y="24"/>
                    <a:pt x="6" y="24"/>
                  </a:cubicBezTo>
                  <a:cubicBezTo>
                    <a:pt x="6" y="25"/>
                    <a:pt x="6" y="25"/>
                    <a:pt x="6" y="25"/>
                  </a:cubicBezTo>
                  <a:moveTo>
                    <a:pt x="39" y="25"/>
                  </a:moveTo>
                  <a:cubicBezTo>
                    <a:pt x="39" y="24"/>
                    <a:pt x="39" y="24"/>
                    <a:pt x="39" y="24"/>
                  </a:cubicBezTo>
                  <a:cubicBezTo>
                    <a:pt x="39" y="24"/>
                    <a:pt x="39" y="24"/>
                    <a:pt x="39" y="24"/>
                  </a:cubicBezTo>
                  <a:cubicBezTo>
                    <a:pt x="39" y="25"/>
                    <a:pt x="39" y="25"/>
                    <a:pt x="39" y="25"/>
                  </a:cubicBezTo>
                  <a:moveTo>
                    <a:pt x="5" y="25"/>
                  </a:moveTo>
                  <a:cubicBezTo>
                    <a:pt x="5" y="24"/>
                    <a:pt x="5" y="24"/>
                    <a:pt x="5" y="24"/>
                  </a:cubicBezTo>
                  <a:cubicBezTo>
                    <a:pt x="5" y="24"/>
                    <a:pt x="5" y="24"/>
                    <a:pt x="5" y="24"/>
                  </a:cubicBezTo>
                  <a:cubicBezTo>
                    <a:pt x="5" y="24"/>
                    <a:pt x="5" y="24"/>
                    <a:pt x="5" y="24"/>
                  </a:cubicBezTo>
                  <a:cubicBezTo>
                    <a:pt x="5" y="24"/>
                    <a:pt x="5" y="24"/>
                    <a:pt x="5" y="24"/>
                  </a:cubicBezTo>
                  <a:cubicBezTo>
                    <a:pt x="5" y="23"/>
                    <a:pt x="5" y="23"/>
                    <a:pt x="5" y="23"/>
                  </a:cubicBezTo>
                  <a:cubicBezTo>
                    <a:pt x="6" y="23"/>
                    <a:pt x="6" y="23"/>
                    <a:pt x="6" y="23"/>
                  </a:cubicBezTo>
                  <a:cubicBezTo>
                    <a:pt x="5" y="24"/>
                    <a:pt x="5" y="24"/>
                    <a:pt x="5" y="25"/>
                  </a:cubicBezTo>
                  <a:cubicBezTo>
                    <a:pt x="5" y="25"/>
                    <a:pt x="5" y="25"/>
                    <a:pt x="5" y="25"/>
                  </a:cubicBezTo>
                  <a:moveTo>
                    <a:pt x="39" y="25"/>
                  </a:moveTo>
                  <a:cubicBezTo>
                    <a:pt x="39" y="25"/>
                    <a:pt x="39" y="25"/>
                    <a:pt x="39" y="25"/>
                  </a:cubicBezTo>
                  <a:cubicBezTo>
                    <a:pt x="39" y="24"/>
                    <a:pt x="39" y="24"/>
                    <a:pt x="39" y="23"/>
                  </a:cubicBezTo>
                  <a:cubicBezTo>
                    <a:pt x="39" y="23"/>
                    <a:pt x="39" y="23"/>
                    <a:pt x="39" y="23"/>
                  </a:cubicBezTo>
                  <a:cubicBezTo>
                    <a:pt x="39" y="24"/>
                    <a:pt x="39" y="24"/>
                    <a:pt x="39" y="24"/>
                  </a:cubicBezTo>
                  <a:cubicBezTo>
                    <a:pt x="39" y="24"/>
                    <a:pt x="39" y="24"/>
                    <a:pt x="39" y="24"/>
                  </a:cubicBezTo>
                  <a:cubicBezTo>
                    <a:pt x="39" y="24"/>
                    <a:pt x="39" y="24"/>
                    <a:pt x="39" y="24"/>
                  </a:cubicBezTo>
                  <a:cubicBezTo>
                    <a:pt x="40" y="24"/>
                    <a:pt x="40" y="24"/>
                    <a:pt x="40" y="24"/>
                  </a:cubicBezTo>
                  <a:cubicBezTo>
                    <a:pt x="39" y="25"/>
                    <a:pt x="39" y="25"/>
                    <a:pt x="39" y="25"/>
                  </a:cubicBezTo>
                  <a:moveTo>
                    <a:pt x="21" y="23"/>
                  </a:moveTo>
                  <a:cubicBezTo>
                    <a:pt x="21" y="23"/>
                    <a:pt x="21" y="23"/>
                    <a:pt x="21" y="23"/>
                  </a:cubicBezTo>
                  <a:cubicBezTo>
                    <a:pt x="21" y="22"/>
                    <a:pt x="21" y="22"/>
                    <a:pt x="21" y="22"/>
                  </a:cubicBezTo>
                  <a:cubicBezTo>
                    <a:pt x="21" y="23"/>
                    <a:pt x="21" y="23"/>
                    <a:pt x="21" y="23"/>
                  </a:cubicBezTo>
                  <a:moveTo>
                    <a:pt x="23" y="23"/>
                  </a:moveTo>
                  <a:cubicBezTo>
                    <a:pt x="23" y="23"/>
                    <a:pt x="23" y="23"/>
                    <a:pt x="23" y="22"/>
                  </a:cubicBezTo>
                  <a:cubicBezTo>
                    <a:pt x="24" y="23"/>
                    <a:pt x="24" y="23"/>
                    <a:pt x="24" y="23"/>
                  </a:cubicBezTo>
                  <a:cubicBezTo>
                    <a:pt x="23" y="23"/>
                    <a:pt x="23" y="23"/>
                    <a:pt x="23" y="23"/>
                  </a:cubicBezTo>
                  <a:moveTo>
                    <a:pt x="40" y="24"/>
                  </a:moveTo>
                  <a:cubicBezTo>
                    <a:pt x="39" y="22"/>
                    <a:pt x="39" y="22"/>
                    <a:pt x="39" y="22"/>
                  </a:cubicBezTo>
                  <a:cubicBezTo>
                    <a:pt x="40" y="22"/>
                    <a:pt x="40" y="22"/>
                    <a:pt x="40" y="22"/>
                  </a:cubicBezTo>
                  <a:cubicBezTo>
                    <a:pt x="40" y="22"/>
                    <a:pt x="40" y="23"/>
                    <a:pt x="40" y="23"/>
                  </a:cubicBezTo>
                  <a:cubicBezTo>
                    <a:pt x="40" y="23"/>
                    <a:pt x="40" y="23"/>
                    <a:pt x="40" y="23"/>
                  </a:cubicBezTo>
                  <a:cubicBezTo>
                    <a:pt x="40" y="24"/>
                    <a:pt x="40" y="24"/>
                    <a:pt x="40" y="24"/>
                  </a:cubicBezTo>
                  <a:cubicBezTo>
                    <a:pt x="40" y="24"/>
                    <a:pt x="40" y="24"/>
                    <a:pt x="40" y="24"/>
                  </a:cubicBezTo>
                  <a:moveTo>
                    <a:pt x="4" y="24"/>
                  </a:moveTo>
                  <a:cubicBezTo>
                    <a:pt x="4" y="24"/>
                    <a:pt x="4" y="24"/>
                    <a:pt x="4" y="24"/>
                  </a:cubicBezTo>
                  <a:cubicBezTo>
                    <a:pt x="4" y="23"/>
                    <a:pt x="4" y="23"/>
                    <a:pt x="4" y="23"/>
                  </a:cubicBezTo>
                  <a:cubicBezTo>
                    <a:pt x="4" y="23"/>
                    <a:pt x="4" y="23"/>
                    <a:pt x="4" y="23"/>
                  </a:cubicBezTo>
                  <a:cubicBezTo>
                    <a:pt x="4" y="23"/>
                    <a:pt x="4" y="22"/>
                    <a:pt x="5" y="22"/>
                  </a:cubicBezTo>
                  <a:cubicBezTo>
                    <a:pt x="5" y="22"/>
                    <a:pt x="5" y="22"/>
                    <a:pt x="5" y="22"/>
                  </a:cubicBezTo>
                  <a:cubicBezTo>
                    <a:pt x="4" y="24"/>
                    <a:pt x="4" y="24"/>
                    <a:pt x="4" y="24"/>
                  </a:cubicBezTo>
                  <a:moveTo>
                    <a:pt x="3" y="24"/>
                  </a:moveTo>
                  <a:cubicBezTo>
                    <a:pt x="3" y="23"/>
                    <a:pt x="3" y="23"/>
                    <a:pt x="3" y="22"/>
                  </a:cubicBezTo>
                  <a:cubicBezTo>
                    <a:pt x="3" y="22"/>
                    <a:pt x="3" y="22"/>
                    <a:pt x="3" y="22"/>
                  </a:cubicBezTo>
                  <a:cubicBezTo>
                    <a:pt x="3" y="22"/>
                    <a:pt x="3" y="22"/>
                    <a:pt x="3" y="22"/>
                  </a:cubicBezTo>
                  <a:cubicBezTo>
                    <a:pt x="4" y="22"/>
                    <a:pt x="4" y="22"/>
                    <a:pt x="4" y="22"/>
                  </a:cubicBezTo>
                  <a:cubicBezTo>
                    <a:pt x="4" y="22"/>
                    <a:pt x="4" y="23"/>
                    <a:pt x="3" y="23"/>
                  </a:cubicBezTo>
                  <a:cubicBezTo>
                    <a:pt x="3" y="23"/>
                    <a:pt x="3" y="23"/>
                    <a:pt x="3" y="23"/>
                  </a:cubicBezTo>
                  <a:cubicBezTo>
                    <a:pt x="3" y="24"/>
                    <a:pt x="3" y="24"/>
                    <a:pt x="3" y="24"/>
                  </a:cubicBezTo>
                  <a:moveTo>
                    <a:pt x="42" y="24"/>
                  </a:moveTo>
                  <a:cubicBezTo>
                    <a:pt x="41" y="23"/>
                    <a:pt x="41" y="23"/>
                    <a:pt x="41" y="23"/>
                  </a:cubicBezTo>
                  <a:cubicBezTo>
                    <a:pt x="41" y="23"/>
                    <a:pt x="41" y="23"/>
                    <a:pt x="41" y="23"/>
                  </a:cubicBezTo>
                  <a:cubicBezTo>
                    <a:pt x="41" y="23"/>
                    <a:pt x="40" y="22"/>
                    <a:pt x="40" y="22"/>
                  </a:cubicBezTo>
                  <a:cubicBezTo>
                    <a:pt x="41" y="22"/>
                    <a:pt x="41" y="22"/>
                    <a:pt x="41" y="22"/>
                  </a:cubicBezTo>
                  <a:cubicBezTo>
                    <a:pt x="41" y="22"/>
                    <a:pt x="41" y="22"/>
                    <a:pt x="41" y="22"/>
                  </a:cubicBezTo>
                  <a:cubicBezTo>
                    <a:pt x="41" y="22"/>
                    <a:pt x="41" y="22"/>
                    <a:pt x="41" y="22"/>
                  </a:cubicBezTo>
                  <a:cubicBezTo>
                    <a:pt x="41" y="23"/>
                    <a:pt x="42" y="23"/>
                    <a:pt x="42" y="24"/>
                  </a:cubicBezTo>
                  <a:moveTo>
                    <a:pt x="20" y="22"/>
                  </a:moveTo>
                  <a:cubicBezTo>
                    <a:pt x="20" y="22"/>
                    <a:pt x="20" y="22"/>
                    <a:pt x="20" y="22"/>
                  </a:cubicBezTo>
                  <a:cubicBezTo>
                    <a:pt x="20" y="22"/>
                    <a:pt x="20" y="22"/>
                    <a:pt x="20" y="22"/>
                  </a:cubicBezTo>
                  <a:cubicBezTo>
                    <a:pt x="21" y="22"/>
                    <a:pt x="21" y="22"/>
                    <a:pt x="21" y="22"/>
                  </a:cubicBezTo>
                  <a:cubicBezTo>
                    <a:pt x="21" y="21"/>
                    <a:pt x="21" y="21"/>
                    <a:pt x="21" y="21"/>
                  </a:cubicBezTo>
                  <a:cubicBezTo>
                    <a:pt x="21" y="21"/>
                    <a:pt x="21" y="21"/>
                    <a:pt x="21" y="21"/>
                  </a:cubicBezTo>
                  <a:cubicBezTo>
                    <a:pt x="20" y="22"/>
                    <a:pt x="20" y="22"/>
                    <a:pt x="20" y="22"/>
                  </a:cubicBezTo>
                  <a:moveTo>
                    <a:pt x="24" y="22"/>
                  </a:moveTo>
                  <a:cubicBezTo>
                    <a:pt x="23" y="21"/>
                    <a:pt x="23" y="21"/>
                    <a:pt x="23" y="21"/>
                  </a:cubicBezTo>
                  <a:cubicBezTo>
                    <a:pt x="23" y="21"/>
                    <a:pt x="23" y="21"/>
                    <a:pt x="23" y="21"/>
                  </a:cubicBezTo>
                  <a:cubicBezTo>
                    <a:pt x="23" y="22"/>
                    <a:pt x="23" y="22"/>
                    <a:pt x="23" y="22"/>
                  </a:cubicBezTo>
                  <a:cubicBezTo>
                    <a:pt x="24" y="22"/>
                    <a:pt x="24" y="22"/>
                    <a:pt x="24" y="22"/>
                  </a:cubicBezTo>
                  <a:cubicBezTo>
                    <a:pt x="24" y="22"/>
                    <a:pt x="24" y="22"/>
                    <a:pt x="24" y="22"/>
                  </a:cubicBezTo>
                  <a:cubicBezTo>
                    <a:pt x="24" y="22"/>
                    <a:pt x="24" y="22"/>
                    <a:pt x="24" y="22"/>
                  </a:cubicBezTo>
                  <a:moveTo>
                    <a:pt x="5" y="21"/>
                  </a:moveTo>
                  <a:cubicBezTo>
                    <a:pt x="6" y="21"/>
                    <a:pt x="6" y="21"/>
                    <a:pt x="6" y="21"/>
                  </a:cubicBezTo>
                  <a:cubicBezTo>
                    <a:pt x="6" y="20"/>
                    <a:pt x="6" y="20"/>
                    <a:pt x="6" y="20"/>
                  </a:cubicBezTo>
                  <a:cubicBezTo>
                    <a:pt x="6" y="22"/>
                    <a:pt x="6" y="22"/>
                    <a:pt x="6" y="22"/>
                  </a:cubicBezTo>
                  <a:cubicBezTo>
                    <a:pt x="6" y="22"/>
                    <a:pt x="5" y="21"/>
                    <a:pt x="5" y="21"/>
                  </a:cubicBezTo>
                  <a:cubicBezTo>
                    <a:pt x="4" y="21"/>
                    <a:pt x="4" y="21"/>
                    <a:pt x="4" y="21"/>
                  </a:cubicBezTo>
                  <a:cubicBezTo>
                    <a:pt x="4" y="21"/>
                    <a:pt x="4" y="21"/>
                    <a:pt x="4" y="21"/>
                  </a:cubicBezTo>
                  <a:cubicBezTo>
                    <a:pt x="4" y="21"/>
                    <a:pt x="4" y="21"/>
                    <a:pt x="4" y="21"/>
                  </a:cubicBezTo>
                  <a:cubicBezTo>
                    <a:pt x="5" y="21"/>
                    <a:pt x="5" y="21"/>
                    <a:pt x="5" y="21"/>
                  </a:cubicBezTo>
                  <a:moveTo>
                    <a:pt x="38" y="22"/>
                  </a:moveTo>
                  <a:cubicBezTo>
                    <a:pt x="38" y="20"/>
                    <a:pt x="38" y="20"/>
                    <a:pt x="38" y="20"/>
                  </a:cubicBezTo>
                  <a:cubicBezTo>
                    <a:pt x="38" y="21"/>
                    <a:pt x="38" y="21"/>
                    <a:pt x="38" y="21"/>
                  </a:cubicBezTo>
                  <a:cubicBezTo>
                    <a:pt x="39" y="21"/>
                    <a:pt x="39" y="21"/>
                    <a:pt x="39" y="21"/>
                  </a:cubicBezTo>
                  <a:cubicBezTo>
                    <a:pt x="40" y="21"/>
                    <a:pt x="40" y="21"/>
                    <a:pt x="40" y="21"/>
                  </a:cubicBezTo>
                  <a:cubicBezTo>
                    <a:pt x="40" y="21"/>
                    <a:pt x="40" y="21"/>
                    <a:pt x="40" y="21"/>
                  </a:cubicBezTo>
                  <a:cubicBezTo>
                    <a:pt x="40" y="21"/>
                    <a:pt x="40" y="21"/>
                    <a:pt x="40" y="21"/>
                  </a:cubicBezTo>
                  <a:cubicBezTo>
                    <a:pt x="39" y="21"/>
                    <a:pt x="39" y="21"/>
                    <a:pt x="39" y="21"/>
                  </a:cubicBezTo>
                  <a:cubicBezTo>
                    <a:pt x="39" y="21"/>
                    <a:pt x="39" y="22"/>
                    <a:pt x="38" y="22"/>
                  </a:cubicBezTo>
                  <a:moveTo>
                    <a:pt x="22" y="32"/>
                  </a:moveTo>
                  <a:cubicBezTo>
                    <a:pt x="22" y="32"/>
                    <a:pt x="22" y="31"/>
                    <a:pt x="22" y="31"/>
                  </a:cubicBezTo>
                  <a:cubicBezTo>
                    <a:pt x="22" y="27"/>
                    <a:pt x="22" y="23"/>
                    <a:pt x="22" y="19"/>
                  </a:cubicBezTo>
                  <a:cubicBezTo>
                    <a:pt x="22" y="18"/>
                    <a:pt x="22" y="18"/>
                    <a:pt x="22" y="17"/>
                  </a:cubicBezTo>
                  <a:cubicBezTo>
                    <a:pt x="22" y="18"/>
                    <a:pt x="22" y="18"/>
                    <a:pt x="22" y="19"/>
                  </a:cubicBezTo>
                  <a:cubicBezTo>
                    <a:pt x="23" y="23"/>
                    <a:pt x="22" y="27"/>
                    <a:pt x="22" y="31"/>
                  </a:cubicBezTo>
                  <a:cubicBezTo>
                    <a:pt x="22" y="31"/>
                    <a:pt x="22" y="32"/>
                    <a:pt x="22" y="32"/>
                  </a:cubicBezTo>
                  <a:moveTo>
                    <a:pt x="7" y="13"/>
                  </a:moveTo>
                  <a:cubicBezTo>
                    <a:pt x="8" y="13"/>
                    <a:pt x="8" y="13"/>
                    <a:pt x="8" y="13"/>
                  </a:cubicBezTo>
                  <a:cubicBezTo>
                    <a:pt x="8" y="13"/>
                    <a:pt x="8" y="13"/>
                    <a:pt x="8" y="13"/>
                  </a:cubicBezTo>
                  <a:cubicBezTo>
                    <a:pt x="8" y="14"/>
                    <a:pt x="8" y="14"/>
                    <a:pt x="8" y="14"/>
                  </a:cubicBezTo>
                  <a:cubicBezTo>
                    <a:pt x="8" y="14"/>
                    <a:pt x="8" y="14"/>
                    <a:pt x="8" y="14"/>
                  </a:cubicBezTo>
                  <a:cubicBezTo>
                    <a:pt x="7" y="14"/>
                    <a:pt x="7" y="14"/>
                    <a:pt x="7" y="14"/>
                  </a:cubicBezTo>
                  <a:cubicBezTo>
                    <a:pt x="7" y="13"/>
                    <a:pt x="7" y="13"/>
                    <a:pt x="7" y="13"/>
                  </a:cubicBezTo>
                  <a:cubicBezTo>
                    <a:pt x="7" y="13"/>
                    <a:pt x="7" y="13"/>
                    <a:pt x="7" y="13"/>
                  </a:cubicBezTo>
                  <a:moveTo>
                    <a:pt x="37" y="14"/>
                  </a:moveTo>
                  <a:cubicBezTo>
                    <a:pt x="37" y="14"/>
                    <a:pt x="37" y="14"/>
                    <a:pt x="37" y="14"/>
                  </a:cubicBezTo>
                  <a:cubicBezTo>
                    <a:pt x="37" y="13"/>
                    <a:pt x="37" y="13"/>
                    <a:pt x="37" y="13"/>
                  </a:cubicBezTo>
                  <a:cubicBezTo>
                    <a:pt x="37" y="13"/>
                    <a:pt x="37" y="13"/>
                    <a:pt x="37" y="13"/>
                  </a:cubicBezTo>
                  <a:cubicBezTo>
                    <a:pt x="37" y="13"/>
                    <a:pt x="37" y="13"/>
                    <a:pt x="37" y="13"/>
                  </a:cubicBezTo>
                  <a:cubicBezTo>
                    <a:pt x="37" y="13"/>
                    <a:pt x="37" y="13"/>
                    <a:pt x="37" y="13"/>
                  </a:cubicBezTo>
                  <a:cubicBezTo>
                    <a:pt x="37" y="14"/>
                    <a:pt x="37" y="14"/>
                    <a:pt x="37" y="14"/>
                  </a:cubicBezTo>
                  <a:cubicBezTo>
                    <a:pt x="37" y="14"/>
                    <a:pt x="37" y="14"/>
                    <a:pt x="37" y="14"/>
                  </a:cubicBezTo>
                  <a:moveTo>
                    <a:pt x="6" y="13"/>
                  </a:moveTo>
                  <a:cubicBezTo>
                    <a:pt x="6" y="13"/>
                    <a:pt x="6" y="13"/>
                    <a:pt x="6" y="13"/>
                  </a:cubicBezTo>
                  <a:cubicBezTo>
                    <a:pt x="6" y="13"/>
                    <a:pt x="6" y="13"/>
                    <a:pt x="6" y="13"/>
                  </a:cubicBezTo>
                  <a:cubicBezTo>
                    <a:pt x="6" y="13"/>
                    <a:pt x="6" y="13"/>
                    <a:pt x="6" y="13"/>
                  </a:cubicBezTo>
                  <a:cubicBezTo>
                    <a:pt x="6" y="13"/>
                    <a:pt x="6" y="13"/>
                    <a:pt x="6" y="13"/>
                  </a:cubicBezTo>
                  <a:moveTo>
                    <a:pt x="38" y="13"/>
                  </a:moveTo>
                  <a:cubicBezTo>
                    <a:pt x="38" y="13"/>
                    <a:pt x="38" y="13"/>
                    <a:pt x="38" y="13"/>
                  </a:cubicBezTo>
                  <a:cubicBezTo>
                    <a:pt x="38" y="13"/>
                    <a:pt x="38" y="13"/>
                    <a:pt x="38" y="13"/>
                  </a:cubicBezTo>
                  <a:cubicBezTo>
                    <a:pt x="38" y="13"/>
                    <a:pt x="38" y="13"/>
                    <a:pt x="38" y="13"/>
                  </a:cubicBezTo>
                  <a:cubicBezTo>
                    <a:pt x="38" y="13"/>
                    <a:pt x="38" y="13"/>
                    <a:pt x="38" y="13"/>
                  </a:cubicBezTo>
                  <a:moveTo>
                    <a:pt x="12" y="14"/>
                  </a:moveTo>
                  <a:cubicBezTo>
                    <a:pt x="11" y="13"/>
                    <a:pt x="11" y="13"/>
                    <a:pt x="11" y="13"/>
                  </a:cubicBezTo>
                  <a:cubicBezTo>
                    <a:pt x="11" y="13"/>
                    <a:pt x="11" y="13"/>
                    <a:pt x="11" y="13"/>
                  </a:cubicBezTo>
                  <a:cubicBezTo>
                    <a:pt x="12" y="13"/>
                    <a:pt x="12" y="13"/>
                    <a:pt x="12" y="13"/>
                  </a:cubicBezTo>
                  <a:cubicBezTo>
                    <a:pt x="12" y="13"/>
                    <a:pt x="12" y="13"/>
                    <a:pt x="12" y="13"/>
                  </a:cubicBezTo>
                  <a:cubicBezTo>
                    <a:pt x="12" y="14"/>
                    <a:pt x="12" y="14"/>
                    <a:pt x="12" y="14"/>
                  </a:cubicBezTo>
                  <a:moveTo>
                    <a:pt x="33" y="13"/>
                  </a:moveTo>
                  <a:cubicBezTo>
                    <a:pt x="33" y="13"/>
                    <a:pt x="33" y="13"/>
                    <a:pt x="33" y="13"/>
                  </a:cubicBezTo>
                  <a:cubicBezTo>
                    <a:pt x="33" y="13"/>
                    <a:pt x="33" y="13"/>
                    <a:pt x="33" y="13"/>
                  </a:cubicBezTo>
                  <a:cubicBezTo>
                    <a:pt x="33" y="14"/>
                    <a:pt x="33" y="14"/>
                    <a:pt x="33" y="14"/>
                  </a:cubicBezTo>
                  <a:cubicBezTo>
                    <a:pt x="33" y="13"/>
                    <a:pt x="33" y="13"/>
                    <a:pt x="33" y="13"/>
                  </a:cubicBezTo>
                  <a:cubicBezTo>
                    <a:pt x="33" y="13"/>
                    <a:pt x="33" y="13"/>
                    <a:pt x="33" y="13"/>
                  </a:cubicBezTo>
                  <a:moveTo>
                    <a:pt x="8" y="14"/>
                  </a:moveTo>
                  <a:cubicBezTo>
                    <a:pt x="8" y="13"/>
                    <a:pt x="8" y="13"/>
                    <a:pt x="8" y="13"/>
                  </a:cubicBezTo>
                  <a:cubicBezTo>
                    <a:pt x="8" y="13"/>
                    <a:pt x="8" y="13"/>
                    <a:pt x="8" y="13"/>
                  </a:cubicBezTo>
                  <a:cubicBezTo>
                    <a:pt x="9" y="13"/>
                    <a:pt x="9" y="13"/>
                    <a:pt x="9" y="13"/>
                  </a:cubicBezTo>
                  <a:cubicBezTo>
                    <a:pt x="9" y="14"/>
                    <a:pt x="9" y="14"/>
                    <a:pt x="9" y="14"/>
                  </a:cubicBezTo>
                  <a:cubicBezTo>
                    <a:pt x="8" y="14"/>
                    <a:pt x="8" y="14"/>
                    <a:pt x="8" y="14"/>
                  </a:cubicBezTo>
                  <a:moveTo>
                    <a:pt x="36" y="14"/>
                  </a:moveTo>
                  <a:cubicBezTo>
                    <a:pt x="36" y="14"/>
                    <a:pt x="36" y="14"/>
                    <a:pt x="36" y="14"/>
                  </a:cubicBezTo>
                  <a:cubicBezTo>
                    <a:pt x="36" y="13"/>
                    <a:pt x="36" y="13"/>
                    <a:pt x="36" y="13"/>
                  </a:cubicBezTo>
                  <a:cubicBezTo>
                    <a:pt x="36" y="13"/>
                    <a:pt x="36" y="13"/>
                    <a:pt x="36" y="13"/>
                  </a:cubicBezTo>
                  <a:cubicBezTo>
                    <a:pt x="36" y="13"/>
                    <a:pt x="36" y="13"/>
                    <a:pt x="36" y="13"/>
                  </a:cubicBezTo>
                  <a:cubicBezTo>
                    <a:pt x="36" y="14"/>
                    <a:pt x="36" y="14"/>
                    <a:pt x="36" y="14"/>
                  </a:cubicBezTo>
                  <a:moveTo>
                    <a:pt x="12" y="14"/>
                  </a:moveTo>
                  <a:cubicBezTo>
                    <a:pt x="12" y="14"/>
                    <a:pt x="12" y="14"/>
                    <a:pt x="12" y="14"/>
                  </a:cubicBezTo>
                  <a:cubicBezTo>
                    <a:pt x="12" y="13"/>
                    <a:pt x="12" y="13"/>
                    <a:pt x="12" y="13"/>
                  </a:cubicBezTo>
                  <a:cubicBezTo>
                    <a:pt x="13" y="13"/>
                    <a:pt x="13" y="13"/>
                    <a:pt x="13" y="13"/>
                  </a:cubicBezTo>
                  <a:cubicBezTo>
                    <a:pt x="13" y="13"/>
                    <a:pt x="13" y="13"/>
                    <a:pt x="13" y="13"/>
                  </a:cubicBezTo>
                  <a:cubicBezTo>
                    <a:pt x="12" y="14"/>
                    <a:pt x="12" y="14"/>
                    <a:pt x="12" y="14"/>
                  </a:cubicBezTo>
                  <a:moveTo>
                    <a:pt x="32" y="14"/>
                  </a:moveTo>
                  <a:cubicBezTo>
                    <a:pt x="31" y="13"/>
                    <a:pt x="31" y="13"/>
                    <a:pt x="31" y="13"/>
                  </a:cubicBezTo>
                  <a:cubicBezTo>
                    <a:pt x="31" y="13"/>
                    <a:pt x="31" y="13"/>
                    <a:pt x="31" y="13"/>
                  </a:cubicBezTo>
                  <a:cubicBezTo>
                    <a:pt x="32" y="13"/>
                    <a:pt x="32" y="13"/>
                    <a:pt x="32" y="13"/>
                  </a:cubicBezTo>
                  <a:cubicBezTo>
                    <a:pt x="32" y="14"/>
                    <a:pt x="32" y="14"/>
                    <a:pt x="32" y="14"/>
                  </a:cubicBezTo>
                  <a:cubicBezTo>
                    <a:pt x="32" y="14"/>
                    <a:pt x="32" y="14"/>
                    <a:pt x="32" y="14"/>
                  </a:cubicBezTo>
                  <a:moveTo>
                    <a:pt x="23" y="14"/>
                  </a:moveTo>
                  <a:cubicBezTo>
                    <a:pt x="23" y="13"/>
                    <a:pt x="23" y="13"/>
                    <a:pt x="23" y="12"/>
                  </a:cubicBezTo>
                  <a:cubicBezTo>
                    <a:pt x="24" y="13"/>
                    <a:pt x="24" y="13"/>
                    <a:pt x="24" y="13"/>
                  </a:cubicBezTo>
                  <a:cubicBezTo>
                    <a:pt x="23" y="13"/>
                    <a:pt x="23" y="13"/>
                    <a:pt x="23" y="13"/>
                  </a:cubicBezTo>
                  <a:cubicBezTo>
                    <a:pt x="23" y="14"/>
                    <a:pt x="23" y="14"/>
                    <a:pt x="23" y="14"/>
                  </a:cubicBezTo>
                  <a:moveTo>
                    <a:pt x="21" y="14"/>
                  </a:moveTo>
                  <a:cubicBezTo>
                    <a:pt x="21" y="13"/>
                    <a:pt x="21" y="13"/>
                    <a:pt x="21" y="13"/>
                  </a:cubicBezTo>
                  <a:cubicBezTo>
                    <a:pt x="21" y="13"/>
                    <a:pt x="21" y="13"/>
                    <a:pt x="21" y="13"/>
                  </a:cubicBezTo>
                  <a:cubicBezTo>
                    <a:pt x="21" y="12"/>
                    <a:pt x="21" y="12"/>
                    <a:pt x="21" y="12"/>
                  </a:cubicBezTo>
                  <a:cubicBezTo>
                    <a:pt x="21" y="13"/>
                    <a:pt x="21" y="13"/>
                    <a:pt x="21" y="14"/>
                  </a:cubicBezTo>
                  <a:moveTo>
                    <a:pt x="15" y="13"/>
                  </a:moveTo>
                  <a:cubicBezTo>
                    <a:pt x="15" y="13"/>
                    <a:pt x="15" y="13"/>
                    <a:pt x="15" y="13"/>
                  </a:cubicBezTo>
                  <a:cubicBezTo>
                    <a:pt x="15" y="12"/>
                    <a:pt x="15" y="12"/>
                    <a:pt x="15" y="12"/>
                  </a:cubicBezTo>
                  <a:cubicBezTo>
                    <a:pt x="16" y="12"/>
                    <a:pt x="16" y="12"/>
                    <a:pt x="16" y="12"/>
                  </a:cubicBezTo>
                  <a:cubicBezTo>
                    <a:pt x="15" y="13"/>
                    <a:pt x="15" y="13"/>
                    <a:pt x="15" y="13"/>
                  </a:cubicBezTo>
                  <a:cubicBezTo>
                    <a:pt x="15" y="13"/>
                    <a:pt x="15" y="13"/>
                    <a:pt x="15" y="13"/>
                  </a:cubicBezTo>
                  <a:moveTo>
                    <a:pt x="29" y="13"/>
                  </a:moveTo>
                  <a:cubicBezTo>
                    <a:pt x="29" y="13"/>
                    <a:pt x="29" y="13"/>
                    <a:pt x="29" y="13"/>
                  </a:cubicBezTo>
                  <a:cubicBezTo>
                    <a:pt x="29" y="12"/>
                    <a:pt x="29" y="12"/>
                    <a:pt x="29" y="12"/>
                  </a:cubicBezTo>
                  <a:cubicBezTo>
                    <a:pt x="29" y="12"/>
                    <a:pt x="29" y="12"/>
                    <a:pt x="29" y="12"/>
                  </a:cubicBezTo>
                  <a:cubicBezTo>
                    <a:pt x="30" y="13"/>
                    <a:pt x="30" y="13"/>
                    <a:pt x="30" y="13"/>
                  </a:cubicBezTo>
                  <a:cubicBezTo>
                    <a:pt x="29" y="13"/>
                    <a:pt x="29" y="13"/>
                    <a:pt x="29" y="13"/>
                  </a:cubicBezTo>
                  <a:moveTo>
                    <a:pt x="14" y="12"/>
                  </a:moveTo>
                  <a:cubicBezTo>
                    <a:pt x="14" y="12"/>
                    <a:pt x="14" y="12"/>
                    <a:pt x="14" y="12"/>
                  </a:cubicBezTo>
                  <a:cubicBezTo>
                    <a:pt x="14" y="12"/>
                    <a:pt x="14" y="12"/>
                    <a:pt x="14" y="12"/>
                  </a:cubicBezTo>
                  <a:cubicBezTo>
                    <a:pt x="15" y="12"/>
                    <a:pt x="15" y="12"/>
                    <a:pt x="15" y="12"/>
                  </a:cubicBezTo>
                  <a:cubicBezTo>
                    <a:pt x="14" y="13"/>
                    <a:pt x="14" y="13"/>
                    <a:pt x="14" y="13"/>
                  </a:cubicBezTo>
                  <a:cubicBezTo>
                    <a:pt x="14" y="13"/>
                    <a:pt x="14" y="13"/>
                    <a:pt x="14" y="13"/>
                  </a:cubicBezTo>
                  <a:cubicBezTo>
                    <a:pt x="14" y="12"/>
                    <a:pt x="14" y="12"/>
                    <a:pt x="14" y="12"/>
                  </a:cubicBezTo>
                  <a:cubicBezTo>
                    <a:pt x="14" y="12"/>
                    <a:pt x="14" y="12"/>
                    <a:pt x="14" y="12"/>
                  </a:cubicBezTo>
                  <a:moveTo>
                    <a:pt x="30" y="13"/>
                  </a:moveTo>
                  <a:cubicBezTo>
                    <a:pt x="30" y="12"/>
                    <a:pt x="30" y="12"/>
                    <a:pt x="30" y="12"/>
                  </a:cubicBezTo>
                  <a:cubicBezTo>
                    <a:pt x="30" y="12"/>
                    <a:pt x="30" y="12"/>
                    <a:pt x="30" y="12"/>
                  </a:cubicBezTo>
                  <a:cubicBezTo>
                    <a:pt x="31" y="12"/>
                    <a:pt x="31" y="12"/>
                    <a:pt x="31" y="12"/>
                  </a:cubicBezTo>
                  <a:cubicBezTo>
                    <a:pt x="31" y="12"/>
                    <a:pt x="31" y="12"/>
                    <a:pt x="31" y="12"/>
                  </a:cubicBezTo>
                  <a:cubicBezTo>
                    <a:pt x="30" y="12"/>
                    <a:pt x="30" y="12"/>
                    <a:pt x="30" y="12"/>
                  </a:cubicBezTo>
                  <a:cubicBezTo>
                    <a:pt x="30" y="13"/>
                    <a:pt x="30" y="13"/>
                    <a:pt x="30" y="13"/>
                  </a:cubicBezTo>
                  <a:cubicBezTo>
                    <a:pt x="30" y="13"/>
                    <a:pt x="30" y="13"/>
                    <a:pt x="30" y="13"/>
                  </a:cubicBezTo>
                  <a:moveTo>
                    <a:pt x="11" y="13"/>
                  </a:moveTo>
                  <a:cubicBezTo>
                    <a:pt x="10" y="13"/>
                    <a:pt x="10" y="13"/>
                    <a:pt x="10" y="13"/>
                  </a:cubicBezTo>
                  <a:cubicBezTo>
                    <a:pt x="10" y="12"/>
                    <a:pt x="10" y="12"/>
                    <a:pt x="10" y="12"/>
                  </a:cubicBezTo>
                  <a:cubicBezTo>
                    <a:pt x="10" y="12"/>
                    <a:pt x="10" y="12"/>
                    <a:pt x="10" y="12"/>
                  </a:cubicBezTo>
                  <a:cubicBezTo>
                    <a:pt x="11" y="13"/>
                    <a:pt x="11" y="13"/>
                    <a:pt x="11" y="13"/>
                  </a:cubicBezTo>
                  <a:cubicBezTo>
                    <a:pt x="11" y="13"/>
                    <a:pt x="11" y="13"/>
                    <a:pt x="11" y="13"/>
                  </a:cubicBezTo>
                  <a:cubicBezTo>
                    <a:pt x="11" y="13"/>
                    <a:pt x="11" y="13"/>
                    <a:pt x="11" y="13"/>
                  </a:cubicBezTo>
                  <a:moveTo>
                    <a:pt x="34" y="13"/>
                  </a:moveTo>
                  <a:cubicBezTo>
                    <a:pt x="34" y="13"/>
                    <a:pt x="34" y="13"/>
                    <a:pt x="34" y="13"/>
                  </a:cubicBezTo>
                  <a:cubicBezTo>
                    <a:pt x="34" y="13"/>
                    <a:pt x="34" y="13"/>
                    <a:pt x="34" y="13"/>
                  </a:cubicBezTo>
                  <a:cubicBezTo>
                    <a:pt x="34" y="12"/>
                    <a:pt x="34" y="12"/>
                    <a:pt x="34" y="12"/>
                  </a:cubicBezTo>
                  <a:cubicBezTo>
                    <a:pt x="34" y="12"/>
                    <a:pt x="34" y="12"/>
                    <a:pt x="34" y="12"/>
                  </a:cubicBezTo>
                  <a:cubicBezTo>
                    <a:pt x="34" y="13"/>
                    <a:pt x="34" y="13"/>
                    <a:pt x="34" y="13"/>
                  </a:cubicBezTo>
                  <a:cubicBezTo>
                    <a:pt x="34" y="13"/>
                    <a:pt x="34" y="13"/>
                    <a:pt x="34" y="13"/>
                  </a:cubicBezTo>
                  <a:moveTo>
                    <a:pt x="35" y="13"/>
                  </a:moveTo>
                  <a:cubicBezTo>
                    <a:pt x="35" y="13"/>
                    <a:pt x="35" y="13"/>
                    <a:pt x="35" y="13"/>
                  </a:cubicBezTo>
                  <a:cubicBezTo>
                    <a:pt x="35" y="12"/>
                    <a:pt x="35" y="12"/>
                    <a:pt x="35" y="12"/>
                  </a:cubicBezTo>
                  <a:cubicBezTo>
                    <a:pt x="35" y="12"/>
                    <a:pt x="35" y="12"/>
                    <a:pt x="35" y="12"/>
                  </a:cubicBezTo>
                  <a:cubicBezTo>
                    <a:pt x="35" y="13"/>
                    <a:pt x="35" y="13"/>
                    <a:pt x="35" y="13"/>
                  </a:cubicBezTo>
                  <a:moveTo>
                    <a:pt x="9" y="13"/>
                  </a:moveTo>
                  <a:cubicBezTo>
                    <a:pt x="9" y="12"/>
                    <a:pt x="9" y="12"/>
                    <a:pt x="9" y="12"/>
                  </a:cubicBezTo>
                  <a:cubicBezTo>
                    <a:pt x="10" y="12"/>
                    <a:pt x="10" y="12"/>
                    <a:pt x="10" y="12"/>
                  </a:cubicBezTo>
                  <a:cubicBezTo>
                    <a:pt x="10" y="13"/>
                    <a:pt x="10" y="13"/>
                    <a:pt x="10" y="13"/>
                  </a:cubicBezTo>
                  <a:cubicBezTo>
                    <a:pt x="9" y="13"/>
                    <a:pt x="9" y="13"/>
                    <a:pt x="9" y="13"/>
                  </a:cubicBezTo>
                  <a:moveTo>
                    <a:pt x="16" y="13"/>
                  </a:moveTo>
                  <a:cubicBezTo>
                    <a:pt x="16" y="12"/>
                    <a:pt x="16" y="12"/>
                    <a:pt x="16" y="12"/>
                  </a:cubicBezTo>
                  <a:cubicBezTo>
                    <a:pt x="17" y="12"/>
                    <a:pt x="17" y="12"/>
                    <a:pt x="17" y="12"/>
                  </a:cubicBezTo>
                  <a:cubicBezTo>
                    <a:pt x="16" y="13"/>
                    <a:pt x="16" y="13"/>
                    <a:pt x="16" y="13"/>
                  </a:cubicBezTo>
                  <a:cubicBezTo>
                    <a:pt x="16" y="13"/>
                    <a:pt x="16" y="13"/>
                    <a:pt x="16" y="13"/>
                  </a:cubicBezTo>
                  <a:moveTo>
                    <a:pt x="29" y="13"/>
                  </a:moveTo>
                  <a:cubicBezTo>
                    <a:pt x="28" y="13"/>
                    <a:pt x="28" y="13"/>
                    <a:pt x="28" y="13"/>
                  </a:cubicBezTo>
                  <a:cubicBezTo>
                    <a:pt x="28" y="12"/>
                    <a:pt x="28" y="12"/>
                    <a:pt x="28" y="12"/>
                  </a:cubicBezTo>
                  <a:cubicBezTo>
                    <a:pt x="28" y="12"/>
                    <a:pt x="28" y="12"/>
                    <a:pt x="28" y="12"/>
                  </a:cubicBezTo>
                  <a:cubicBezTo>
                    <a:pt x="29" y="13"/>
                    <a:pt x="29" y="13"/>
                    <a:pt x="29" y="13"/>
                  </a:cubicBezTo>
                  <a:moveTo>
                    <a:pt x="20" y="13"/>
                  </a:moveTo>
                  <a:cubicBezTo>
                    <a:pt x="20" y="13"/>
                    <a:pt x="20" y="13"/>
                    <a:pt x="20" y="13"/>
                  </a:cubicBezTo>
                  <a:cubicBezTo>
                    <a:pt x="21" y="11"/>
                    <a:pt x="21" y="11"/>
                    <a:pt x="21" y="11"/>
                  </a:cubicBezTo>
                  <a:cubicBezTo>
                    <a:pt x="21" y="12"/>
                    <a:pt x="21" y="12"/>
                    <a:pt x="21" y="12"/>
                  </a:cubicBezTo>
                  <a:cubicBezTo>
                    <a:pt x="21" y="12"/>
                    <a:pt x="21" y="12"/>
                    <a:pt x="20" y="13"/>
                  </a:cubicBezTo>
                  <a:moveTo>
                    <a:pt x="24" y="13"/>
                  </a:moveTo>
                  <a:cubicBezTo>
                    <a:pt x="24" y="12"/>
                    <a:pt x="23" y="12"/>
                    <a:pt x="23" y="12"/>
                  </a:cubicBezTo>
                  <a:cubicBezTo>
                    <a:pt x="23" y="11"/>
                    <a:pt x="23" y="11"/>
                    <a:pt x="23" y="11"/>
                  </a:cubicBezTo>
                  <a:cubicBezTo>
                    <a:pt x="24" y="13"/>
                    <a:pt x="24" y="13"/>
                    <a:pt x="24" y="13"/>
                  </a:cubicBezTo>
                  <a:cubicBezTo>
                    <a:pt x="24" y="13"/>
                    <a:pt x="24" y="13"/>
                    <a:pt x="24" y="13"/>
                  </a:cubicBezTo>
                  <a:moveTo>
                    <a:pt x="20" y="12"/>
                  </a:moveTo>
                  <a:cubicBezTo>
                    <a:pt x="19" y="12"/>
                    <a:pt x="19" y="12"/>
                    <a:pt x="19" y="12"/>
                  </a:cubicBezTo>
                  <a:cubicBezTo>
                    <a:pt x="20" y="12"/>
                    <a:pt x="21" y="11"/>
                    <a:pt x="21" y="10"/>
                  </a:cubicBezTo>
                  <a:cubicBezTo>
                    <a:pt x="21" y="10"/>
                    <a:pt x="21" y="10"/>
                    <a:pt x="21" y="10"/>
                  </a:cubicBezTo>
                  <a:cubicBezTo>
                    <a:pt x="21" y="11"/>
                    <a:pt x="20" y="12"/>
                    <a:pt x="20" y="12"/>
                  </a:cubicBezTo>
                  <a:moveTo>
                    <a:pt x="25" y="12"/>
                  </a:moveTo>
                  <a:cubicBezTo>
                    <a:pt x="23" y="10"/>
                    <a:pt x="23" y="10"/>
                    <a:pt x="23" y="10"/>
                  </a:cubicBezTo>
                  <a:cubicBezTo>
                    <a:pt x="23" y="10"/>
                    <a:pt x="23" y="10"/>
                    <a:pt x="23" y="10"/>
                  </a:cubicBezTo>
                  <a:cubicBezTo>
                    <a:pt x="24" y="11"/>
                    <a:pt x="24" y="12"/>
                    <a:pt x="25" y="12"/>
                  </a:cubicBezTo>
                  <a:cubicBezTo>
                    <a:pt x="25" y="12"/>
                    <a:pt x="25" y="12"/>
                    <a:pt x="25" y="12"/>
                  </a:cubicBezTo>
                  <a:moveTo>
                    <a:pt x="22" y="12"/>
                  </a:moveTo>
                  <a:cubicBezTo>
                    <a:pt x="22" y="11"/>
                    <a:pt x="22" y="10"/>
                    <a:pt x="22" y="9"/>
                  </a:cubicBezTo>
                  <a:cubicBezTo>
                    <a:pt x="22" y="8"/>
                    <a:pt x="22" y="8"/>
                    <a:pt x="22" y="8"/>
                  </a:cubicBezTo>
                  <a:cubicBezTo>
                    <a:pt x="22" y="9"/>
                    <a:pt x="22" y="9"/>
                    <a:pt x="22" y="9"/>
                  </a:cubicBezTo>
                  <a:cubicBezTo>
                    <a:pt x="22" y="10"/>
                    <a:pt x="22" y="11"/>
                    <a:pt x="22" y="12"/>
                  </a:cubicBezTo>
                  <a:moveTo>
                    <a:pt x="21" y="7"/>
                  </a:moveTo>
                  <a:cubicBezTo>
                    <a:pt x="21" y="7"/>
                    <a:pt x="21" y="7"/>
                    <a:pt x="21" y="7"/>
                  </a:cubicBezTo>
                  <a:cubicBezTo>
                    <a:pt x="21" y="7"/>
                    <a:pt x="21" y="7"/>
                    <a:pt x="21" y="7"/>
                  </a:cubicBezTo>
                  <a:cubicBezTo>
                    <a:pt x="21" y="7"/>
                    <a:pt x="21" y="7"/>
                    <a:pt x="21" y="7"/>
                  </a:cubicBezTo>
                  <a:moveTo>
                    <a:pt x="23" y="7"/>
                  </a:moveTo>
                  <a:cubicBezTo>
                    <a:pt x="23" y="7"/>
                    <a:pt x="23" y="7"/>
                    <a:pt x="23" y="7"/>
                  </a:cubicBezTo>
                  <a:cubicBezTo>
                    <a:pt x="23" y="7"/>
                    <a:pt x="23" y="7"/>
                    <a:pt x="23" y="7"/>
                  </a:cubicBezTo>
                  <a:cubicBezTo>
                    <a:pt x="23" y="7"/>
                    <a:pt x="23" y="7"/>
                    <a:pt x="23" y="7"/>
                  </a:cubicBezTo>
                  <a:moveTo>
                    <a:pt x="20" y="6"/>
                  </a:moveTo>
                  <a:cubicBezTo>
                    <a:pt x="20" y="6"/>
                    <a:pt x="20" y="6"/>
                    <a:pt x="20" y="6"/>
                  </a:cubicBezTo>
                  <a:cubicBezTo>
                    <a:pt x="20" y="6"/>
                    <a:pt x="20" y="6"/>
                    <a:pt x="20" y="6"/>
                  </a:cubicBezTo>
                  <a:cubicBezTo>
                    <a:pt x="20" y="6"/>
                    <a:pt x="20" y="6"/>
                    <a:pt x="20" y="6"/>
                  </a:cubicBezTo>
                  <a:moveTo>
                    <a:pt x="24" y="6"/>
                  </a:moveTo>
                  <a:cubicBezTo>
                    <a:pt x="24" y="6"/>
                    <a:pt x="24" y="6"/>
                    <a:pt x="24" y="6"/>
                  </a:cubicBezTo>
                  <a:cubicBezTo>
                    <a:pt x="25" y="6"/>
                    <a:pt x="25" y="6"/>
                    <a:pt x="25" y="6"/>
                  </a:cubicBezTo>
                  <a:cubicBezTo>
                    <a:pt x="24" y="6"/>
                    <a:pt x="24" y="6"/>
                    <a:pt x="24" y="6"/>
                  </a:cubicBezTo>
                  <a:moveTo>
                    <a:pt x="17" y="6"/>
                  </a:moveTo>
                  <a:cubicBezTo>
                    <a:pt x="17" y="6"/>
                    <a:pt x="17" y="6"/>
                    <a:pt x="17" y="6"/>
                  </a:cubicBezTo>
                  <a:cubicBezTo>
                    <a:pt x="17" y="5"/>
                    <a:pt x="17" y="5"/>
                    <a:pt x="17" y="5"/>
                  </a:cubicBezTo>
                  <a:cubicBezTo>
                    <a:pt x="17" y="6"/>
                    <a:pt x="17" y="6"/>
                    <a:pt x="17" y="6"/>
                  </a:cubicBezTo>
                  <a:cubicBezTo>
                    <a:pt x="17" y="6"/>
                    <a:pt x="17" y="6"/>
                    <a:pt x="17" y="6"/>
                  </a:cubicBezTo>
                  <a:moveTo>
                    <a:pt x="27" y="6"/>
                  </a:moveTo>
                  <a:cubicBezTo>
                    <a:pt x="27" y="6"/>
                    <a:pt x="27" y="6"/>
                    <a:pt x="27" y="6"/>
                  </a:cubicBezTo>
                  <a:cubicBezTo>
                    <a:pt x="27" y="5"/>
                    <a:pt x="27" y="5"/>
                    <a:pt x="27" y="5"/>
                  </a:cubicBezTo>
                  <a:cubicBezTo>
                    <a:pt x="28" y="6"/>
                    <a:pt x="28" y="6"/>
                    <a:pt x="28" y="6"/>
                  </a:cubicBezTo>
                  <a:cubicBezTo>
                    <a:pt x="27" y="6"/>
                    <a:pt x="27" y="6"/>
                    <a:pt x="27" y="6"/>
                  </a:cubicBezTo>
                  <a:moveTo>
                    <a:pt x="23" y="7"/>
                  </a:moveTo>
                  <a:cubicBezTo>
                    <a:pt x="23" y="6"/>
                    <a:pt x="23" y="5"/>
                    <a:pt x="23" y="4"/>
                  </a:cubicBezTo>
                  <a:cubicBezTo>
                    <a:pt x="24" y="5"/>
                    <a:pt x="24" y="5"/>
                    <a:pt x="24" y="5"/>
                  </a:cubicBezTo>
                  <a:cubicBezTo>
                    <a:pt x="24" y="5"/>
                    <a:pt x="24" y="5"/>
                    <a:pt x="24" y="5"/>
                  </a:cubicBezTo>
                  <a:cubicBezTo>
                    <a:pt x="24" y="6"/>
                    <a:pt x="24" y="6"/>
                    <a:pt x="24" y="6"/>
                  </a:cubicBezTo>
                  <a:cubicBezTo>
                    <a:pt x="23" y="7"/>
                    <a:pt x="23" y="7"/>
                    <a:pt x="23" y="7"/>
                  </a:cubicBezTo>
                  <a:moveTo>
                    <a:pt x="21" y="7"/>
                  </a:moveTo>
                  <a:cubicBezTo>
                    <a:pt x="21" y="6"/>
                    <a:pt x="21" y="6"/>
                    <a:pt x="21" y="6"/>
                  </a:cubicBezTo>
                  <a:cubicBezTo>
                    <a:pt x="21" y="6"/>
                    <a:pt x="21" y="6"/>
                    <a:pt x="21" y="5"/>
                  </a:cubicBezTo>
                  <a:cubicBezTo>
                    <a:pt x="21" y="5"/>
                    <a:pt x="21" y="5"/>
                    <a:pt x="21" y="5"/>
                  </a:cubicBezTo>
                  <a:cubicBezTo>
                    <a:pt x="21" y="4"/>
                    <a:pt x="21" y="4"/>
                    <a:pt x="21" y="4"/>
                  </a:cubicBezTo>
                  <a:cubicBezTo>
                    <a:pt x="21" y="5"/>
                    <a:pt x="21" y="6"/>
                    <a:pt x="21" y="7"/>
                  </a:cubicBezTo>
                  <a:moveTo>
                    <a:pt x="16" y="4"/>
                  </a:moveTo>
                  <a:cubicBezTo>
                    <a:pt x="15" y="4"/>
                    <a:pt x="15" y="4"/>
                    <a:pt x="15" y="4"/>
                  </a:cubicBezTo>
                  <a:cubicBezTo>
                    <a:pt x="16" y="4"/>
                    <a:pt x="16" y="4"/>
                    <a:pt x="16" y="4"/>
                  </a:cubicBezTo>
                  <a:cubicBezTo>
                    <a:pt x="16" y="4"/>
                    <a:pt x="16" y="4"/>
                    <a:pt x="16" y="4"/>
                  </a:cubicBezTo>
                  <a:moveTo>
                    <a:pt x="29" y="4"/>
                  </a:moveTo>
                  <a:cubicBezTo>
                    <a:pt x="29" y="4"/>
                    <a:pt x="29" y="4"/>
                    <a:pt x="29" y="4"/>
                  </a:cubicBezTo>
                  <a:cubicBezTo>
                    <a:pt x="29" y="4"/>
                    <a:pt x="29" y="4"/>
                    <a:pt x="29" y="4"/>
                  </a:cubicBezTo>
                  <a:cubicBezTo>
                    <a:pt x="29" y="4"/>
                    <a:pt x="29" y="4"/>
                    <a:pt x="29" y="4"/>
                  </a:cubicBezTo>
                  <a:moveTo>
                    <a:pt x="12" y="7"/>
                  </a:moveTo>
                  <a:cubicBezTo>
                    <a:pt x="12" y="7"/>
                    <a:pt x="11" y="7"/>
                    <a:pt x="11" y="7"/>
                  </a:cubicBezTo>
                  <a:cubicBezTo>
                    <a:pt x="11" y="6"/>
                    <a:pt x="11" y="6"/>
                    <a:pt x="11" y="6"/>
                  </a:cubicBezTo>
                  <a:cubicBezTo>
                    <a:pt x="11" y="6"/>
                    <a:pt x="11" y="6"/>
                    <a:pt x="11" y="6"/>
                  </a:cubicBezTo>
                  <a:cubicBezTo>
                    <a:pt x="11" y="5"/>
                    <a:pt x="11" y="5"/>
                    <a:pt x="11" y="5"/>
                  </a:cubicBezTo>
                  <a:cubicBezTo>
                    <a:pt x="12" y="5"/>
                    <a:pt x="12" y="5"/>
                    <a:pt x="12" y="5"/>
                  </a:cubicBezTo>
                  <a:cubicBezTo>
                    <a:pt x="12" y="4"/>
                    <a:pt x="12" y="4"/>
                    <a:pt x="13" y="4"/>
                  </a:cubicBezTo>
                  <a:cubicBezTo>
                    <a:pt x="13" y="3"/>
                    <a:pt x="13" y="3"/>
                    <a:pt x="13" y="3"/>
                  </a:cubicBezTo>
                  <a:cubicBezTo>
                    <a:pt x="14" y="3"/>
                    <a:pt x="14" y="3"/>
                    <a:pt x="14" y="3"/>
                  </a:cubicBezTo>
                  <a:cubicBezTo>
                    <a:pt x="15" y="4"/>
                    <a:pt x="15" y="4"/>
                    <a:pt x="15" y="4"/>
                  </a:cubicBezTo>
                  <a:cubicBezTo>
                    <a:pt x="15" y="4"/>
                    <a:pt x="15" y="4"/>
                    <a:pt x="16" y="5"/>
                  </a:cubicBezTo>
                  <a:cubicBezTo>
                    <a:pt x="16" y="5"/>
                    <a:pt x="16" y="5"/>
                    <a:pt x="16" y="5"/>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7"/>
                    <a:pt x="17" y="7"/>
                    <a:pt x="17" y="7"/>
                  </a:cubicBezTo>
                  <a:cubicBezTo>
                    <a:pt x="17" y="7"/>
                    <a:pt x="17" y="7"/>
                    <a:pt x="17" y="7"/>
                  </a:cubicBezTo>
                  <a:cubicBezTo>
                    <a:pt x="18" y="7"/>
                    <a:pt x="18" y="7"/>
                    <a:pt x="18" y="7"/>
                  </a:cubicBezTo>
                  <a:cubicBezTo>
                    <a:pt x="18" y="7"/>
                    <a:pt x="18" y="7"/>
                    <a:pt x="18" y="7"/>
                  </a:cubicBezTo>
                  <a:cubicBezTo>
                    <a:pt x="18" y="7"/>
                    <a:pt x="18" y="7"/>
                    <a:pt x="18" y="7"/>
                  </a:cubicBezTo>
                  <a:cubicBezTo>
                    <a:pt x="18" y="7"/>
                    <a:pt x="18" y="7"/>
                    <a:pt x="18" y="7"/>
                  </a:cubicBezTo>
                  <a:cubicBezTo>
                    <a:pt x="18" y="7"/>
                    <a:pt x="18" y="7"/>
                    <a:pt x="18" y="7"/>
                  </a:cubicBezTo>
                  <a:cubicBezTo>
                    <a:pt x="18" y="7"/>
                    <a:pt x="18" y="7"/>
                    <a:pt x="18" y="7"/>
                  </a:cubicBezTo>
                  <a:cubicBezTo>
                    <a:pt x="19" y="7"/>
                    <a:pt x="19" y="7"/>
                    <a:pt x="19" y="7"/>
                  </a:cubicBezTo>
                  <a:cubicBezTo>
                    <a:pt x="19" y="7"/>
                    <a:pt x="20" y="7"/>
                    <a:pt x="20" y="7"/>
                  </a:cubicBezTo>
                  <a:cubicBezTo>
                    <a:pt x="21" y="7"/>
                    <a:pt x="21" y="8"/>
                    <a:pt x="21" y="9"/>
                  </a:cubicBezTo>
                  <a:cubicBezTo>
                    <a:pt x="21" y="9"/>
                    <a:pt x="21" y="9"/>
                    <a:pt x="21" y="9"/>
                  </a:cubicBezTo>
                  <a:cubicBezTo>
                    <a:pt x="21" y="9"/>
                    <a:pt x="21" y="9"/>
                    <a:pt x="21" y="9"/>
                  </a:cubicBezTo>
                  <a:cubicBezTo>
                    <a:pt x="21" y="10"/>
                    <a:pt x="20" y="11"/>
                    <a:pt x="19" y="12"/>
                  </a:cubicBezTo>
                  <a:cubicBezTo>
                    <a:pt x="19" y="12"/>
                    <a:pt x="19" y="12"/>
                    <a:pt x="19" y="12"/>
                  </a:cubicBezTo>
                  <a:cubicBezTo>
                    <a:pt x="18" y="13"/>
                    <a:pt x="18" y="13"/>
                    <a:pt x="18" y="13"/>
                  </a:cubicBezTo>
                  <a:cubicBezTo>
                    <a:pt x="19" y="13"/>
                    <a:pt x="19" y="13"/>
                    <a:pt x="19" y="13"/>
                  </a:cubicBezTo>
                  <a:cubicBezTo>
                    <a:pt x="19" y="13"/>
                    <a:pt x="19" y="13"/>
                    <a:pt x="19" y="13"/>
                  </a:cubicBezTo>
                  <a:cubicBezTo>
                    <a:pt x="19" y="13"/>
                    <a:pt x="19" y="13"/>
                    <a:pt x="19" y="13"/>
                  </a:cubicBezTo>
                  <a:cubicBezTo>
                    <a:pt x="19" y="13"/>
                    <a:pt x="19" y="13"/>
                    <a:pt x="19" y="13"/>
                  </a:cubicBezTo>
                  <a:cubicBezTo>
                    <a:pt x="20" y="13"/>
                    <a:pt x="20" y="13"/>
                    <a:pt x="20" y="13"/>
                  </a:cubicBezTo>
                  <a:cubicBezTo>
                    <a:pt x="20" y="13"/>
                    <a:pt x="20" y="13"/>
                    <a:pt x="20" y="13"/>
                  </a:cubicBezTo>
                  <a:cubicBezTo>
                    <a:pt x="20" y="14"/>
                    <a:pt x="20" y="14"/>
                    <a:pt x="20" y="14"/>
                  </a:cubicBezTo>
                  <a:cubicBezTo>
                    <a:pt x="21" y="14"/>
                    <a:pt x="21" y="15"/>
                    <a:pt x="21" y="15"/>
                  </a:cubicBezTo>
                  <a:cubicBezTo>
                    <a:pt x="21" y="16"/>
                    <a:pt x="21" y="16"/>
                    <a:pt x="21" y="16"/>
                  </a:cubicBezTo>
                  <a:cubicBezTo>
                    <a:pt x="21" y="16"/>
                    <a:pt x="21" y="17"/>
                    <a:pt x="21" y="18"/>
                  </a:cubicBezTo>
                  <a:cubicBezTo>
                    <a:pt x="21" y="18"/>
                    <a:pt x="21" y="18"/>
                    <a:pt x="21" y="18"/>
                  </a:cubicBezTo>
                  <a:cubicBezTo>
                    <a:pt x="21" y="19"/>
                    <a:pt x="21" y="19"/>
                    <a:pt x="21" y="19"/>
                  </a:cubicBezTo>
                  <a:cubicBezTo>
                    <a:pt x="21" y="20"/>
                    <a:pt x="21" y="21"/>
                    <a:pt x="20" y="21"/>
                  </a:cubicBezTo>
                  <a:cubicBezTo>
                    <a:pt x="19" y="22"/>
                    <a:pt x="19" y="22"/>
                    <a:pt x="19" y="22"/>
                  </a:cubicBezTo>
                  <a:cubicBezTo>
                    <a:pt x="19" y="22"/>
                    <a:pt x="19" y="22"/>
                    <a:pt x="19" y="22"/>
                  </a:cubicBezTo>
                  <a:cubicBezTo>
                    <a:pt x="19" y="22"/>
                    <a:pt x="18" y="22"/>
                    <a:pt x="18" y="22"/>
                  </a:cubicBezTo>
                  <a:cubicBezTo>
                    <a:pt x="18" y="23"/>
                    <a:pt x="18" y="23"/>
                    <a:pt x="18" y="23"/>
                  </a:cubicBezTo>
                  <a:cubicBezTo>
                    <a:pt x="18" y="23"/>
                    <a:pt x="18" y="23"/>
                    <a:pt x="18" y="23"/>
                  </a:cubicBezTo>
                  <a:cubicBezTo>
                    <a:pt x="18" y="23"/>
                    <a:pt x="18" y="23"/>
                    <a:pt x="19" y="23"/>
                  </a:cubicBezTo>
                  <a:cubicBezTo>
                    <a:pt x="19" y="23"/>
                    <a:pt x="19" y="23"/>
                    <a:pt x="19" y="23"/>
                  </a:cubicBezTo>
                  <a:cubicBezTo>
                    <a:pt x="20" y="23"/>
                    <a:pt x="20" y="23"/>
                    <a:pt x="20" y="23"/>
                  </a:cubicBezTo>
                  <a:cubicBezTo>
                    <a:pt x="20" y="24"/>
                    <a:pt x="21" y="24"/>
                    <a:pt x="21" y="25"/>
                  </a:cubicBezTo>
                  <a:cubicBezTo>
                    <a:pt x="21" y="25"/>
                    <a:pt x="21" y="25"/>
                    <a:pt x="21" y="25"/>
                  </a:cubicBezTo>
                  <a:cubicBezTo>
                    <a:pt x="21" y="25"/>
                    <a:pt x="21" y="25"/>
                    <a:pt x="21" y="25"/>
                  </a:cubicBezTo>
                  <a:cubicBezTo>
                    <a:pt x="21" y="25"/>
                    <a:pt x="21" y="25"/>
                    <a:pt x="21" y="25"/>
                  </a:cubicBezTo>
                  <a:cubicBezTo>
                    <a:pt x="21" y="26"/>
                    <a:pt x="20" y="27"/>
                    <a:pt x="20" y="27"/>
                  </a:cubicBezTo>
                  <a:cubicBezTo>
                    <a:pt x="20" y="27"/>
                    <a:pt x="20" y="27"/>
                    <a:pt x="20" y="27"/>
                  </a:cubicBezTo>
                  <a:cubicBezTo>
                    <a:pt x="20" y="27"/>
                    <a:pt x="20" y="27"/>
                    <a:pt x="20" y="27"/>
                  </a:cubicBezTo>
                  <a:cubicBezTo>
                    <a:pt x="20" y="27"/>
                    <a:pt x="20" y="27"/>
                    <a:pt x="20" y="27"/>
                  </a:cubicBezTo>
                  <a:cubicBezTo>
                    <a:pt x="21" y="27"/>
                    <a:pt x="21" y="28"/>
                    <a:pt x="21" y="28"/>
                  </a:cubicBezTo>
                  <a:cubicBezTo>
                    <a:pt x="21" y="28"/>
                    <a:pt x="21" y="28"/>
                    <a:pt x="21" y="28"/>
                  </a:cubicBezTo>
                  <a:cubicBezTo>
                    <a:pt x="21" y="29"/>
                    <a:pt x="21" y="29"/>
                    <a:pt x="21" y="29"/>
                  </a:cubicBezTo>
                  <a:cubicBezTo>
                    <a:pt x="21" y="29"/>
                    <a:pt x="21" y="30"/>
                    <a:pt x="20" y="30"/>
                  </a:cubicBezTo>
                  <a:cubicBezTo>
                    <a:pt x="20" y="30"/>
                    <a:pt x="20" y="30"/>
                    <a:pt x="20" y="30"/>
                  </a:cubicBezTo>
                  <a:cubicBezTo>
                    <a:pt x="20" y="30"/>
                    <a:pt x="19" y="30"/>
                    <a:pt x="19" y="30"/>
                  </a:cubicBezTo>
                  <a:cubicBezTo>
                    <a:pt x="19" y="29"/>
                    <a:pt x="19" y="29"/>
                    <a:pt x="19" y="29"/>
                  </a:cubicBezTo>
                  <a:cubicBezTo>
                    <a:pt x="19" y="30"/>
                    <a:pt x="19" y="30"/>
                    <a:pt x="19" y="30"/>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8" y="29"/>
                    <a:pt x="18" y="28"/>
                    <a:pt x="18" y="28"/>
                  </a:cubicBezTo>
                  <a:cubicBezTo>
                    <a:pt x="18" y="27"/>
                    <a:pt x="18" y="27"/>
                    <a:pt x="18" y="26"/>
                  </a:cubicBezTo>
                  <a:cubicBezTo>
                    <a:pt x="18" y="26"/>
                    <a:pt x="18" y="26"/>
                    <a:pt x="18" y="26"/>
                  </a:cubicBezTo>
                  <a:cubicBezTo>
                    <a:pt x="18" y="26"/>
                    <a:pt x="18" y="26"/>
                    <a:pt x="18" y="26"/>
                  </a:cubicBezTo>
                  <a:cubicBezTo>
                    <a:pt x="18" y="26"/>
                    <a:pt x="17"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6"/>
                  </a:cubicBezTo>
                  <a:cubicBezTo>
                    <a:pt x="15" y="26"/>
                    <a:pt x="15" y="26"/>
                    <a:pt x="15" y="26"/>
                  </a:cubicBezTo>
                  <a:cubicBezTo>
                    <a:pt x="15" y="26"/>
                    <a:pt x="15" y="26"/>
                    <a:pt x="15" y="26"/>
                  </a:cubicBezTo>
                  <a:cubicBezTo>
                    <a:pt x="15" y="25"/>
                    <a:pt x="15" y="25"/>
                    <a:pt x="15" y="25"/>
                  </a:cubicBezTo>
                  <a:cubicBezTo>
                    <a:pt x="15" y="25"/>
                    <a:pt x="15" y="25"/>
                    <a:pt x="15" y="25"/>
                  </a:cubicBezTo>
                  <a:cubicBezTo>
                    <a:pt x="15" y="25"/>
                    <a:pt x="15" y="25"/>
                    <a:pt x="15" y="25"/>
                  </a:cubicBezTo>
                  <a:cubicBezTo>
                    <a:pt x="14" y="25"/>
                    <a:pt x="14" y="25"/>
                    <a:pt x="13" y="25"/>
                  </a:cubicBezTo>
                  <a:cubicBezTo>
                    <a:pt x="13" y="25"/>
                    <a:pt x="12" y="25"/>
                    <a:pt x="12" y="25"/>
                  </a:cubicBezTo>
                  <a:cubicBezTo>
                    <a:pt x="12" y="24"/>
                    <a:pt x="11" y="24"/>
                    <a:pt x="11" y="24"/>
                  </a:cubicBezTo>
                  <a:cubicBezTo>
                    <a:pt x="11" y="23"/>
                    <a:pt x="11" y="23"/>
                    <a:pt x="11" y="22"/>
                  </a:cubicBezTo>
                  <a:cubicBezTo>
                    <a:pt x="11" y="22"/>
                    <a:pt x="11" y="22"/>
                    <a:pt x="11" y="22"/>
                  </a:cubicBezTo>
                  <a:cubicBezTo>
                    <a:pt x="11" y="22"/>
                    <a:pt x="11" y="22"/>
                    <a:pt x="11" y="22"/>
                  </a:cubicBezTo>
                  <a:cubicBezTo>
                    <a:pt x="10" y="22"/>
                    <a:pt x="10" y="23"/>
                    <a:pt x="10" y="24"/>
                  </a:cubicBezTo>
                  <a:cubicBezTo>
                    <a:pt x="11" y="24"/>
                    <a:pt x="11" y="24"/>
                    <a:pt x="11" y="24"/>
                  </a:cubicBezTo>
                  <a:cubicBezTo>
                    <a:pt x="11" y="24"/>
                    <a:pt x="11" y="24"/>
                    <a:pt x="11" y="24"/>
                  </a:cubicBezTo>
                  <a:cubicBezTo>
                    <a:pt x="11" y="25"/>
                    <a:pt x="11" y="25"/>
                    <a:pt x="11" y="25"/>
                  </a:cubicBezTo>
                  <a:cubicBezTo>
                    <a:pt x="10" y="24"/>
                    <a:pt x="10" y="23"/>
                    <a:pt x="10" y="22"/>
                  </a:cubicBezTo>
                  <a:cubicBezTo>
                    <a:pt x="10" y="22"/>
                    <a:pt x="10" y="22"/>
                    <a:pt x="10" y="22"/>
                  </a:cubicBezTo>
                  <a:cubicBezTo>
                    <a:pt x="10" y="22"/>
                    <a:pt x="10" y="22"/>
                    <a:pt x="10" y="22"/>
                  </a:cubicBezTo>
                  <a:cubicBezTo>
                    <a:pt x="9" y="23"/>
                    <a:pt x="9" y="25"/>
                    <a:pt x="10" y="25"/>
                  </a:cubicBezTo>
                  <a:cubicBezTo>
                    <a:pt x="11" y="26"/>
                    <a:pt x="11" y="26"/>
                    <a:pt x="11" y="26"/>
                  </a:cubicBezTo>
                  <a:cubicBezTo>
                    <a:pt x="12" y="26"/>
                    <a:pt x="12" y="26"/>
                    <a:pt x="12" y="26"/>
                  </a:cubicBezTo>
                  <a:cubicBezTo>
                    <a:pt x="12" y="26"/>
                    <a:pt x="12" y="26"/>
                    <a:pt x="12" y="26"/>
                  </a:cubicBezTo>
                  <a:cubicBezTo>
                    <a:pt x="12" y="26"/>
                    <a:pt x="12" y="26"/>
                    <a:pt x="12" y="26"/>
                  </a:cubicBezTo>
                  <a:cubicBezTo>
                    <a:pt x="12" y="26"/>
                    <a:pt x="12" y="26"/>
                    <a:pt x="13" y="26"/>
                  </a:cubicBezTo>
                  <a:cubicBezTo>
                    <a:pt x="13" y="27"/>
                    <a:pt x="13" y="27"/>
                    <a:pt x="13" y="27"/>
                  </a:cubicBezTo>
                  <a:cubicBezTo>
                    <a:pt x="13" y="28"/>
                    <a:pt x="13" y="28"/>
                    <a:pt x="13" y="28"/>
                  </a:cubicBezTo>
                  <a:cubicBezTo>
                    <a:pt x="13" y="28"/>
                    <a:pt x="13" y="28"/>
                    <a:pt x="13" y="28"/>
                  </a:cubicBezTo>
                  <a:cubicBezTo>
                    <a:pt x="13" y="28"/>
                    <a:pt x="13" y="28"/>
                    <a:pt x="13" y="28"/>
                  </a:cubicBezTo>
                  <a:cubicBezTo>
                    <a:pt x="14" y="29"/>
                    <a:pt x="14" y="29"/>
                    <a:pt x="14" y="29"/>
                  </a:cubicBezTo>
                  <a:cubicBezTo>
                    <a:pt x="14" y="29"/>
                    <a:pt x="14" y="29"/>
                    <a:pt x="14" y="29"/>
                  </a:cubicBezTo>
                  <a:cubicBezTo>
                    <a:pt x="14" y="29"/>
                    <a:pt x="14" y="29"/>
                    <a:pt x="14" y="29"/>
                  </a:cubicBezTo>
                  <a:cubicBezTo>
                    <a:pt x="14" y="29"/>
                    <a:pt x="14" y="29"/>
                    <a:pt x="14" y="29"/>
                  </a:cubicBezTo>
                  <a:cubicBezTo>
                    <a:pt x="14" y="29"/>
                    <a:pt x="14" y="29"/>
                    <a:pt x="14" y="29"/>
                  </a:cubicBezTo>
                  <a:cubicBezTo>
                    <a:pt x="14" y="29"/>
                    <a:pt x="14" y="29"/>
                    <a:pt x="14" y="29"/>
                  </a:cubicBezTo>
                  <a:cubicBezTo>
                    <a:pt x="14" y="29"/>
                    <a:pt x="14" y="29"/>
                    <a:pt x="14" y="29"/>
                  </a:cubicBezTo>
                  <a:cubicBezTo>
                    <a:pt x="15" y="29"/>
                    <a:pt x="15" y="29"/>
                    <a:pt x="15" y="29"/>
                  </a:cubicBezTo>
                  <a:cubicBezTo>
                    <a:pt x="16" y="29"/>
                    <a:pt x="16" y="29"/>
                    <a:pt x="17" y="29"/>
                  </a:cubicBezTo>
                  <a:cubicBezTo>
                    <a:pt x="17" y="29"/>
                    <a:pt x="18" y="30"/>
                    <a:pt x="18" y="30"/>
                  </a:cubicBezTo>
                  <a:cubicBezTo>
                    <a:pt x="19" y="30"/>
                    <a:pt x="19" y="30"/>
                    <a:pt x="19" y="30"/>
                  </a:cubicBezTo>
                  <a:cubicBezTo>
                    <a:pt x="19" y="31"/>
                    <a:pt x="19" y="31"/>
                    <a:pt x="19" y="31"/>
                  </a:cubicBezTo>
                  <a:cubicBezTo>
                    <a:pt x="20" y="31"/>
                    <a:pt x="20" y="31"/>
                    <a:pt x="20" y="31"/>
                  </a:cubicBezTo>
                  <a:cubicBezTo>
                    <a:pt x="20" y="31"/>
                    <a:pt x="20" y="31"/>
                    <a:pt x="20" y="31"/>
                  </a:cubicBezTo>
                  <a:cubicBezTo>
                    <a:pt x="20" y="32"/>
                    <a:pt x="20" y="32"/>
                    <a:pt x="20" y="32"/>
                  </a:cubicBezTo>
                  <a:cubicBezTo>
                    <a:pt x="20" y="32"/>
                    <a:pt x="20" y="32"/>
                    <a:pt x="20" y="32"/>
                  </a:cubicBezTo>
                  <a:cubicBezTo>
                    <a:pt x="20" y="32"/>
                    <a:pt x="20" y="32"/>
                    <a:pt x="20" y="32"/>
                  </a:cubicBezTo>
                  <a:cubicBezTo>
                    <a:pt x="20" y="32"/>
                    <a:pt x="20" y="32"/>
                    <a:pt x="20" y="32"/>
                  </a:cubicBezTo>
                  <a:cubicBezTo>
                    <a:pt x="20" y="32"/>
                    <a:pt x="20" y="32"/>
                    <a:pt x="20" y="32"/>
                  </a:cubicBezTo>
                  <a:cubicBezTo>
                    <a:pt x="20" y="33"/>
                    <a:pt x="20" y="33"/>
                    <a:pt x="20" y="33"/>
                  </a:cubicBezTo>
                  <a:cubicBezTo>
                    <a:pt x="20" y="33"/>
                    <a:pt x="20" y="33"/>
                    <a:pt x="20" y="33"/>
                  </a:cubicBezTo>
                  <a:cubicBezTo>
                    <a:pt x="20" y="32"/>
                    <a:pt x="20" y="32"/>
                    <a:pt x="20" y="32"/>
                  </a:cubicBezTo>
                  <a:cubicBezTo>
                    <a:pt x="21" y="33"/>
                    <a:pt x="21" y="33"/>
                    <a:pt x="21" y="33"/>
                  </a:cubicBezTo>
                  <a:cubicBezTo>
                    <a:pt x="20" y="33"/>
                    <a:pt x="20" y="33"/>
                    <a:pt x="20" y="33"/>
                  </a:cubicBezTo>
                  <a:cubicBezTo>
                    <a:pt x="21" y="33"/>
                    <a:pt x="21" y="33"/>
                    <a:pt x="21" y="33"/>
                  </a:cubicBezTo>
                  <a:cubicBezTo>
                    <a:pt x="21" y="33"/>
                    <a:pt x="21" y="33"/>
                    <a:pt x="21" y="33"/>
                  </a:cubicBezTo>
                  <a:cubicBezTo>
                    <a:pt x="21" y="33"/>
                    <a:pt x="21" y="33"/>
                    <a:pt x="21" y="33"/>
                  </a:cubicBezTo>
                  <a:cubicBezTo>
                    <a:pt x="21" y="33"/>
                    <a:pt x="21" y="33"/>
                    <a:pt x="21" y="33"/>
                  </a:cubicBezTo>
                  <a:cubicBezTo>
                    <a:pt x="21" y="34"/>
                    <a:pt x="21" y="34"/>
                    <a:pt x="21" y="34"/>
                  </a:cubicBezTo>
                  <a:cubicBezTo>
                    <a:pt x="21" y="34"/>
                    <a:pt x="21" y="35"/>
                    <a:pt x="20" y="36"/>
                  </a:cubicBezTo>
                  <a:cubicBezTo>
                    <a:pt x="20" y="36"/>
                    <a:pt x="20" y="36"/>
                    <a:pt x="19" y="36"/>
                  </a:cubicBezTo>
                  <a:cubicBezTo>
                    <a:pt x="19" y="36"/>
                    <a:pt x="19" y="36"/>
                    <a:pt x="19" y="36"/>
                  </a:cubicBezTo>
                  <a:cubicBezTo>
                    <a:pt x="19" y="36"/>
                    <a:pt x="19" y="36"/>
                    <a:pt x="19" y="36"/>
                  </a:cubicBezTo>
                  <a:cubicBezTo>
                    <a:pt x="19" y="37"/>
                    <a:pt x="19" y="37"/>
                    <a:pt x="19" y="37"/>
                  </a:cubicBezTo>
                  <a:cubicBezTo>
                    <a:pt x="19" y="37"/>
                    <a:pt x="19" y="37"/>
                    <a:pt x="19" y="37"/>
                  </a:cubicBezTo>
                  <a:cubicBezTo>
                    <a:pt x="20" y="37"/>
                    <a:pt x="20" y="37"/>
                    <a:pt x="20" y="38"/>
                  </a:cubicBezTo>
                  <a:cubicBezTo>
                    <a:pt x="20" y="38"/>
                    <a:pt x="20" y="38"/>
                    <a:pt x="20" y="38"/>
                  </a:cubicBezTo>
                  <a:cubicBezTo>
                    <a:pt x="20" y="38"/>
                    <a:pt x="20" y="38"/>
                    <a:pt x="20" y="38"/>
                  </a:cubicBezTo>
                  <a:cubicBezTo>
                    <a:pt x="21" y="38"/>
                    <a:pt x="21" y="38"/>
                    <a:pt x="21" y="38"/>
                  </a:cubicBezTo>
                  <a:cubicBezTo>
                    <a:pt x="21" y="39"/>
                    <a:pt x="21" y="41"/>
                    <a:pt x="21" y="42"/>
                  </a:cubicBezTo>
                  <a:cubicBezTo>
                    <a:pt x="21" y="42"/>
                    <a:pt x="21" y="42"/>
                    <a:pt x="21" y="42"/>
                  </a:cubicBezTo>
                  <a:cubicBezTo>
                    <a:pt x="21" y="42"/>
                    <a:pt x="21" y="42"/>
                    <a:pt x="21" y="42"/>
                  </a:cubicBezTo>
                  <a:cubicBezTo>
                    <a:pt x="21" y="43"/>
                    <a:pt x="21" y="44"/>
                    <a:pt x="21" y="44"/>
                  </a:cubicBezTo>
                  <a:cubicBezTo>
                    <a:pt x="21" y="44"/>
                    <a:pt x="21" y="44"/>
                    <a:pt x="21" y="44"/>
                  </a:cubicBezTo>
                  <a:cubicBezTo>
                    <a:pt x="20" y="45"/>
                    <a:pt x="20" y="46"/>
                    <a:pt x="20" y="46"/>
                  </a:cubicBezTo>
                  <a:cubicBezTo>
                    <a:pt x="20" y="46"/>
                    <a:pt x="20" y="46"/>
                    <a:pt x="20" y="46"/>
                  </a:cubicBezTo>
                  <a:cubicBezTo>
                    <a:pt x="20" y="45"/>
                    <a:pt x="21" y="44"/>
                    <a:pt x="21" y="43"/>
                  </a:cubicBezTo>
                  <a:cubicBezTo>
                    <a:pt x="21" y="43"/>
                    <a:pt x="21" y="43"/>
                    <a:pt x="21" y="43"/>
                  </a:cubicBezTo>
                  <a:cubicBezTo>
                    <a:pt x="21" y="43"/>
                    <a:pt x="21" y="43"/>
                    <a:pt x="21" y="43"/>
                  </a:cubicBezTo>
                  <a:cubicBezTo>
                    <a:pt x="20" y="44"/>
                    <a:pt x="20" y="44"/>
                    <a:pt x="20" y="45"/>
                  </a:cubicBezTo>
                  <a:cubicBezTo>
                    <a:pt x="19" y="45"/>
                    <a:pt x="19" y="45"/>
                    <a:pt x="19" y="45"/>
                  </a:cubicBezTo>
                  <a:cubicBezTo>
                    <a:pt x="21" y="43"/>
                    <a:pt x="21" y="43"/>
                    <a:pt x="21" y="43"/>
                  </a:cubicBezTo>
                  <a:cubicBezTo>
                    <a:pt x="20" y="42"/>
                    <a:pt x="20" y="42"/>
                    <a:pt x="20" y="42"/>
                  </a:cubicBezTo>
                  <a:cubicBezTo>
                    <a:pt x="20" y="42"/>
                    <a:pt x="20" y="42"/>
                    <a:pt x="20" y="42"/>
                  </a:cubicBezTo>
                  <a:cubicBezTo>
                    <a:pt x="19" y="44"/>
                    <a:pt x="19" y="44"/>
                    <a:pt x="19" y="44"/>
                  </a:cubicBezTo>
                  <a:cubicBezTo>
                    <a:pt x="19" y="44"/>
                    <a:pt x="19" y="44"/>
                    <a:pt x="19" y="44"/>
                  </a:cubicBezTo>
                  <a:cubicBezTo>
                    <a:pt x="19" y="43"/>
                    <a:pt x="19" y="43"/>
                    <a:pt x="19" y="43"/>
                  </a:cubicBezTo>
                  <a:cubicBezTo>
                    <a:pt x="20" y="43"/>
                    <a:pt x="20" y="43"/>
                    <a:pt x="20" y="43"/>
                  </a:cubicBezTo>
                  <a:cubicBezTo>
                    <a:pt x="20" y="42"/>
                    <a:pt x="20" y="41"/>
                    <a:pt x="19" y="40"/>
                  </a:cubicBezTo>
                  <a:cubicBezTo>
                    <a:pt x="19" y="40"/>
                    <a:pt x="19" y="40"/>
                    <a:pt x="19" y="40"/>
                  </a:cubicBezTo>
                  <a:cubicBezTo>
                    <a:pt x="18" y="39"/>
                    <a:pt x="18" y="39"/>
                    <a:pt x="18" y="39"/>
                  </a:cubicBezTo>
                  <a:cubicBezTo>
                    <a:pt x="17" y="39"/>
                    <a:pt x="17" y="39"/>
                    <a:pt x="17" y="39"/>
                  </a:cubicBezTo>
                  <a:cubicBezTo>
                    <a:pt x="18" y="40"/>
                    <a:pt x="18" y="40"/>
                    <a:pt x="18" y="40"/>
                  </a:cubicBezTo>
                  <a:cubicBezTo>
                    <a:pt x="19" y="41"/>
                    <a:pt x="19" y="41"/>
                    <a:pt x="19" y="41"/>
                  </a:cubicBezTo>
                  <a:cubicBezTo>
                    <a:pt x="19" y="41"/>
                    <a:pt x="19" y="42"/>
                    <a:pt x="19" y="42"/>
                  </a:cubicBezTo>
                  <a:cubicBezTo>
                    <a:pt x="19" y="43"/>
                    <a:pt x="19" y="43"/>
                    <a:pt x="19" y="43"/>
                  </a:cubicBezTo>
                  <a:cubicBezTo>
                    <a:pt x="18" y="43"/>
                    <a:pt x="18" y="43"/>
                    <a:pt x="18" y="43"/>
                  </a:cubicBezTo>
                  <a:cubicBezTo>
                    <a:pt x="18" y="44"/>
                    <a:pt x="18" y="44"/>
                    <a:pt x="18" y="44"/>
                  </a:cubicBezTo>
                  <a:cubicBezTo>
                    <a:pt x="18" y="44"/>
                    <a:pt x="18" y="44"/>
                    <a:pt x="18" y="44"/>
                  </a:cubicBezTo>
                  <a:cubicBezTo>
                    <a:pt x="18" y="44"/>
                    <a:pt x="18"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6"/>
                    <a:pt x="19" y="46"/>
                    <a:pt x="19" y="46"/>
                  </a:cubicBezTo>
                  <a:cubicBezTo>
                    <a:pt x="19" y="46"/>
                    <a:pt x="19" y="46"/>
                    <a:pt x="19" y="46"/>
                  </a:cubicBezTo>
                  <a:cubicBezTo>
                    <a:pt x="19" y="46"/>
                    <a:pt x="19" y="46"/>
                    <a:pt x="19" y="46"/>
                  </a:cubicBezTo>
                  <a:cubicBezTo>
                    <a:pt x="19" y="46"/>
                    <a:pt x="19" y="46"/>
                    <a:pt x="19" y="46"/>
                  </a:cubicBezTo>
                  <a:cubicBezTo>
                    <a:pt x="19" y="47"/>
                    <a:pt x="18" y="48"/>
                    <a:pt x="18" y="49"/>
                  </a:cubicBezTo>
                  <a:cubicBezTo>
                    <a:pt x="18" y="49"/>
                    <a:pt x="18" y="49"/>
                    <a:pt x="18" y="49"/>
                  </a:cubicBezTo>
                  <a:cubicBezTo>
                    <a:pt x="17" y="49"/>
                    <a:pt x="17" y="49"/>
                    <a:pt x="17" y="49"/>
                  </a:cubicBezTo>
                  <a:cubicBezTo>
                    <a:pt x="17" y="49"/>
                    <a:pt x="17" y="49"/>
                    <a:pt x="17" y="49"/>
                  </a:cubicBezTo>
                  <a:cubicBezTo>
                    <a:pt x="17" y="49"/>
                    <a:pt x="17" y="49"/>
                    <a:pt x="17"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9"/>
                    <a:pt x="15" y="49"/>
                  </a:cubicBezTo>
                  <a:cubicBezTo>
                    <a:pt x="14" y="49"/>
                    <a:pt x="14" y="49"/>
                    <a:pt x="14" y="49"/>
                  </a:cubicBezTo>
                  <a:cubicBezTo>
                    <a:pt x="14" y="49"/>
                    <a:pt x="14" y="49"/>
                    <a:pt x="14" y="49"/>
                  </a:cubicBezTo>
                  <a:cubicBezTo>
                    <a:pt x="14" y="49"/>
                    <a:pt x="13" y="48"/>
                    <a:pt x="13" y="48"/>
                  </a:cubicBezTo>
                  <a:cubicBezTo>
                    <a:pt x="13" y="48"/>
                    <a:pt x="13" y="48"/>
                    <a:pt x="13" y="48"/>
                  </a:cubicBezTo>
                  <a:cubicBezTo>
                    <a:pt x="13" y="48"/>
                    <a:pt x="13" y="48"/>
                    <a:pt x="13" y="48"/>
                  </a:cubicBezTo>
                  <a:cubicBezTo>
                    <a:pt x="12" y="47"/>
                    <a:pt x="12" y="47"/>
                    <a:pt x="12" y="47"/>
                  </a:cubicBezTo>
                  <a:cubicBezTo>
                    <a:pt x="12" y="47"/>
                    <a:pt x="12" y="47"/>
                    <a:pt x="12" y="47"/>
                  </a:cubicBezTo>
                  <a:cubicBezTo>
                    <a:pt x="12" y="47"/>
                    <a:pt x="12" y="47"/>
                    <a:pt x="12" y="47"/>
                  </a:cubicBezTo>
                  <a:cubicBezTo>
                    <a:pt x="12" y="46"/>
                    <a:pt x="12" y="46"/>
                    <a:pt x="12" y="46"/>
                  </a:cubicBezTo>
                  <a:cubicBezTo>
                    <a:pt x="12" y="46"/>
                    <a:pt x="12" y="46"/>
                    <a:pt x="12" y="46"/>
                  </a:cubicBezTo>
                  <a:cubicBezTo>
                    <a:pt x="13" y="46"/>
                    <a:pt x="13" y="46"/>
                    <a:pt x="13" y="46"/>
                  </a:cubicBezTo>
                  <a:cubicBezTo>
                    <a:pt x="14" y="45"/>
                    <a:pt x="14" y="45"/>
                    <a:pt x="14" y="45"/>
                  </a:cubicBezTo>
                  <a:cubicBezTo>
                    <a:pt x="14" y="44"/>
                    <a:pt x="14" y="44"/>
                    <a:pt x="14" y="44"/>
                  </a:cubicBezTo>
                  <a:cubicBezTo>
                    <a:pt x="14" y="44"/>
                    <a:pt x="14" y="44"/>
                    <a:pt x="14" y="44"/>
                  </a:cubicBezTo>
                  <a:cubicBezTo>
                    <a:pt x="14" y="44"/>
                    <a:pt x="15" y="44"/>
                    <a:pt x="15" y="44"/>
                  </a:cubicBezTo>
                  <a:cubicBezTo>
                    <a:pt x="15" y="44"/>
                    <a:pt x="16" y="43"/>
                    <a:pt x="16" y="42"/>
                  </a:cubicBezTo>
                  <a:cubicBezTo>
                    <a:pt x="15" y="42"/>
                    <a:pt x="15" y="42"/>
                    <a:pt x="15" y="42"/>
                  </a:cubicBezTo>
                  <a:cubicBezTo>
                    <a:pt x="15" y="42"/>
                    <a:pt x="15" y="42"/>
                    <a:pt x="15" y="42"/>
                  </a:cubicBezTo>
                  <a:cubicBezTo>
                    <a:pt x="15" y="42"/>
                    <a:pt x="15" y="42"/>
                    <a:pt x="15" y="42"/>
                  </a:cubicBezTo>
                  <a:cubicBezTo>
                    <a:pt x="16" y="41"/>
                    <a:pt x="16" y="41"/>
                    <a:pt x="16" y="41"/>
                  </a:cubicBezTo>
                  <a:cubicBezTo>
                    <a:pt x="16" y="41"/>
                    <a:pt x="16" y="41"/>
                    <a:pt x="16" y="41"/>
                  </a:cubicBezTo>
                  <a:cubicBezTo>
                    <a:pt x="15" y="41"/>
                    <a:pt x="15" y="41"/>
                    <a:pt x="15" y="41"/>
                  </a:cubicBezTo>
                  <a:cubicBezTo>
                    <a:pt x="15" y="41"/>
                    <a:pt x="15" y="41"/>
                    <a:pt x="15" y="42"/>
                  </a:cubicBezTo>
                  <a:cubicBezTo>
                    <a:pt x="14" y="41"/>
                    <a:pt x="14" y="41"/>
                    <a:pt x="14" y="41"/>
                  </a:cubicBezTo>
                  <a:cubicBezTo>
                    <a:pt x="15" y="40"/>
                    <a:pt x="15" y="40"/>
                    <a:pt x="15" y="40"/>
                  </a:cubicBezTo>
                  <a:cubicBezTo>
                    <a:pt x="15" y="39"/>
                    <a:pt x="15" y="39"/>
                    <a:pt x="15" y="39"/>
                  </a:cubicBezTo>
                  <a:cubicBezTo>
                    <a:pt x="14" y="39"/>
                    <a:pt x="14" y="39"/>
                    <a:pt x="14" y="39"/>
                  </a:cubicBezTo>
                  <a:cubicBezTo>
                    <a:pt x="14" y="41"/>
                    <a:pt x="14" y="41"/>
                    <a:pt x="14" y="41"/>
                  </a:cubicBezTo>
                  <a:cubicBezTo>
                    <a:pt x="14" y="40"/>
                    <a:pt x="14" y="40"/>
                    <a:pt x="14" y="40"/>
                  </a:cubicBezTo>
                  <a:cubicBezTo>
                    <a:pt x="15" y="38"/>
                    <a:pt x="15" y="38"/>
                    <a:pt x="15" y="38"/>
                  </a:cubicBezTo>
                  <a:cubicBezTo>
                    <a:pt x="14" y="38"/>
                    <a:pt x="14" y="38"/>
                    <a:pt x="14" y="38"/>
                  </a:cubicBezTo>
                  <a:cubicBezTo>
                    <a:pt x="14" y="38"/>
                    <a:pt x="14" y="38"/>
                    <a:pt x="14" y="38"/>
                  </a:cubicBezTo>
                  <a:cubicBezTo>
                    <a:pt x="13" y="39"/>
                    <a:pt x="13" y="39"/>
                    <a:pt x="13" y="39"/>
                  </a:cubicBezTo>
                  <a:cubicBezTo>
                    <a:pt x="13" y="39"/>
                    <a:pt x="13" y="39"/>
                    <a:pt x="13" y="39"/>
                  </a:cubicBezTo>
                  <a:cubicBezTo>
                    <a:pt x="14" y="37"/>
                    <a:pt x="14" y="37"/>
                    <a:pt x="14" y="37"/>
                  </a:cubicBezTo>
                  <a:cubicBezTo>
                    <a:pt x="14" y="37"/>
                    <a:pt x="14" y="37"/>
                    <a:pt x="14" y="37"/>
                  </a:cubicBezTo>
                  <a:cubicBezTo>
                    <a:pt x="14" y="37"/>
                    <a:pt x="14" y="37"/>
                    <a:pt x="14" y="37"/>
                  </a:cubicBezTo>
                  <a:cubicBezTo>
                    <a:pt x="13" y="38"/>
                    <a:pt x="13" y="38"/>
                    <a:pt x="13" y="38"/>
                  </a:cubicBezTo>
                  <a:cubicBezTo>
                    <a:pt x="13" y="38"/>
                    <a:pt x="13" y="38"/>
                    <a:pt x="13" y="38"/>
                  </a:cubicBezTo>
                  <a:cubicBezTo>
                    <a:pt x="13" y="39"/>
                    <a:pt x="13" y="39"/>
                    <a:pt x="13" y="39"/>
                  </a:cubicBezTo>
                  <a:cubicBezTo>
                    <a:pt x="12" y="40"/>
                    <a:pt x="13" y="42"/>
                    <a:pt x="15" y="43"/>
                  </a:cubicBezTo>
                  <a:cubicBezTo>
                    <a:pt x="15" y="43"/>
                    <a:pt x="15" y="43"/>
                    <a:pt x="15" y="43"/>
                  </a:cubicBezTo>
                  <a:cubicBezTo>
                    <a:pt x="15" y="43"/>
                    <a:pt x="15" y="43"/>
                    <a:pt x="15" y="43"/>
                  </a:cubicBezTo>
                  <a:cubicBezTo>
                    <a:pt x="15" y="43"/>
                    <a:pt x="15" y="43"/>
                    <a:pt x="15" y="43"/>
                  </a:cubicBezTo>
                  <a:cubicBezTo>
                    <a:pt x="15" y="43"/>
                    <a:pt x="15" y="43"/>
                    <a:pt x="15" y="43"/>
                  </a:cubicBezTo>
                  <a:cubicBezTo>
                    <a:pt x="14" y="43"/>
                    <a:pt x="14" y="43"/>
                    <a:pt x="14" y="43"/>
                  </a:cubicBezTo>
                  <a:cubicBezTo>
                    <a:pt x="14" y="43"/>
                    <a:pt x="14" y="44"/>
                    <a:pt x="14" y="44"/>
                  </a:cubicBezTo>
                  <a:cubicBezTo>
                    <a:pt x="14" y="44"/>
                    <a:pt x="14" y="43"/>
                    <a:pt x="13" y="43"/>
                  </a:cubicBezTo>
                  <a:cubicBezTo>
                    <a:pt x="13" y="44"/>
                    <a:pt x="13" y="44"/>
                    <a:pt x="13" y="44"/>
                  </a:cubicBezTo>
                  <a:cubicBezTo>
                    <a:pt x="13" y="44"/>
                    <a:pt x="13" y="44"/>
                    <a:pt x="13" y="44"/>
                  </a:cubicBezTo>
                  <a:cubicBezTo>
                    <a:pt x="13" y="44"/>
                    <a:pt x="13" y="44"/>
                    <a:pt x="13" y="44"/>
                  </a:cubicBezTo>
                  <a:cubicBezTo>
                    <a:pt x="13" y="44"/>
                    <a:pt x="13" y="44"/>
                    <a:pt x="13" y="44"/>
                  </a:cubicBezTo>
                  <a:cubicBezTo>
                    <a:pt x="12" y="44"/>
                    <a:pt x="12" y="44"/>
                    <a:pt x="12" y="44"/>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0" y="45"/>
                    <a:pt x="10" y="45"/>
                    <a:pt x="10" y="45"/>
                  </a:cubicBezTo>
                  <a:cubicBezTo>
                    <a:pt x="10" y="45"/>
                    <a:pt x="10" y="45"/>
                    <a:pt x="10" y="45"/>
                  </a:cubicBezTo>
                  <a:cubicBezTo>
                    <a:pt x="10" y="45"/>
                    <a:pt x="10" y="45"/>
                    <a:pt x="10" y="45"/>
                  </a:cubicBezTo>
                  <a:cubicBezTo>
                    <a:pt x="10" y="45"/>
                    <a:pt x="10" y="45"/>
                    <a:pt x="10" y="45"/>
                  </a:cubicBezTo>
                  <a:cubicBezTo>
                    <a:pt x="9" y="45"/>
                    <a:pt x="9" y="45"/>
                    <a:pt x="9" y="45"/>
                  </a:cubicBezTo>
                  <a:cubicBezTo>
                    <a:pt x="9" y="45"/>
                    <a:pt x="9" y="45"/>
                    <a:pt x="9" y="45"/>
                  </a:cubicBezTo>
                  <a:cubicBezTo>
                    <a:pt x="9" y="45"/>
                    <a:pt x="9" y="45"/>
                    <a:pt x="9" y="45"/>
                  </a:cubicBezTo>
                  <a:cubicBezTo>
                    <a:pt x="9" y="44"/>
                    <a:pt x="9" y="44"/>
                    <a:pt x="9" y="44"/>
                  </a:cubicBezTo>
                  <a:cubicBezTo>
                    <a:pt x="10" y="43"/>
                    <a:pt x="10" y="43"/>
                    <a:pt x="10" y="43"/>
                  </a:cubicBezTo>
                  <a:cubicBezTo>
                    <a:pt x="10" y="43"/>
                    <a:pt x="10" y="43"/>
                    <a:pt x="10" y="43"/>
                  </a:cubicBezTo>
                  <a:cubicBezTo>
                    <a:pt x="10" y="43"/>
                    <a:pt x="10" y="43"/>
                    <a:pt x="10" y="43"/>
                  </a:cubicBezTo>
                  <a:cubicBezTo>
                    <a:pt x="11" y="43"/>
                    <a:pt x="11" y="43"/>
                    <a:pt x="11" y="43"/>
                  </a:cubicBezTo>
                  <a:cubicBezTo>
                    <a:pt x="11" y="43"/>
                    <a:pt x="12" y="43"/>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0" y="42"/>
                    <a:pt x="10" y="42"/>
                    <a:pt x="10" y="41"/>
                  </a:cubicBezTo>
                  <a:cubicBezTo>
                    <a:pt x="9" y="41"/>
                    <a:pt x="9" y="41"/>
                    <a:pt x="9" y="41"/>
                  </a:cubicBezTo>
                  <a:cubicBezTo>
                    <a:pt x="10" y="41"/>
                    <a:pt x="10" y="41"/>
                    <a:pt x="10" y="41"/>
                  </a:cubicBezTo>
                  <a:cubicBezTo>
                    <a:pt x="10" y="40"/>
                    <a:pt x="10" y="40"/>
                    <a:pt x="10" y="40"/>
                  </a:cubicBezTo>
                  <a:cubicBezTo>
                    <a:pt x="9" y="40"/>
                    <a:pt x="9" y="40"/>
                    <a:pt x="9" y="40"/>
                  </a:cubicBezTo>
                  <a:cubicBezTo>
                    <a:pt x="9" y="40"/>
                    <a:pt x="9" y="39"/>
                    <a:pt x="8" y="38"/>
                  </a:cubicBezTo>
                  <a:cubicBezTo>
                    <a:pt x="8" y="39"/>
                    <a:pt x="8" y="39"/>
                    <a:pt x="8" y="39"/>
                  </a:cubicBezTo>
                  <a:cubicBezTo>
                    <a:pt x="8" y="39"/>
                    <a:pt x="8" y="39"/>
                    <a:pt x="8" y="39"/>
                  </a:cubicBezTo>
                  <a:cubicBezTo>
                    <a:pt x="8" y="39"/>
                    <a:pt x="9" y="40"/>
                    <a:pt x="9" y="40"/>
                  </a:cubicBezTo>
                  <a:cubicBezTo>
                    <a:pt x="9" y="41"/>
                    <a:pt x="9" y="41"/>
                    <a:pt x="9" y="41"/>
                  </a:cubicBezTo>
                  <a:cubicBezTo>
                    <a:pt x="8" y="41"/>
                    <a:pt x="8" y="41"/>
                    <a:pt x="8" y="41"/>
                  </a:cubicBezTo>
                  <a:cubicBezTo>
                    <a:pt x="7" y="41"/>
                    <a:pt x="7" y="41"/>
                    <a:pt x="7" y="41"/>
                  </a:cubicBezTo>
                  <a:cubicBezTo>
                    <a:pt x="7" y="42"/>
                    <a:pt x="7" y="42"/>
                    <a:pt x="7" y="42"/>
                  </a:cubicBezTo>
                  <a:cubicBezTo>
                    <a:pt x="6" y="42"/>
                    <a:pt x="6" y="42"/>
                    <a:pt x="6" y="42"/>
                  </a:cubicBezTo>
                  <a:cubicBezTo>
                    <a:pt x="6" y="41"/>
                    <a:pt x="6" y="41"/>
                    <a:pt x="6" y="41"/>
                  </a:cubicBezTo>
                  <a:cubicBezTo>
                    <a:pt x="6" y="41"/>
                    <a:pt x="6" y="41"/>
                    <a:pt x="6" y="41"/>
                  </a:cubicBezTo>
                  <a:cubicBezTo>
                    <a:pt x="5" y="41"/>
                    <a:pt x="5" y="41"/>
                    <a:pt x="5" y="41"/>
                  </a:cubicBezTo>
                  <a:cubicBezTo>
                    <a:pt x="5" y="41"/>
                    <a:pt x="5" y="41"/>
                    <a:pt x="5" y="41"/>
                  </a:cubicBezTo>
                  <a:cubicBezTo>
                    <a:pt x="5" y="40"/>
                    <a:pt x="5" y="40"/>
                    <a:pt x="5" y="40"/>
                  </a:cubicBezTo>
                  <a:cubicBezTo>
                    <a:pt x="5" y="40"/>
                    <a:pt x="5" y="40"/>
                    <a:pt x="5" y="40"/>
                  </a:cubicBezTo>
                  <a:cubicBezTo>
                    <a:pt x="5" y="38"/>
                    <a:pt x="5" y="38"/>
                    <a:pt x="5" y="38"/>
                  </a:cubicBezTo>
                  <a:cubicBezTo>
                    <a:pt x="5" y="38"/>
                    <a:pt x="6" y="38"/>
                    <a:pt x="6" y="38"/>
                  </a:cubicBezTo>
                  <a:cubicBezTo>
                    <a:pt x="6" y="37"/>
                    <a:pt x="6" y="36"/>
                    <a:pt x="6" y="36"/>
                  </a:cubicBezTo>
                  <a:cubicBezTo>
                    <a:pt x="6" y="36"/>
                    <a:pt x="6" y="36"/>
                    <a:pt x="6" y="36"/>
                  </a:cubicBezTo>
                  <a:cubicBezTo>
                    <a:pt x="7" y="35"/>
                    <a:pt x="7" y="35"/>
                    <a:pt x="7" y="35"/>
                  </a:cubicBezTo>
                  <a:cubicBezTo>
                    <a:pt x="7" y="35"/>
                    <a:pt x="7" y="35"/>
                    <a:pt x="7" y="35"/>
                  </a:cubicBezTo>
                  <a:cubicBezTo>
                    <a:pt x="8" y="36"/>
                    <a:pt x="8" y="36"/>
                    <a:pt x="8" y="36"/>
                  </a:cubicBezTo>
                  <a:cubicBezTo>
                    <a:pt x="8" y="36"/>
                    <a:pt x="8" y="37"/>
                    <a:pt x="8" y="37"/>
                  </a:cubicBezTo>
                  <a:cubicBezTo>
                    <a:pt x="9" y="38"/>
                    <a:pt x="9" y="38"/>
                    <a:pt x="10" y="38"/>
                  </a:cubicBezTo>
                  <a:cubicBezTo>
                    <a:pt x="10" y="38"/>
                    <a:pt x="10" y="38"/>
                    <a:pt x="10" y="38"/>
                  </a:cubicBezTo>
                  <a:cubicBezTo>
                    <a:pt x="11" y="38"/>
                    <a:pt x="11" y="38"/>
                    <a:pt x="11" y="37"/>
                  </a:cubicBezTo>
                  <a:cubicBezTo>
                    <a:pt x="11" y="37"/>
                    <a:pt x="11" y="37"/>
                    <a:pt x="11" y="37"/>
                  </a:cubicBezTo>
                  <a:cubicBezTo>
                    <a:pt x="12" y="37"/>
                    <a:pt x="12" y="37"/>
                    <a:pt x="12" y="37"/>
                  </a:cubicBezTo>
                  <a:cubicBezTo>
                    <a:pt x="12" y="37"/>
                    <a:pt x="12" y="37"/>
                    <a:pt x="12" y="37"/>
                  </a:cubicBezTo>
                  <a:cubicBezTo>
                    <a:pt x="12" y="37"/>
                    <a:pt x="13" y="37"/>
                    <a:pt x="13" y="37"/>
                  </a:cubicBezTo>
                  <a:cubicBezTo>
                    <a:pt x="14" y="37"/>
                    <a:pt x="14" y="37"/>
                    <a:pt x="14" y="37"/>
                  </a:cubicBezTo>
                  <a:cubicBezTo>
                    <a:pt x="13" y="37"/>
                    <a:pt x="13" y="37"/>
                    <a:pt x="13" y="37"/>
                  </a:cubicBezTo>
                  <a:cubicBezTo>
                    <a:pt x="13" y="36"/>
                    <a:pt x="13" y="36"/>
                    <a:pt x="12" y="36"/>
                  </a:cubicBezTo>
                  <a:cubicBezTo>
                    <a:pt x="12" y="36"/>
                    <a:pt x="12" y="36"/>
                    <a:pt x="12" y="36"/>
                  </a:cubicBezTo>
                  <a:cubicBezTo>
                    <a:pt x="12" y="35"/>
                    <a:pt x="12" y="35"/>
                    <a:pt x="12" y="35"/>
                  </a:cubicBezTo>
                  <a:cubicBezTo>
                    <a:pt x="12" y="35"/>
                    <a:pt x="12" y="35"/>
                    <a:pt x="12" y="35"/>
                  </a:cubicBezTo>
                  <a:cubicBezTo>
                    <a:pt x="11" y="36"/>
                    <a:pt x="11" y="36"/>
                    <a:pt x="10" y="36"/>
                  </a:cubicBezTo>
                  <a:cubicBezTo>
                    <a:pt x="10" y="36"/>
                    <a:pt x="10" y="36"/>
                    <a:pt x="10" y="36"/>
                  </a:cubicBezTo>
                  <a:cubicBezTo>
                    <a:pt x="9" y="36"/>
                    <a:pt x="9" y="36"/>
                    <a:pt x="8" y="36"/>
                  </a:cubicBezTo>
                  <a:cubicBezTo>
                    <a:pt x="8" y="35"/>
                    <a:pt x="8" y="35"/>
                    <a:pt x="8" y="35"/>
                  </a:cubicBezTo>
                  <a:cubicBezTo>
                    <a:pt x="8" y="34"/>
                    <a:pt x="8" y="34"/>
                    <a:pt x="7" y="34"/>
                  </a:cubicBezTo>
                  <a:cubicBezTo>
                    <a:pt x="7" y="34"/>
                    <a:pt x="7" y="34"/>
                    <a:pt x="7" y="34"/>
                  </a:cubicBezTo>
                  <a:cubicBezTo>
                    <a:pt x="7" y="34"/>
                    <a:pt x="6" y="35"/>
                    <a:pt x="6" y="35"/>
                  </a:cubicBezTo>
                  <a:cubicBezTo>
                    <a:pt x="6" y="35"/>
                    <a:pt x="6" y="35"/>
                    <a:pt x="6" y="35"/>
                  </a:cubicBezTo>
                  <a:cubicBezTo>
                    <a:pt x="6" y="35"/>
                    <a:pt x="6" y="35"/>
                    <a:pt x="6" y="35"/>
                  </a:cubicBezTo>
                  <a:cubicBezTo>
                    <a:pt x="6" y="35"/>
                    <a:pt x="6" y="35"/>
                    <a:pt x="6" y="35"/>
                  </a:cubicBezTo>
                  <a:cubicBezTo>
                    <a:pt x="6" y="35"/>
                    <a:pt x="6" y="35"/>
                    <a:pt x="6" y="35"/>
                  </a:cubicBezTo>
                  <a:cubicBezTo>
                    <a:pt x="5" y="36"/>
                    <a:pt x="5" y="36"/>
                    <a:pt x="4" y="36"/>
                  </a:cubicBezTo>
                  <a:cubicBezTo>
                    <a:pt x="4" y="36"/>
                    <a:pt x="4" y="36"/>
                    <a:pt x="4" y="36"/>
                  </a:cubicBezTo>
                  <a:cubicBezTo>
                    <a:pt x="3" y="35"/>
                    <a:pt x="3" y="35"/>
                    <a:pt x="3" y="35"/>
                  </a:cubicBezTo>
                  <a:cubicBezTo>
                    <a:pt x="3" y="35"/>
                    <a:pt x="3" y="35"/>
                    <a:pt x="3" y="35"/>
                  </a:cubicBezTo>
                  <a:cubicBezTo>
                    <a:pt x="3" y="35"/>
                    <a:pt x="3" y="35"/>
                    <a:pt x="3" y="35"/>
                  </a:cubicBezTo>
                  <a:cubicBezTo>
                    <a:pt x="3" y="35"/>
                    <a:pt x="3" y="35"/>
                    <a:pt x="3" y="35"/>
                  </a:cubicBezTo>
                  <a:cubicBezTo>
                    <a:pt x="3" y="34"/>
                    <a:pt x="3" y="34"/>
                    <a:pt x="3" y="34"/>
                  </a:cubicBezTo>
                  <a:cubicBezTo>
                    <a:pt x="3" y="33"/>
                    <a:pt x="3" y="33"/>
                    <a:pt x="3" y="33"/>
                  </a:cubicBezTo>
                  <a:cubicBezTo>
                    <a:pt x="3" y="32"/>
                    <a:pt x="3" y="32"/>
                    <a:pt x="3" y="32"/>
                  </a:cubicBezTo>
                  <a:cubicBezTo>
                    <a:pt x="3" y="32"/>
                    <a:pt x="4" y="32"/>
                    <a:pt x="4" y="32"/>
                  </a:cubicBezTo>
                  <a:cubicBezTo>
                    <a:pt x="4" y="32"/>
                    <a:pt x="4" y="32"/>
                    <a:pt x="4" y="32"/>
                  </a:cubicBezTo>
                  <a:cubicBezTo>
                    <a:pt x="4" y="32"/>
                    <a:pt x="4" y="32"/>
                    <a:pt x="4" y="32"/>
                  </a:cubicBezTo>
                  <a:cubicBezTo>
                    <a:pt x="4" y="32"/>
                    <a:pt x="4" y="32"/>
                    <a:pt x="4" y="32"/>
                  </a:cubicBezTo>
                  <a:cubicBezTo>
                    <a:pt x="5" y="31"/>
                    <a:pt x="5" y="31"/>
                    <a:pt x="5" y="31"/>
                  </a:cubicBezTo>
                  <a:cubicBezTo>
                    <a:pt x="5" y="31"/>
                    <a:pt x="6" y="31"/>
                    <a:pt x="6" y="31"/>
                  </a:cubicBezTo>
                  <a:cubicBezTo>
                    <a:pt x="7" y="31"/>
                    <a:pt x="7" y="31"/>
                    <a:pt x="7" y="31"/>
                  </a:cubicBezTo>
                  <a:cubicBezTo>
                    <a:pt x="7" y="31"/>
                    <a:pt x="7" y="31"/>
                    <a:pt x="7" y="31"/>
                  </a:cubicBezTo>
                  <a:cubicBezTo>
                    <a:pt x="8" y="32"/>
                    <a:pt x="9" y="32"/>
                    <a:pt x="10" y="32"/>
                  </a:cubicBezTo>
                  <a:cubicBezTo>
                    <a:pt x="10" y="33"/>
                    <a:pt x="10" y="33"/>
                    <a:pt x="10" y="33"/>
                  </a:cubicBezTo>
                  <a:cubicBezTo>
                    <a:pt x="10" y="33"/>
                    <a:pt x="10" y="33"/>
                    <a:pt x="10" y="33"/>
                  </a:cubicBezTo>
                  <a:cubicBezTo>
                    <a:pt x="10" y="33"/>
                    <a:pt x="10" y="33"/>
                    <a:pt x="10" y="33"/>
                  </a:cubicBezTo>
                  <a:cubicBezTo>
                    <a:pt x="10" y="33"/>
                    <a:pt x="11" y="33"/>
                    <a:pt x="11" y="33"/>
                  </a:cubicBezTo>
                  <a:cubicBezTo>
                    <a:pt x="11" y="33"/>
                    <a:pt x="11" y="33"/>
                    <a:pt x="12" y="33"/>
                  </a:cubicBezTo>
                  <a:cubicBezTo>
                    <a:pt x="12" y="33"/>
                    <a:pt x="12" y="34"/>
                    <a:pt x="13" y="34"/>
                  </a:cubicBezTo>
                  <a:cubicBezTo>
                    <a:pt x="14" y="35"/>
                    <a:pt x="14" y="35"/>
                    <a:pt x="15" y="35"/>
                  </a:cubicBezTo>
                  <a:cubicBezTo>
                    <a:pt x="16" y="35"/>
                    <a:pt x="16" y="35"/>
                    <a:pt x="16" y="35"/>
                  </a:cubicBezTo>
                  <a:cubicBezTo>
                    <a:pt x="16" y="34"/>
                    <a:pt x="16" y="34"/>
                    <a:pt x="16" y="34"/>
                  </a:cubicBezTo>
                  <a:cubicBezTo>
                    <a:pt x="16" y="34"/>
                    <a:pt x="16" y="34"/>
                    <a:pt x="16" y="34"/>
                  </a:cubicBezTo>
                  <a:cubicBezTo>
                    <a:pt x="16" y="34"/>
                    <a:pt x="16" y="34"/>
                    <a:pt x="16" y="34"/>
                  </a:cubicBezTo>
                  <a:cubicBezTo>
                    <a:pt x="16" y="34"/>
                    <a:pt x="16" y="34"/>
                    <a:pt x="16" y="34"/>
                  </a:cubicBezTo>
                  <a:cubicBezTo>
                    <a:pt x="15" y="34"/>
                    <a:pt x="15" y="34"/>
                    <a:pt x="15" y="34"/>
                  </a:cubicBezTo>
                  <a:cubicBezTo>
                    <a:pt x="15" y="34"/>
                    <a:pt x="15" y="34"/>
                    <a:pt x="15" y="34"/>
                  </a:cubicBezTo>
                  <a:cubicBezTo>
                    <a:pt x="14" y="34"/>
                    <a:pt x="14" y="34"/>
                    <a:pt x="14" y="33"/>
                  </a:cubicBezTo>
                  <a:cubicBezTo>
                    <a:pt x="13" y="33"/>
                    <a:pt x="13" y="32"/>
                    <a:pt x="13" y="31"/>
                  </a:cubicBezTo>
                  <a:cubicBezTo>
                    <a:pt x="13" y="31"/>
                    <a:pt x="13" y="31"/>
                    <a:pt x="13" y="31"/>
                  </a:cubicBezTo>
                  <a:cubicBezTo>
                    <a:pt x="13" y="31"/>
                    <a:pt x="13" y="31"/>
                    <a:pt x="13" y="31"/>
                  </a:cubicBezTo>
                  <a:cubicBezTo>
                    <a:pt x="11" y="31"/>
                    <a:pt x="11" y="31"/>
                    <a:pt x="11" y="31"/>
                  </a:cubicBezTo>
                  <a:cubicBezTo>
                    <a:pt x="11" y="31"/>
                    <a:pt x="11" y="31"/>
                    <a:pt x="11" y="31"/>
                  </a:cubicBezTo>
                  <a:cubicBezTo>
                    <a:pt x="11" y="31"/>
                    <a:pt x="11" y="31"/>
                    <a:pt x="11" y="31"/>
                  </a:cubicBezTo>
                  <a:cubicBezTo>
                    <a:pt x="10" y="31"/>
                    <a:pt x="10" y="31"/>
                    <a:pt x="10" y="31"/>
                  </a:cubicBezTo>
                  <a:cubicBezTo>
                    <a:pt x="10" y="30"/>
                    <a:pt x="10" y="30"/>
                    <a:pt x="10" y="30"/>
                  </a:cubicBezTo>
                  <a:cubicBezTo>
                    <a:pt x="10" y="31"/>
                    <a:pt x="10" y="31"/>
                    <a:pt x="10" y="31"/>
                  </a:cubicBezTo>
                  <a:cubicBezTo>
                    <a:pt x="10" y="30"/>
                    <a:pt x="9" y="30"/>
                    <a:pt x="8" y="30"/>
                  </a:cubicBezTo>
                  <a:cubicBezTo>
                    <a:pt x="8" y="30"/>
                    <a:pt x="8" y="30"/>
                    <a:pt x="8" y="30"/>
                  </a:cubicBezTo>
                  <a:cubicBezTo>
                    <a:pt x="8" y="29"/>
                    <a:pt x="8" y="29"/>
                    <a:pt x="8" y="29"/>
                  </a:cubicBezTo>
                  <a:cubicBezTo>
                    <a:pt x="8" y="29"/>
                    <a:pt x="8" y="29"/>
                    <a:pt x="8" y="29"/>
                  </a:cubicBezTo>
                  <a:cubicBezTo>
                    <a:pt x="8" y="29"/>
                    <a:pt x="7" y="29"/>
                    <a:pt x="7" y="28"/>
                  </a:cubicBezTo>
                  <a:cubicBezTo>
                    <a:pt x="7" y="28"/>
                    <a:pt x="7" y="28"/>
                    <a:pt x="7" y="28"/>
                  </a:cubicBezTo>
                  <a:cubicBezTo>
                    <a:pt x="6" y="28"/>
                    <a:pt x="6" y="28"/>
                    <a:pt x="6" y="28"/>
                  </a:cubicBezTo>
                  <a:cubicBezTo>
                    <a:pt x="6" y="28"/>
                    <a:pt x="6" y="28"/>
                    <a:pt x="5" y="29"/>
                  </a:cubicBezTo>
                  <a:cubicBezTo>
                    <a:pt x="5" y="29"/>
                    <a:pt x="5" y="29"/>
                    <a:pt x="5" y="29"/>
                  </a:cubicBezTo>
                  <a:cubicBezTo>
                    <a:pt x="4" y="29"/>
                    <a:pt x="4" y="29"/>
                    <a:pt x="4" y="29"/>
                  </a:cubicBezTo>
                  <a:cubicBezTo>
                    <a:pt x="4" y="29"/>
                    <a:pt x="4" y="29"/>
                    <a:pt x="4" y="29"/>
                  </a:cubicBezTo>
                  <a:cubicBezTo>
                    <a:pt x="4" y="29"/>
                    <a:pt x="4" y="29"/>
                    <a:pt x="4" y="29"/>
                  </a:cubicBezTo>
                  <a:cubicBezTo>
                    <a:pt x="4" y="29"/>
                    <a:pt x="4" y="29"/>
                    <a:pt x="4" y="29"/>
                  </a:cubicBezTo>
                  <a:cubicBezTo>
                    <a:pt x="3" y="28"/>
                    <a:pt x="3" y="28"/>
                    <a:pt x="3" y="28"/>
                  </a:cubicBezTo>
                  <a:cubicBezTo>
                    <a:pt x="3" y="28"/>
                    <a:pt x="3" y="28"/>
                    <a:pt x="3" y="28"/>
                  </a:cubicBezTo>
                  <a:cubicBezTo>
                    <a:pt x="3" y="28"/>
                    <a:pt x="3" y="28"/>
                    <a:pt x="3" y="28"/>
                  </a:cubicBezTo>
                  <a:cubicBezTo>
                    <a:pt x="3" y="28"/>
                    <a:pt x="3" y="28"/>
                    <a:pt x="3" y="28"/>
                  </a:cubicBezTo>
                  <a:cubicBezTo>
                    <a:pt x="2" y="28"/>
                    <a:pt x="2" y="28"/>
                    <a:pt x="2" y="28"/>
                  </a:cubicBezTo>
                  <a:cubicBezTo>
                    <a:pt x="2" y="27"/>
                    <a:pt x="2" y="26"/>
                    <a:pt x="2" y="24"/>
                  </a:cubicBezTo>
                  <a:cubicBezTo>
                    <a:pt x="2" y="24"/>
                    <a:pt x="3" y="24"/>
                    <a:pt x="3" y="24"/>
                  </a:cubicBezTo>
                  <a:cubicBezTo>
                    <a:pt x="3" y="24"/>
                    <a:pt x="3" y="24"/>
                    <a:pt x="3" y="24"/>
                  </a:cubicBezTo>
                  <a:cubicBezTo>
                    <a:pt x="3" y="24"/>
                    <a:pt x="3" y="24"/>
                    <a:pt x="3" y="24"/>
                  </a:cubicBezTo>
                  <a:cubicBezTo>
                    <a:pt x="4" y="24"/>
                    <a:pt x="4" y="24"/>
                    <a:pt x="4" y="24"/>
                  </a:cubicBezTo>
                  <a:cubicBezTo>
                    <a:pt x="4" y="24"/>
                    <a:pt x="4" y="24"/>
                    <a:pt x="4" y="24"/>
                  </a:cubicBezTo>
                  <a:cubicBezTo>
                    <a:pt x="4" y="24"/>
                    <a:pt x="4" y="24"/>
                    <a:pt x="4" y="24"/>
                  </a:cubicBezTo>
                  <a:cubicBezTo>
                    <a:pt x="4" y="25"/>
                    <a:pt x="4" y="25"/>
                    <a:pt x="4" y="25"/>
                  </a:cubicBezTo>
                  <a:cubicBezTo>
                    <a:pt x="4" y="25"/>
                    <a:pt x="4" y="25"/>
                    <a:pt x="4" y="25"/>
                  </a:cubicBezTo>
                  <a:cubicBezTo>
                    <a:pt x="4" y="25"/>
                    <a:pt x="4" y="25"/>
                    <a:pt x="4" y="25"/>
                  </a:cubicBezTo>
                  <a:cubicBezTo>
                    <a:pt x="4" y="25"/>
                    <a:pt x="4" y="25"/>
                    <a:pt x="4" y="25"/>
                  </a:cubicBezTo>
                  <a:cubicBezTo>
                    <a:pt x="4" y="25"/>
                    <a:pt x="4" y="25"/>
                    <a:pt x="4" y="25"/>
                  </a:cubicBezTo>
                  <a:cubicBezTo>
                    <a:pt x="4" y="25"/>
                    <a:pt x="4" y="25"/>
                    <a:pt x="4" y="25"/>
                  </a:cubicBezTo>
                  <a:cubicBezTo>
                    <a:pt x="5" y="26"/>
                    <a:pt x="5" y="26"/>
                    <a:pt x="5" y="26"/>
                  </a:cubicBezTo>
                  <a:cubicBezTo>
                    <a:pt x="5" y="26"/>
                    <a:pt x="5" y="26"/>
                    <a:pt x="5" y="26"/>
                  </a:cubicBezTo>
                  <a:cubicBezTo>
                    <a:pt x="6" y="25"/>
                    <a:pt x="6" y="25"/>
                    <a:pt x="6" y="25"/>
                  </a:cubicBezTo>
                  <a:cubicBezTo>
                    <a:pt x="6" y="26"/>
                    <a:pt x="6" y="26"/>
                    <a:pt x="6" y="26"/>
                  </a:cubicBezTo>
                  <a:cubicBezTo>
                    <a:pt x="6" y="26"/>
                    <a:pt x="6" y="26"/>
                    <a:pt x="6" y="26"/>
                  </a:cubicBezTo>
                  <a:cubicBezTo>
                    <a:pt x="6" y="25"/>
                    <a:pt x="6" y="25"/>
                    <a:pt x="6" y="25"/>
                  </a:cubicBezTo>
                  <a:cubicBezTo>
                    <a:pt x="7" y="25"/>
                    <a:pt x="7" y="25"/>
                    <a:pt x="7" y="25"/>
                  </a:cubicBezTo>
                  <a:cubicBezTo>
                    <a:pt x="7" y="25"/>
                    <a:pt x="7" y="25"/>
                    <a:pt x="7" y="25"/>
                  </a:cubicBezTo>
                  <a:cubicBezTo>
                    <a:pt x="7" y="25"/>
                    <a:pt x="7" y="25"/>
                    <a:pt x="7" y="25"/>
                  </a:cubicBezTo>
                  <a:cubicBezTo>
                    <a:pt x="7" y="26"/>
                    <a:pt x="7" y="26"/>
                    <a:pt x="7" y="26"/>
                  </a:cubicBezTo>
                  <a:cubicBezTo>
                    <a:pt x="7" y="26"/>
                    <a:pt x="7" y="26"/>
                    <a:pt x="7" y="26"/>
                  </a:cubicBezTo>
                  <a:cubicBezTo>
                    <a:pt x="8" y="26"/>
                    <a:pt x="8" y="26"/>
                    <a:pt x="8" y="26"/>
                  </a:cubicBezTo>
                  <a:cubicBezTo>
                    <a:pt x="8" y="26"/>
                    <a:pt x="8" y="26"/>
                    <a:pt x="8" y="26"/>
                  </a:cubicBezTo>
                  <a:cubicBezTo>
                    <a:pt x="8" y="26"/>
                    <a:pt x="8" y="26"/>
                    <a:pt x="8" y="26"/>
                  </a:cubicBezTo>
                  <a:cubicBezTo>
                    <a:pt x="8" y="26"/>
                    <a:pt x="8" y="26"/>
                    <a:pt x="8" y="26"/>
                  </a:cubicBezTo>
                  <a:cubicBezTo>
                    <a:pt x="9" y="26"/>
                    <a:pt x="9" y="26"/>
                    <a:pt x="9" y="26"/>
                  </a:cubicBezTo>
                  <a:cubicBezTo>
                    <a:pt x="9" y="26"/>
                    <a:pt x="9" y="26"/>
                    <a:pt x="9" y="26"/>
                  </a:cubicBezTo>
                  <a:cubicBezTo>
                    <a:pt x="9" y="26"/>
                    <a:pt x="9" y="26"/>
                    <a:pt x="9" y="26"/>
                  </a:cubicBezTo>
                  <a:cubicBezTo>
                    <a:pt x="9" y="26"/>
                    <a:pt x="9" y="26"/>
                    <a:pt x="9" y="26"/>
                  </a:cubicBezTo>
                  <a:cubicBezTo>
                    <a:pt x="9" y="26"/>
                    <a:pt x="9" y="26"/>
                    <a:pt x="9" y="26"/>
                  </a:cubicBezTo>
                  <a:cubicBezTo>
                    <a:pt x="9" y="26"/>
                    <a:pt x="9" y="26"/>
                    <a:pt x="9" y="26"/>
                  </a:cubicBezTo>
                  <a:cubicBezTo>
                    <a:pt x="9" y="26"/>
                    <a:pt x="9" y="26"/>
                    <a:pt x="9" y="26"/>
                  </a:cubicBezTo>
                  <a:cubicBezTo>
                    <a:pt x="9" y="27"/>
                    <a:pt x="9" y="27"/>
                    <a:pt x="9" y="27"/>
                  </a:cubicBezTo>
                  <a:cubicBezTo>
                    <a:pt x="10" y="27"/>
                    <a:pt x="10" y="27"/>
                    <a:pt x="10" y="27"/>
                  </a:cubicBezTo>
                  <a:cubicBezTo>
                    <a:pt x="10" y="26"/>
                    <a:pt x="10" y="26"/>
                    <a:pt x="10" y="26"/>
                  </a:cubicBezTo>
                  <a:cubicBezTo>
                    <a:pt x="10" y="26"/>
                    <a:pt x="10" y="26"/>
                    <a:pt x="10" y="26"/>
                  </a:cubicBezTo>
                  <a:cubicBezTo>
                    <a:pt x="10" y="26"/>
                    <a:pt x="10" y="26"/>
                    <a:pt x="10" y="26"/>
                  </a:cubicBezTo>
                  <a:cubicBezTo>
                    <a:pt x="10" y="26"/>
                    <a:pt x="10" y="26"/>
                    <a:pt x="10" y="26"/>
                  </a:cubicBezTo>
                  <a:cubicBezTo>
                    <a:pt x="9" y="26"/>
                    <a:pt x="9" y="26"/>
                    <a:pt x="9" y="26"/>
                  </a:cubicBezTo>
                  <a:cubicBezTo>
                    <a:pt x="9" y="26"/>
                    <a:pt x="9" y="26"/>
                    <a:pt x="9" y="26"/>
                  </a:cubicBezTo>
                  <a:cubicBezTo>
                    <a:pt x="9" y="26"/>
                    <a:pt x="9" y="26"/>
                    <a:pt x="9" y="26"/>
                  </a:cubicBezTo>
                  <a:cubicBezTo>
                    <a:pt x="9" y="25"/>
                    <a:pt x="9" y="25"/>
                    <a:pt x="9" y="25"/>
                  </a:cubicBezTo>
                  <a:cubicBezTo>
                    <a:pt x="9" y="25"/>
                    <a:pt x="9" y="25"/>
                    <a:pt x="9" y="25"/>
                  </a:cubicBezTo>
                  <a:cubicBezTo>
                    <a:pt x="9" y="25"/>
                    <a:pt x="9" y="25"/>
                    <a:pt x="9" y="25"/>
                  </a:cubicBezTo>
                  <a:cubicBezTo>
                    <a:pt x="9" y="25"/>
                    <a:pt x="9" y="25"/>
                    <a:pt x="9" y="25"/>
                  </a:cubicBezTo>
                  <a:cubicBezTo>
                    <a:pt x="9" y="25"/>
                    <a:pt x="9" y="25"/>
                    <a:pt x="9" y="25"/>
                  </a:cubicBezTo>
                  <a:cubicBezTo>
                    <a:pt x="9" y="24"/>
                    <a:pt x="9" y="24"/>
                    <a:pt x="9" y="24"/>
                  </a:cubicBezTo>
                  <a:cubicBezTo>
                    <a:pt x="8" y="24"/>
                    <a:pt x="8" y="24"/>
                    <a:pt x="8" y="24"/>
                  </a:cubicBezTo>
                  <a:cubicBezTo>
                    <a:pt x="8" y="24"/>
                    <a:pt x="8" y="24"/>
                    <a:pt x="8" y="24"/>
                  </a:cubicBezTo>
                  <a:cubicBezTo>
                    <a:pt x="8" y="24"/>
                    <a:pt x="8" y="24"/>
                    <a:pt x="8" y="24"/>
                  </a:cubicBezTo>
                  <a:cubicBezTo>
                    <a:pt x="8" y="24"/>
                    <a:pt x="7" y="24"/>
                    <a:pt x="7" y="24"/>
                  </a:cubicBezTo>
                  <a:cubicBezTo>
                    <a:pt x="7" y="24"/>
                    <a:pt x="7" y="24"/>
                    <a:pt x="7" y="24"/>
                  </a:cubicBezTo>
                  <a:cubicBezTo>
                    <a:pt x="7" y="24"/>
                    <a:pt x="7" y="24"/>
                    <a:pt x="7" y="24"/>
                  </a:cubicBezTo>
                  <a:cubicBezTo>
                    <a:pt x="6" y="23"/>
                    <a:pt x="6" y="23"/>
                    <a:pt x="6" y="23"/>
                  </a:cubicBezTo>
                  <a:cubicBezTo>
                    <a:pt x="6" y="23"/>
                    <a:pt x="6" y="23"/>
                    <a:pt x="6" y="23"/>
                  </a:cubicBezTo>
                  <a:cubicBezTo>
                    <a:pt x="6" y="23"/>
                    <a:pt x="6" y="23"/>
                    <a:pt x="6" y="23"/>
                  </a:cubicBezTo>
                  <a:cubicBezTo>
                    <a:pt x="7" y="20"/>
                    <a:pt x="7" y="20"/>
                    <a:pt x="7" y="20"/>
                  </a:cubicBezTo>
                  <a:cubicBezTo>
                    <a:pt x="7" y="20"/>
                    <a:pt x="7" y="20"/>
                    <a:pt x="7" y="20"/>
                  </a:cubicBezTo>
                  <a:cubicBezTo>
                    <a:pt x="7" y="20"/>
                    <a:pt x="7" y="20"/>
                    <a:pt x="7" y="20"/>
                  </a:cubicBezTo>
                  <a:cubicBezTo>
                    <a:pt x="7" y="20"/>
                    <a:pt x="7" y="20"/>
                    <a:pt x="7" y="20"/>
                  </a:cubicBezTo>
                  <a:cubicBezTo>
                    <a:pt x="7" y="20"/>
                    <a:pt x="7" y="20"/>
                    <a:pt x="7" y="20"/>
                  </a:cubicBezTo>
                  <a:cubicBezTo>
                    <a:pt x="7" y="20"/>
                    <a:pt x="7" y="21"/>
                    <a:pt x="7" y="21"/>
                  </a:cubicBezTo>
                  <a:cubicBezTo>
                    <a:pt x="7" y="21"/>
                    <a:pt x="7" y="21"/>
                    <a:pt x="7" y="21"/>
                  </a:cubicBezTo>
                  <a:cubicBezTo>
                    <a:pt x="7" y="21"/>
                    <a:pt x="7" y="21"/>
                    <a:pt x="7" y="21"/>
                  </a:cubicBezTo>
                  <a:cubicBezTo>
                    <a:pt x="7" y="21"/>
                    <a:pt x="7" y="21"/>
                    <a:pt x="7" y="21"/>
                  </a:cubicBezTo>
                  <a:cubicBezTo>
                    <a:pt x="8" y="21"/>
                    <a:pt x="8" y="20"/>
                    <a:pt x="8" y="20"/>
                  </a:cubicBezTo>
                  <a:cubicBezTo>
                    <a:pt x="8" y="20"/>
                    <a:pt x="8" y="20"/>
                    <a:pt x="8" y="20"/>
                  </a:cubicBezTo>
                  <a:cubicBezTo>
                    <a:pt x="8" y="21"/>
                    <a:pt x="8" y="21"/>
                    <a:pt x="8" y="21"/>
                  </a:cubicBezTo>
                  <a:cubicBezTo>
                    <a:pt x="8" y="22"/>
                    <a:pt x="8" y="22"/>
                    <a:pt x="8" y="22"/>
                  </a:cubicBezTo>
                  <a:cubicBezTo>
                    <a:pt x="8" y="22"/>
                    <a:pt x="8" y="22"/>
                    <a:pt x="8" y="22"/>
                  </a:cubicBezTo>
                  <a:cubicBezTo>
                    <a:pt x="8" y="22"/>
                    <a:pt x="8" y="22"/>
                    <a:pt x="8" y="22"/>
                  </a:cubicBezTo>
                  <a:cubicBezTo>
                    <a:pt x="8" y="21"/>
                    <a:pt x="8" y="21"/>
                    <a:pt x="8" y="21"/>
                  </a:cubicBezTo>
                  <a:cubicBezTo>
                    <a:pt x="8" y="21"/>
                    <a:pt x="8" y="21"/>
                    <a:pt x="8" y="21"/>
                  </a:cubicBezTo>
                  <a:cubicBezTo>
                    <a:pt x="9" y="20"/>
                    <a:pt x="9" y="20"/>
                    <a:pt x="9" y="20"/>
                  </a:cubicBezTo>
                  <a:cubicBezTo>
                    <a:pt x="9" y="20"/>
                    <a:pt x="9" y="20"/>
                    <a:pt x="9" y="20"/>
                  </a:cubicBezTo>
                  <a:cubicBezTo>
                    <a:pt x="9" y="21"/>
                    <a:pt x="9" y="21"/>
                    <a:pt x="9" y="21"/>
                  </a:cubicBezTo>
                  <a:cubicBezTo>
                    <a:pt x="9" y="22"/>
                    <a:pt x="9" y="22"/>
                    <a:pt x="9" y="22"/>
                  </a:cubicBezTo>
                  <a:cubicBezTo>
                    <a:pt x="9" y="21"/>
                    <a:pt x="9" y="21"/>
                    <a:pt x="9" y="21"/>
                  </a:cubicBezTo>
                  <a:cubicBezTo>
                    <a:pt x="9" y="21"/>
                    <a:pt x="9" y="21"/>
                    <a:pt x="9" y="21"/>
                  </a:cubicBezTo>
                  <a:cubicBezTo>
                    <a:pt x="9" y="21"/>
                    <a:pt x="9" y="21"/>
                    <a:pt x="9" y="21"/>
                  </a:cubicBezTo>
                  <a:cubicBezTo>
                    <a:pt x="10" y="21"/>
                    <a:pt x="10" y="21"/>
                    <a:pt x="10" y="21"/>
                  </a:cubicBezTo>
                  <a:cubicBezTo>
                    <a:pt x="10" y="21"/>
                    <a:pt x="10" y="21"/>
                    <a:pt x="10" y="21"/>
                  </a:cubicBezTo>
                  <a:cubicBezTo>
                    <a:pt x="9" y="21"/>
                    <a:pt x="9" y="21"/>
                    <a:pt x="9" y="21"/>
                  </a:cubicBezTo>
                  <a:cubicBezTo>
                    <a:pt x="9" y="20"/>
                    <a:pt x="9" y="20"/>
                    <a:pt x="9" y="20"/>
                  </a:cubicBezTo>
                  <a:cubicBezTo>
                    <a:pt x="9" y="20"/>
                    <a:pt x="9" y="20"/>
                    <a:pt x="9" y="20"/>
                  </a:cubicBezTo>
                  <a:cubicBezTo>
                    <a:pt x="9" y="20"/>
                    <a:pt x="9" y="20"/>
                    <a:pt x="9" y="20"/>
                  </a:cubicBezTo>
                  <a:cubicBezTo>
                    <a:pt x="9" y="19"/>
                    <a:pt x="9" y="19"/>
                    <a:pt x="9" y="19"/>
                  </a:cubicBezTo>
                  <a:cubicBezTo>
                    <a:pt x="9" y="19"/>
                    <a:pt x="9" y="19"/>
                    <a:pt x="9" y="19"/>
                  </a:cubicBezTo>
                  <a:cubicBezTo>
                    <a:pt x="8" y="19"/>
                    <a:pt x="8" y="19"/>
                    <a:pt x="7" y="19"/>
                  </a:cubicBezTo>
                  <a:cubicBezTo>
                    <a:pt x="7" y="18"/>
                    <a:pt x="7" y="18"/>
                    <a:pt x="7" y="18"/>
                  </a:cubicBezTo>
                  <a:cubicBezTo>
                    <a:pt x="7" y="19"/>
                    <a:pt x="7" y="19"/>
                    <a:pt x="7" y="19"/>
                  </a:cubicBezTo>
                  <a:cubicBezTo>
                    <a:pt x="6" y="19"/>
                    <a:pt x="6" y="20"/>
                    <a:pt x="6" y="20"/>
                  </a:cubicBezTo>
                  <a:cubicBezTo>
                    <a:pt x="5" y="20"/>
                    <a:pt x="5" y="20"/>
                    <a:pt x="5" y="20"/>
                  </a:cubicBezTo>
                  <a:cubicBezTo>
                    <a:pt x="5"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3" y="18"/>
                    <a:pt x="3" y="17"/>
                    <a:pt x="4" y="16"/>
                  </a:cubicBezTo>
                  <a:cubicBezTo>
                    <a:pt x="4" y="15"/>
                    <a:pt x="5" y="14"/>
                    <a:pt x="6" y="14"/>
                  </a:cubicBezTo>
                  <a:cubicBezTo>
                    <a:pt x="6" y="14"/>
                    <a:pt x="6" y="14"/>
                    <a:pt x="6" y="14"/>
                  </a:cubicBezTo>
                  <a:cubicBezTo>
                    <a:pt x="6" y="14"/>
                    <a:pt x="6" y="14"/>
                    <a:pt x="6" y="14"/>
                  </a:cubicBezTo>
                  <a:cubicBezTo>
                    <a:pt x="7" y="14"/>
                    <a:pt x="7" y="14"/>
                    <a:pt x="7" y="14"/>
                  </a:cubicBezTo>
                  <a:cubicBezTo>
                    <a:pt x="7" y="15"/>
                    <a:pt x="7" y="15"/>
                    <a:pt x="8" y="15"/>
                  </a:cubicBezTo>
                  <a:cubicBezTo>
                    <a:pt x="8" y="15"/>
                    <a:pt x="8" y="15"/>
                    <a:pt x="8" y="15"/>
                  </a:cubicBezTo>
                  <a:cubicBezTo>
                    <a:pt x="8" y="15"/>
                    <a:pt x="8" y="15"/>
                    <a:pt x="8" y="15"/>
                  </a:cubicBezTo>
                  <a:cubicBezTo>
                    <a:pt x="8" y="15"/>
                    <a:pt x="8" y="15"/>
                    <a:pt x="8" y="15"/>
                  </a:cubicBezTo>
                  <a:cubicBezTo>
                    <a:pt x="8" y="15"/>
                    <a:pt x="8" y="15"/>
                    <a:pt x="8" y="15"/>
                  </a:cubicBezTo>
                  <a:cubicBezTo>
                    <a:pt x="9" y="15"/>
                    <a:pt x="9" y="14"/>
                    <a:pt x="10" y="14"/>
                  </a:cubicBezTo>
                  <a:cubicBezTo>
                    <a:pt x="10" y="14"/>
                    <a:pt x="10" y="14"/>
                    <a:pt x="10" y="14"/>
                  </a:cubicBezTo>
                  <a:cubicBezTo>
                    <a:pt x="10" y="14"/>
                    <a:pt x="10" y="14"/>
                    <a:pt x="10" y="14"/>
                  </a:cubicBezTo>
                  <a:cubicBezTo>
                    <a:pt x="11" y="14"/>
                    <a:pt x="11" y="14"/>
                    <a:pt x="11" y="14"/>
                  </a:cubicBezTo>
                  <a:cubicBezTo>
                    <a:pt x="11" y="14"/>
                    <a:pt x="11" y="14"/>
                    <a:pt x="11" y="14"/>
                  </a:cubicBezTo>
                  <a:cubicBezTo>
                    <a:pt x="11" y="14"/>
                    <a:pt x="11" y="14"/>
                    <a:pt x="11" y="14"/>
                  </a:cubicBezTo>
                  <a:cubicBezTo>
                    <a:pt x="11" y="14"/>
                    <a:pt x="12" y="15"/>
                    <a:pt x="12" y="15"/>
                  </a:cubicBezTo>
                  <a:cubicBezTo>
                    <a:pt x="12" y="15"/>
                    <a:pt x="12" y="15"/>
                    <a:pt x="13" y="14"/>
                  </a:cubicBezTo>
                  <a:cubicBezTo>
                    <a:pt x="13" y="14"/>
                    <a:pt x="14" y="14"/>
                    <a:pt x="14" y="14"/>
                  </a:cubicBezTo>
                  <a:cubicBezTo>
                    <a:pt x="14" y="14"/>
                    <a:pt x="15" y="14"/>
                    <a:pt x="15" y="14"/>
                  </a:cubicBezTo>
                  <a:cubicBezTo>
                    <a:pt x="15" y="14"/>
                    <a:pt x="15" y="14"/>
                    <a:pt x="15" y="14"/>
                  </a:cubicBezTo>
                  <a:cubicBezTo>
                    <a:pt x="16" y="14"/>
                    <a:pt x="16" y="14"/>
                    <a:pt x="17" y="13"/>
                  </a:cubicBezTo>
                  <a:cubicBezTo>
                    <a:pt x="17" y="13"/>
                    <a:pt x="17" y="13"/>
                    <a:pt x="17" y="13"/>
                  </a:cubicBezTo>
                  <a:cubicBezTo>
                    <a:pt x="17" y="13"/>
                    <a:pt x="17" y="13"/>
                    <a:pt x="17" y="13"/>
                  </a:cubicBezTo>
                  <a:cubicBezTo>
                    <a:pt x="17" y="13"/>
                    <a:pt x="17" y="13"/>
                    <a:pt x="17" y="13"/>
                  </a:cubicBezTo>
                  <a:cubicBezTo>
                    <a:pt x="17" y="13"/>
                    <a:pt x="17" y="13"/>
                    <a:pt x="17" y="13"/>
                  </a:cubicBezTo>
                  <a:cubicBezTo>
                    <a:pt x="18" y="11"/>
                    <a:pt x="18" y="11"/>
                    <a:pt x="18" y="11"/>
                  </a:cubicBezTo>
                  <a:cubicBezTo>
                    <a:pt x="18" y="10"/>
                    <a:pt x="18" y="10"/>
                    <a:pt x="18" y="10"/>
                  </a:cubicBezTo>
                  <a:cubicBezTo>
                    <a:pt x="18" y="11"/>
                    <a:pt x="18" y="11"/>
                    <a:pt x="18" y="11"/>
                  </a:cubicBezTo>
                  <a:cubicBezTo>
                    <a:pt x="17" y="13"/>
                    <a:pt x="17" y="13"/>
                    <a:pt x="17" y="13"/>
                  </a:cubicBezTo>
                  <a:cubicBezTo>
                    <a:pt x="17" y="13"/>
                    <a:pt x="17" y="13"/>
                    <a:pt x="17" y="13"/>
                  </a:cubicBezTo>
                  <a:cubicBezTo>
                    <a:pt x="17" y="11"/>
                    <a:pt x="17" y="11"/>
                    <a:pt x="17" y="11"/>
                  </a:cubicBezTo>
                  <a:cubicBezTo>
                    <a:pt x="17" y="11"/>
                    <a:pt x="17" y="11"/>
                    <a:pt x="17" y="11"/>
                  </a:cubicBezTo>
                  <a:cubicBezTo>
                    <a:pt x="18" y="11"/>
                    <a:pt x="18" y="11"/>
                    <a:pt x="18" y="11"/>
                  </a:cubicBezTo>
                  <a:cubicBezTo>
                    <a:pt x="17" y="10"/>
                    <a:pt x="17" y="10"/>
                    <a:pt x="17" y="10"/>
                  </a:cubicBezTo>
                  <a:cubicBezTo>
                    <a:pt x="17" y="10"/>
                    <a:pt x="17" y="10"/>
                    <a:pt x="17" y="10"/>
                  </a:cubicBezTo>
                  <a:cubicBezTo>
                    <a:pt x="17" y="11"/>
                    <a:pt x="16" y="11"/>
                    <a:pt x="16" y="12"/>
                  </a:cubicBezTo>
                  <a:cubicBezTo>
                    <a:pt x="16" y="12"/>
                    <a:pt x="15" y="12"/>
                    <a:pt x="15" y="12"/>
                  </a:cubicBezTo>
                  <a:cubicBezTo>
                    <a:pt x="15" y="12"/>
                    <a:pt x="14" y="12"/>
                    <a:pt x="14" y="12"/>
                  </a:cubicBezTo>
                  <a:cubicBezTo>
                    <a:pt x="14" y="12"/>
                    <a:pt x="14" y="12"/>
                    <a:pt x="14" y="12"/>
                  </a:cubicBezTo>
                  <a:cubicBezTo>
                    <a:pt x="13" y="12"/>
                    <a:pt x="13" y="13"/>
                    <a:pt x="12" y="13"/>
                  </a:cubicBezTo>
                  <a:cubicBezTo>
                    <a:pt x="12" y="13"/>
                    <a:pt x="12" y="13"/>
                    <a:pt x="12" y="13"/>
                  </a:cubicBezTo>
                  <a:cubicBezTo>
                    <a:pt x="11" y="13"/>
                    <a:pt x="10" y="12"/>
                    <a:pt x="10" y="11"/>
                  </a:cubicBezTo>
                  <a:cubicBezTo>
                    <a:pt x="10" y="11"/>
                    <a:pt x="10" y="11"/>
                    <a:pt x="10" y="11"/>
                  </a:cubicBezTo>
                  <a:cubicBezTo>
                    <a:pt x="10" y="11"/>
                    <a:pt x="10" y="11"/>
                    <a:pt x="10" y="11"/>
                  </a:cubicBezTo>
                  <a:cubicBezTo>
                    <a:pt x="9" y="12"/>
                    <a:pt x="9" y="12"/>
                    <a:pt x="9" y="12"/>
                  </a:cubicBezTo>
                  <a:cubicBezTo>
                    <a:pt x="9" y="12"/>
                    <a:pt x="9" y="12"/>
                    <a:pt x="9" y="12"/>
                  </a:cubicBezTo>
                  <a:cubicBezTo>
                    <a:pt x="9" y="12"/>
                    <a:pt x="9" y="12"/>
                    <a:pt x="9" y="12"/>
                  </a:cubicBezTo>
                  <a:cubicBezTo>
                    <a:pt x="9" y="12"/>
                    <a:pt x="9" y="12"/>
                    <a:pt x="9" y="12"/>
                  </a:cubicBezTo>
                  <a:cubicBezTo>
                    <a:pt x="8" y="13"/>
                    <a:pt x="8" y="13"/>
                    <a:pt x="7" y="13"/>
                  </a:cubicBezTo>
                  <a:cubicBezTo>
                    <a:pt x="7" y="13"/>
                    <a:pt x="7" y="13"/>
                    <a:pt x="7" y="13"/>
                  </a:cubicBezTo>
                  <a:cubicBezTo>
                    <a:pt x="7" y="13"/>
                    <a:pt x="7" y="13"/>
                    <a:pt x="7" y="13"/>
                  </a:cubicBezTo>
                  <a:cubicBezTo>
                    <a:pt x="7" y="13"/>
                    <a:pt x="7" y="13"/>
                    <a:pt x="7" y="13"/>
                  </a:cubicBezTo>
                  <a:cubicBezTo>
                    <a:pt x="6" y="12"/>
                    <a:pt x="6" y="12"/>
                    <a:pt x="6" y="12"/>
                  </a:cubicBezTo>
                  <a:cubicBezTo>
                    <a:pt x="6" y="11"/>
                    <a:pt x="6" y="10"/>
                    <a:pt x="6" y="9"/>
                  </a:cubicBezTo>
                  <a:cubicBezTo>
                    <a:pt x="7" y="8"/>
                    <a:pt x="8" y="7"/>
                    <a:pt x="9" y="7"/>
                  </a:cubicBezTo>
                  <a:cubicBezTo>
                    <a:pt x="10" y="7"/>
                    <a:pt x="10" y="7"/>
                    <a:pt x="10" y="7"/>
                  </a:cubicBezTo>
                  <a:cubicBezTo>
                    <a:pt x="10" y="7"/>
                    <a:pt x="10" y="7"/>
                    <a:pt x="10" y="7"/>
                  </a:cubicBezTo>
                  <a:cubicBezTo>
                    <a:pt x="11" y="8"/>
                    <a:pt x="11" y="8"/>
                    <a:pt x="12" y="8"/>
                  </a:cubicBezTo>
                  <a:cubicBezTo>
                    <a:pt x="12" y="8"/>
                    <a:pt x="12" y="8"/>
                    <a:pt x="12" y="8"/>
                  </a:cubicBezTo>
                  <a:cubicBezTo>
                    <a:pt x="13" y="8"/>
                    <a:pt x="13" y="8"/>
                    <a:pt x="14" y="7"/>
                  </a:cubicBezTo>
                  <a:cubicBezTo>
                    <a:pt x="14" y="7"/>
                    <a:pt x="14" y="7"/>
                    <a:pt x="14" y="7"/>
                  </a:cubicBezTo>
                  <a:cubicBezTo>
                    <a:pt x="14" y="7"/>
                    <a:pt x="14" y="7"/>
                    <a:pt x="14" y="7"/>
                  </a:cubicBezTo>
                  <a:cubicBezTo>
                    <a:pt x="14" y="8"/>
                    <a:pt x="15" y="8"/>
                    <a:pt x="16" y="8"/>
                  </a:cubicBezTo>
                  <a:cubicBezTo>
                    <a:pt x="16" y="8"/>
                    <a:pt x="16" y="8"/>
                    <a:pt x="16" y="8"/>
                  </a:cubicBezTo>
                  <a:cubicBezTo>
                    <a:pt x="16" y="8"/>
                    <a:pt x="16" y="8"/>
                    <a:pt x="16" y="8"/>
                  </a:cubicBezTo>
                  <a:cubicBezTo>
                    <a:pt x="16" y="9"/>
                    <a:pt x="16" y="9"/>
                    <a:pt x="16" y="9"/>
                  </a:cubicBezTo>
                  <a:cubicBezTo>
                    <a:pt x="16" y="9"/>
                    <a:pt x="16" y="9"/>
                    <a:pt x="16" y="9"/>
                  </a:cubicBezTo>
                  <a:cubicBezTo>
                    <a:pt x="17" y="9"/>
                    <a:pt x="17" y="9"/>
                    <a:pt x="17" y="9"/>
                  </a:cubicBezTo>
                  <a:cubicBezTo>
                    <a:pt x="18" y="8"/>
                    <a:pt x="18" y="8"/>
                    <a:pt x="18" y="8"/>
                  </a:cubicBezTo>
                  <a:cubicBezTo>
                    <a:pt x="17" y="8"/>
                    <a:pt x="17" y="8"/>
                    <a:pt x="17" y="8"/>
                  </a:cubicBezTo>
                  <a:cubicBezTo>
                    <a:pt x="17" y="8"/>
                    <a:pt x="17" y="8"/>
                    <a:pt x="17" y="8"/>
                  </a:cubicBezTo>
                  <a:cubicBezTo>
                    <a:pt x="16" y="7"/>
                    <a:pt x="16" y="7"/>
                    <a:pt x="16" y="7"/>
                  </a:cubicBezTo>
                  <a:cubicBezTo>
                    <a:pt x="16" y="7"/>
                    <a:pt x="16" y="7"/>
                    <a:pt x="16" y="7"/>
                  </a:cubicBezTo>
                  <a:cubicBezTo>
                    <a:pt x="16" y="7"/>
                    <a:pt x="16" y="7"/>
                    <a:pt x="16" y="7"/>
                  </a:cubicBezTo>
                  <a:cubicBezTo>
                    <a:pt x="15" y="7"/>
                    <a:pt x="15" y="7"/>
                    <a:pt x="15" y="7"/>
                  </a:cubicBezTo>
                  <a:cubicBezTo>
                    <a:pt x="15" y="6"/>
                    <a:pt x="14" y="6"/>
                    <a:pt x="14" y="6"/>
                  </a:cubicBezTo>
                  <a:cubicBezTo>
                    <a:pt x="13" y="6"/>
                    <a:pt x="13" y="6"/>
                    <a:pt x="13" y="6"/>
                  </a:cubicBezTo>
                  <a:cubicBezTo>
                    <a:pt x="13" y="6"/>
                    <a:pt x="13" y="6"/>
                    <a:pt x="13" y="6"/>
                  </a:cubicBezTo>
                  <a:cubicBezTo>
                    <a:pt x="13" y="7"/>
                    <a:pt x="13" y="7"/>
                    <a:pt x="13" y="7"/>
                  </a:cubicBezTo>
                  <a:cubicBezTo>
                    <a:pt x="12" y="7"/>
                    <a:pt x="12" y="7"/>
                    <a:pt x="12" y="7"/>
                  </a:cubicBezTo>
                  <a:cubicBezTo>
                    <a:pt x="12" y="7"/>
                    <a:pt x="12" y="7"/>
                    <a:pt x="12" y="7"/>
                  </a:cubicBezTo>
                  <a:moveTo>
                    <a:pt x="29" y="6"/>
                  </a:moveTo>
                  <a:cubicBezTo>
                    <a:pt x="29" y="6"/>
                    <a:pt x="29" y="6"/>
                    <a:pt x="29" y="6"/>
                  </a:cubicBezTo>
                  <a:cubicBezTo>
                    <a:pt x="29" y="5"/>
                    <a:pt x="29" y="5"/>
                    <a:pt x="29" y="5"/>
                  </a:cubicBezTo>
                  <a:cubicBezTo>
                    <a:pt x="29" y="5"/>
                    <a:pt x="29" y="5"/>
                    <a:pt x="29" y="5"/>
                  </a:cubicBezTo>
                  <a:cubicBezTo>
                    <a:pt x="29" y="4"/>
                    <a:pt x="29" y="4"/>
                    <a:pt x="30" y="4"/>
                  </a:cubicBezTo>
                  <a:cubicBezTo>
                    <a:pt x="30" y="3"/>
                    <a:pt x="30" y="3"/>
                    <a:pt x="30" y="3"/>
                  </a:cubicBezTo>
                  <a:cubicBezTo>
                    <a:pt x="31" y="3"/>
                    <a:pt x="31" y="3"/>
                    <a:pt x="31" y="3"/>
                  </a:cubicBezTo>
                  <a:cubicBezTo>
                    <a:pt x="32" y="4"/>
                    <a:pt x="32" y="4"/>
                    <a:pt x="32" y="4"/>
                  </a:cubicBezTo>
                  <a:cubicBezTo>
                    <a:pt x="32" y="4"/>
                    <a:pt x="33" y="4"/>
                    <a:pt x="33" y="5"/>
                  </a:cubicBezTo>
                  <a:cubicBezTo>
                    <a:pt x="33" y="5"/>
                    <a:pt x="33" y="5"/>
                    <a:pt x="33" y="5"/>
                  </a:cubicBezTo>
                  <a:cubicBezTo>
                    <a:pt x="33" y="6"/>
                    <a:pt x="33" y="6"/>
                    <a:pt x="33" y="6"/>
                  </a:cubicBezTo>
                  <a:cubicBezTo>
                    <a:pt x="33" y="6"/>
                    <a:pt x="33" y="6"/>
                    <a:pt x="33" y="6"/>
                  </a:cubicBezTo>
                  <a:cubicBezTo>
                    <a:pt x="33" y="7"/>
                    <a:pt x="33" y="7"/>
                    <a:pt x="33" y="7"/>
                  </a:cubicBezTo>
                  <a:cubicBezTo>
                    <a:pt x="33" y="7"/>
                    <a:pt x="33" y="7"/>
                    <a:pt x="32" y="7"/>
                  </a:cubicBezTo>
                  <a:cubicBezTo>
                    <a:pt x="32" y="7"/>
                    <a:pt x="32" y="7"/>
                    <a:pt x="32" y="7"/>
                  </a:cubicBezTo>
                  <a:cubicBezTo>
                    <a:pt x="31" y="7"/>
                    <a:pt x="31" y="7"/>
                    <a:pt x="31" y="7"/>
                  </a:cubicBezTo>
                  <a:cubicBezTo>
                    <a:pt x="31" y="6"/>
                    <a:pt x="31" y="6"/>
                    <a:pt x="31" y="6"/>
                  </a:cubicBezTo>
                  <a:cubicBezTo>
                    <a:pt x="31" y="6"/>
                    <a:pt x="31" y="6"/>
                    <a:pt x="31" y="6"/>
                  </a:cubicBezTo>
                  <a:cubicBezTo>
                    <a:pt x="31" y="6"/>
                    <a:pt x="31" y="6"/>
                    <a:pt x="31" y="6"/>
                  </a:cubicBezTo>
                  <a:cubicBezTo>
                    <a:pt x="30" y="6"/>
                    <a:pt x="30" y="6"/>
                    <a:pt x="29" y="7"/>
                  </a:cubicBezTo>
                  <a:cubicBezTo>
                    <a:pt x="29" y="7"/>
                    <a:pt x="29" y="7"/>
                    <a:pt x="29" y="7"/>
                  </a:cubicBezTo>
                  <a:cubicBezTo>
                    <a:pt x="29" y="7"/>
                    <a:pt x="29" y="7"/>
                    <a:pt x="29" y="7"/>
                  </a:cubicBezTo>
                  <a:cubicBezTo>
                    <a:pt x="28" y="7"/>
                    <a:pt x="28" y="7"/>
                    <a:pt x="28" y="7"/>
                  </a:cubicBezTo>
                  <a:cubicBezTo>
                    <a:pt x="28" y="8"/>
                    <a:pt x="28" y="8"/>
                    <a:pt x="28" y="8"/>
                  </a:cubicBezTo>
                  <a:cubicBezTo>
                    <a:pt x="27" y="8"/>
                    <a:pt x="27" y="8"/>
                    <a:pt x="27" y="8"/>
                  </a:cubicBezTo>
                  <a:cubicBezTo>
                    <a:pt x="27" y="8"/>
                    <a:pt x="27" y="8"/>
                    <a:pt x="27" y="8"/>
                  </a:cubicBezTo>
                  <a:cubicBezTo>
                    <a:pt x="27" y="9"/>
                    <a:pt x="27" y="9"/>
                    <a:pt x="27" y="9"/>
                  </a:cubicBezTo>
                  <a:cubicBezTo>
                    <a:pt x="28" y="9"/>
                    <a:pt x="28" y="9"/>
                    <a:pt x="28" y="9"/>
                  </a:cubicBezTo>
                  <a:cubicBezTo>
                    <a:pt x="28" y="9"/>
                    <a:pt x="28" y="9"/>
                    <a:pt x="28" y="9"/>
                  </a:cubicBezTo>
                  <a:cubicBezTo>
                    <a:pt x="28" y="8"/>
                    <a:pt x="28" y="8"/>
                    <a:pt x="28" y="8"/>
                  </a:cubicBezTo>
                  <a:cubicBezTo>
                    <a:pt x="28" y="8"/>
                    <a:pt x="28" y="8"/>
                    <a:pt x="28" y="8"/>
                  </a:cubicBezTo>
                  <a:cubicBezTo>
                    <a:pt x="29" y="8"/>
                    <a:pt x="29" y="8"/>
                    <a:pt x="29" y="8"/>
                  </a:cubicBezTo>
                  <a:cubicBezTo>
                    <a:pt x="29" y="8"/>
                    <a:pt x="29" y="8"/>
                    <a:pt x="29" y="8"/>
                  </a:cubicBezTo>
                  <a:cubicBezTo>
                    <a:pt x="29" y="8"/>
                    <a:pt x="30" y="8"/>
                    <a:pt x="30" y="7"/>
                  </a:cubicBezTo>
                  <a:cubicBezTo>
                    <a:pt x="31" y="7"/>
                    <a:pt x="31" y="7"/>
                    <a:pt x="31" y="7"/>
                  </a:cubicBezTo>
                  <a:cubicBezTo>
                    <a:pt x="31" y="7"/>
                    <a:pt x="31" y="7"/>
                    <a:pt x="31" y="7"/>
                  </a:cubicBezTo>
                  <a:cubicBezTo>
                    <a:pt x="31" y="8"/>
                    <a:pt x="32" y="8"/>
                    <a:pt x="32" y="8"/>
                  </a:cubicBezTo>
                  <a:cubicBezTo>
                    <a:pt x="32" y="8"/>
                    <a:pt x="32" y="8"/>
                    <a:pt x="32" y="8"/>
                  </a:cubicBezTo>
                  <a:cubicBezTo>
                    <a:pt x="33" y="8"/>
                    <a:pt x="33" y="8"/>
                    <a:pt x="34" y="7"/>
                  </a:cubicBezTo>
                  <a:cubicBezTo>
                    <a:pt x="34" y="7"/>
                    <a:pt x="34" y="7"/>
                    <a:pt x="34" y="7"/>
                  </a:cubicBezTo>
                  <a:cubicBezTo>
                    <a:pt x="34" y="7"/>
                    <a:pt x="35" y="7"/>
                    <a:pt x="35" y="7"/>
                  </a:cubicBezTo>
                  <a:cubicBezTo>
                    <a:pt x="36" y="7"/>
                    <a:pt x="37" y="8"/>
                    <a:pt x="38" y="9"/>
                  </a:cubicBezTo>
                  <a:cubicBezTo>
                    <a:pt x="39" y="10"/>
                    <a:pt x="39" y="11"/>
                    <a:pt x="38" y="12"/>
                  </a:cubicBezTo>
                  <a:cubicBezTo>
                    <a:pt x="38" y="13"/>
                    <a:pt x="38" y="13"/>
                    <a:pt x="38" y="13"/>
                  </a:cubicBezTo>
                  <a:cubicBezTo>
                    <a:pt x="38" y="13"/>
                    <a:pt x="38" y="13"/>
                    <a:pt x="38" y="13"/>
                  </a:cubicBezTo>
                  <a:cubicBezTo>
                    <a:pt x="38" y="13"/>
                    <a:pt x="38" y="13"/>
                    <a:pt x="38" y="13"/>
                  </a:cubicBezTo>
                  <a:cubicBezTo>
                    <a:pt x="37" y="13"/>
                    <a:pt x="37" y="13"/>
                    <a:pt x="37" y="13"/>
                  </a:cubicBezTo>
                  <a:cubicBezTo>
                    <a:pt x="36" y="13"/>
                    <a:pt x="36" y="13"/>
                    <a:pt x="36" y="12"/>
                  </a:cubicBezTo>
                  <a:cubicBezTo>
                    <a:pt x="36" y="12"/>
                    <a:pt x="36" y="12"/>
                    <a:pt x="36" y="12"/>
                  </a:cubicBezTo>
                  <a:cubicBezTo>
                    <a:pt x="35" y="12"/>
                    <a:pt x="35" y="12"/>
                    <a:pt x="35" y="12"/>
                  </a:cubicBezTo>
                  <a:cubicBezTo>
                    <a:pt x="35" y="12"/>
                    <a:pt x="35" y="12"/>
                    <a:pt x="35" y="12"/>
                  </a:cubicBezTo>
                  <a:cubicBezTo>
                    <a:pt x="34" y="11"/>
                    <a:pt x="34" y="11"/>
                    <a:pt x="34" y="11"/>
                  </a:cubicBezTo>
                  <a:cubicBezTo>
                    <a:pt x="34" y="11"/>
                    <a:pt x="34" y="11"/>
                    <a:pt x="34" y="11"/>
                  </a:cubicBezTo>
                  <a:cubicBezTo>
                    <a:pt x="34" y="11"/>
                    <a:pt x="34" y="11"/>
                    <a:pt x="34" y="11"/>
                  </a:cubicBezTo>
                  <a:cubicBezTo>
                    <a:pt x="34" y="12"/>
                    <a:pt x="33" y="13"/>
                    <a:pt x="33" y="13"/>
                  </a:cubicBezTo>
                  <a:cubicBezTo>
                    <a:pt x="33" y="13"/>
                    <a:pt x="32" y="13"/>
                    <a:pt x="32" y="13"/>
                  </a:cubicBezTo>
                  <a:cubicBezTo>
                    <a:pt x="32" y="13"/>
                    <a:pt x="31" y="12"/>
                    <a:pt x="31" y="12"/>
                  </a:cubicBezTo>
                  <a:cubicBezTo>
                    <a:pt x="31" y="12"/>
                    <a:pt x="31" y="12"/>
                    <a:pt x="31" y="12"/>
                  </a:cubicBezTo>
                  <a:cubicBezTo>
                    <a:pt x="30" y="12"/>
                    <a:pt x="30" y="12"/>
                    <a:pt x="29" y="12"/>
                  </a:cubicBezTo>
                  <a:cubicBezTo>
                    <a:pt x="29" y="12"/>
                    <a:pt x="29" y="12"/>
                    <a:pt x="29" y="12"/>
                  </a:cubicBezTo>
                  <a:cubicBezTo>
                    <a:pt x="28" y="11"/>
                    <a:pt x="27" y="11"/>
                    <a:pt x="27" y="10"/>
                  </a:cubicBezTo>
                  <a:cubicBezTo>
                    <a:pt x="27" y="10"/>
                    <a:pt x="27" y="10"/>
                    <a:pt x="27" y="10"/>
                  </a:cubicBezTo>
                  <a:cubicBezTo>
                    <a:pt x="27" y="11"/>
                    <a:pt x="27" y="11"/>
                    <a:pt x="27" y="11"/>
                  </a:cubicBezTo>
                  <a:cubicBezTo>
                    <a:pt x="27" y="11"/>
                    <a:pt x="27" y="11"/>
                    <a:pt x="27" y="11"/>
                  </a:cubicBezTo>
                  <a:cubicBezTo>
                    <a:pt x="27" y="11"/>
                    <a:pt x="27" y="11"/>
                    <a:pt x="27" y="11"/>
                  </a:cubicBezTo>
                  <a:cubicBezTo>
                    <a:pt x="28" y="13"/>
                    <a:pt x="28" y="13"/>
                    <a:pt x="28" y="13"/>
                  </a:cubicBezTo>
                  <a:cubicBezTo>
                    <a:pt x="27" y="13"/>
                    <a:pt x="27" y="13"/>
                    <a:pt x="27" y="13"/>
                  </a:cubicBezTo>
                  <a:cubicBezTo>
                    <a:pt x="27" y="11"/>
                    <a:pt x="27" y="11"/>
                    <a:pt x="27" y="11"/>
                  </a:cubicBezTo>
                  <a:cubicBezTo>
                    <a:pt x="26" y="10"/>
                    <a:pt x="26" y="10"/>
                    <a:pt x="26" y="10"/>
                  </a:cubicBezTo>
                  <a:cubicBezTo>
                    <a:pt x="26" y="11"/>
                    <a:pt x="26" y="11"/>
                    <a:pt x="26" y="11"/>
                  </a:cubicBezTo>
                  <a:cubicBezTo>
                    <a:pt x="27" y="13"/>
                    <a:pt x="27" y="13"/>
                    <a:pt x="27" y="13"/>
                  </a:cubicBezTo>
                  <a:cubicBezTo>
                    <a:pt x="27" y="13"/>
                    <a:pt x="27" y="13"/>
                    <a:pt x="27" y="13"/>
                  </a:cubicBezTo>
                  <a:cubicBezTo>
                    <a:pt x="27" y="13"/>
                    <a:pt x="27" y="13"/>
                    <a:pt x="27" y="13"/>
                  </a:cubicBezTo>
                  <a:cubicBezTo>
                    <a:pt x="27" y="13"/>
                    <a:pt x="27" y="13"/>
                    <a:pt x="27" y="13"/>
                  </a:cubicBezTo>
                  <a:cubicBezTo>
                    <a:pt x="27" y="13"/>
                    <a:pt x="27" y="13"/>
                    <a:pt x="27" y="13"/>
                  </a:cubicBezTo>
                  <a:cubicBezTo>
                    <a:pt x="28" y="14"/>
                    <a:pt x="29" y="14"/>
                    <a:pt x="29" y="14"/>
                  </a:cubicBezTo>
                  <a:cubicBezTo>
                    <a:pt x="29" y="14"/>
                    <a:pt x="29" y="14"/>
                    <a:pt x="29" y="14"/>
                  </a:cubicBezTo>
                  <a:cubicBezTo>
                    <a:pt x="30" y="14"/>
                    <a:pt x="30" y="14"/>
                    <a:pt x="30" y="14"/>
                  </a:cubicBezTo>
                  <a:cubicBezTo>
                    <a:pt x="31" y="14"/>
                    <a:pt x="31" y="14"/>
                    <a:pt x="32" y="14"/>
                  </a:cubicBezTo>
                  <a:cubicBezTo>
                    <a:pt x="32" y="15"/>
                    <a:pt x="32" y="15"/>
                    <a:pt x="32" y="15"/>
                  </a:cubicBezTo>
                  <a:cubicBezTo>
                    <a:pt x="33" y="15"/>
                    <a:pt x="33"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5" y="14"/>
                    <a:pt x="36" y="15"/>
                    <a:pt x="36" y="15"/>
                  </a:cubicBezTo>
                  <a:cubicBezTo>
                    <a:pt x="37" y="15"/>
                    <a:pt x="37" y="15"/>
                    <a:pt x="37" y="15"/>
                  </a:cubicBezTo>
                  <a:cubicBezTo>
                    <a:pt x="37" y="15"/>
                    <a:pt x="37" y="15"/>
                    <a:pt x="37" y="15"/>
                  </a:cubicBezTo>
                  <a:cubicBezTo>
                    <a:pt x="37" y="15"/>
                    <a:pt x="37" y="15"/>
                    <a:pt x="37" y="15"/>
                  </a:cubicBezTo>
                  <a:cubicBezTo>
                    <a:pt x="37" y="15"/>
                    <a:pt x="37" y="15"/>
                    <a:pt x="37" y="15"/>
                  </a:cubicBezTo>
                  <a:cubicBezTo>
                    <a:pt x="38" y="15"/>
                    <a:pt x="38" y="15"/>
                    <a:pt x="38" y="15"/>
                  </a:cubicBezTo>
                  <a:cubicBezTo>
                    <a:pt x="38" y="15"/>
                    <a:pt x="38" y="15"/>
                    <a:pt x="38" y="15"/>
                  </a:cubicBezTo>
                  <a:cubicBezTo>
                    <a:pt x="38" y="14"/>
                    <a:pt x="38" y="14"/>
                    <a:pt x="38" y="14"/>
                  </a:cubicBezTo>
                  <a:cubicBezTo>
                    <a:pt x="38" y="14"/>
                    <a:pt x="38" y="14"/>
                    <a:pt x="38" y="14"/>
                  </a:cubicBezTo>
                  <a:cubicBezTo>
                    <a:pt x="39" y="14"/>
                    <a:pt x="39" y="14"/>
                    <a:pt x="39" y="14"/>
                  </a:cubicBezTo>
                  <a:cubicBezTo>
                    <a:pt x="39" y="14"/>
                    <a:pt x="40" y="15"/>
                    <a:pt x="41" y="16"/>
                  </a:cubicBezTo>
                  <a:cubicBezTo>
                    <a:pt x="41" y="17"/>
                    <a:pt x="41" y="18"/>
                    <a:pt x="41" y="19"/>
                  </a:cubicBezTo>
                  <a:cubicBezTo>
                    <a:pt x="41" y="20"/>
                    <a:pt x="41" y="20"/>
                    <a:pt x="41" y="20"/>
                  </a:cubicBezTo>
                  <a:cubicBezTo>
                    <a:pt x="41" y="20"/>
                    <a:pt x="41" y="20"/>
                    <a:pt x="41" y="20"/>
                  </a:cubicBezTo>
                  <a:cubicBezTo>
                    <a:pt x="40" y="20"/>
                    <a:pt x="40" y="20"/>
                    <a:pt x="40" y="20"/>
                  </a:cubicBezTo>
                  <a:cubicBezTo>
                    <a:pt x="40" y="20"/>
                    <a:pt x="40" y="20"/>
                    <a:pt x="40" y="20"/>
                  </a:cubicBezTo>
                  <a:cubicBezTo>
                    <a:pt x="40" y="20"/>
                    <a:pt x="40" y="20"/>
                    <a:pt x="40" y="20"/>
                  </a:cubicBezTo>
                  <a:cubicBezTo>
                    <a:pt x="39" y="20"/>
                    <a:pt x="39" y="20"/>
                    <a:pt x="39" y="20"/>
                  </a:cubicBezTo>
                  <a:cubicBezTo>
                    <a:pt x="38" y="20"/>
                    <a:pt x="38" y="19"/>
                    <a:pt x="38" y="19"/>
                  </a:cubicBezTo>
                  <a:cubicBezTo>
                    <a:pt x="37" y="18"/>
                    <a:pt x="37" y="18"/>
                    <a:pt x="37" y="18"/>
                  </a:cubicBezTo>
                  <a:cubicBezTo>
                    <a:pt x="37" y="19"/>
                    <a:pt x="37" y="19"/>
                    <a:pt x="37" y="19"/>
                  </a:cubicBezTo>
                  <a:cubicBezTo>
                    <a:pt x="37" y="19"/>
                    <a:pt x="36" y="19"/>
                    <a:pt x="36" y="19"/>
                  </a:cubicBezTo>
                  <a:cubicBezTo>
                    <a:pt x="36" y="19"/>
                    <a:pt x="36" y="19"/>
                    <a:pt x="36" y="19"/>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5" y="21"/>
                    <a:pt x="35" y="21"/>
                  </a:cubicBezTo>
                  <a:cubicBezTo>
                    <a:pt x="35" y="21"/>
                    <a:pt x="35" y="21"/>
                    <a:pt x="35" y="21"/>
                  </a:cubicBezTo>
                  <a:cubicBezTo>
                    <a:pt x="35" y="21"/>
                    <a:pt x="35" y="21"/>
                    <a:pt x="35" y="21"/>
                  </a:cubicBezTo>
                  <a:cubicBezTo>
                    <a:pt x="35" y="21"/>
                    <a:pt x="35" y="21"/>
                    <a:pt x="35" y="21"/>
                  </a:cubicBezTo>
                  <a:cubicBezTo>
                    <a:pt x="35" y="21"/>
                    <a:pt x="35" y="21"/>
                    <a:pt x="35" y="21"/>
                  </a:cubicBezTo>
                  <a:cubicBezTo>
                    <a:pt x="36" y="22"/>
                    <a:pt x="36" y="22"/>
                    <a:pt x="36" y="22"/>
                  </a:cubicBezTo>
                  <a:cubicBezTo>
                    <a:pt x="36" y="21"/>
                    <a:pt x="36" y="21"/>
                    <a:pt x="36" y="21"/>
                  </a:cubicBezTo>
                  <a:cubicBezTo>
                    <a:pt x="36" y="20"/>
                    <a:pt x="36" y="20"/>
                    <a:pt x="36" y="20"/>
                  </a:cubicBezTo>
                  <a:cubicBezTo>
                    <a:pt x="36" y="20"/>
                    <a:pt x="36" y="20"/>
                    <a:pt x="36" y="20"/>
                  </a:cubicBezTo>
                  <a:cubicBezTo>
                    <a:pt x="36" y="21"/>
                    <a:pt x="36" y="21"/>
                    <a:pt x="36" y="21"/>
                  </a:cubicBezTo>
                  <a:cubicBezTo>
                    <a:pt x="36" y="21"/>
                    <a:pt x="36" y="21"/>
                    <a:pt x="36" y="21"/>
                  </a:cubicBezTo>
                  <a:cubicBezTo>
                    <a:pt x="36" y="22"/>
                    <a:pt x="36" y="22"/>
                    <a:pt x="36" y="22"/>
                  </a:cubicBezTo>
                  <a:cubicBezTo>
                    <a:pt x="36" y="22"/>
                    <a:pt x="36" y="22"/>
                    <a:pt x="36" y="22"/>
                  </a:cubicBezTo>
                  <a:cubicBezTo>
                    <a:pt x="36" y="22"/>
                    <a:pt x="36" y="22"/>
                    <a:pt x="36" y="22"/>
                  </a:cubicBezTo>
                  <a:cubicBezTo>
                    <a:pt x="37" y="21"/>
                    <a:pt x="37" y="21"/>
                    <a:pt x="37" y="21"/>
                  </a:cubicBezTo>
                  <a:cubicBezTo>
                    <a:pt x="36" y="20"/>
                    <a:pt x="36" y="20"/>
                    <a:pt x="36" y="20"/>
                  </a:cubicBezTo>
                  <a:cubicBezTo>
                    <a:pt x="37" y="20"/>
                    <a:pt x="37" y="20"/>
                    <a:pt x="37" y="20"/>
                  </a:cubicBezTo>
                  <a:cubicBezTo>
                    <a:pt x="37" y="20"/>
                    <a:pt x="37" y="21"/>
                    <a:pt x="37" y="21"/>
                  </a:cubicBezTo>
                  <a:cubicBezTo>
                    <a:pt x="37" y="21"/>
                    <a:pt x="37" y="21"/>
                    <a:pt x="37" y="21"/>
                  </a:cubicBezTo>
                  <a:cubicBezTo>
                    <a:pt x="37" y="21"/>
                    <a:pt x="37" y="21"/>
                    <a:pt x="37" y="21"/>
                  </a:cubicBezTo>
                  <a:cubicBezTo>
                    <a:pt x="37" y="21"/>
                    <a:pt x="37" y="21"/>
                    <a:pt x="37" y="21"/>
                  </a:cubicBezTo>
                  <a:cubicBezTo>
                    <a:pt x="37" y="21"/>
                    <a:pt x="37" y="20"/>
                    <a:pt x="37" y="20"/>
                  </a:cubicBezTo>
                  <a:cubicBezTo>
                    <a:pt x="37" y="20"/>
                    <a:pt x="37" y="20"/>
                    <a:pt x="37" y="20"/>
                  </a:cubicBezTo>
                  <a:cubicBezTo>
                    <a:pt x="37" y="20"/>
                    <a:pt x="37" y="20"/>
                    <a:pt x="37" y="20"/>
                  </a:cubicBezTo>
                  <a:cubicBezTo>
                    <a:pt x="37" y="20"/>
                    <a:pt x="37" y="20"/>
                    <a:pt x="37" y="20"/>
                  </a:cubicBezTo>
                  <a:cubicBezTo>
                    <a:pt x="37" y="20"/>
                    <a:pt x="37" y="20"/>
                    <a:pt x="37" y="20"/>
                  </a:cubicBezTo>
                  <a:cubicBezTo>
                    <a:pt x="38" y="23"/>
                    <a:pt x="38" y="23"/>
                    <a:pt x="38" y="23"/>
                  </a:cubicBezTo>
                  <a:cubicBezTo>
                    <a:pt x="38" y="23"/>
                    <a:pt x="38" y="23"/>
                    <a:pt x="38" y="23"/>
                  </a:cubicBezTo>
                  <a:cubicBezTo>
                    <a:pt x="38" y="23"/>
                    <a:pt x="38" y="23"/>
                    <a:pt x="38" y="23"/>
                  </a:cubicBezTo>
                  <a:cubicBezTo>
                    <a:pt x="38" y="24"/>
                    <a:pt x="38" y="24"/>
                    <a:pt x="38" y="24"/>
                  </a:cubicBezTo>
                  <a:cubicBezTo>
                    <a:pt x="37" y="24"/>
                    <a:pt x="37" y="24"/>
                    <a:pt x="37" y="24"/>
                  </a:cubicBezTo>
                  <a:cubicBezTo>
                    <a:pt x="37" y="24"/>
                    <a:pt x="37" y="24"/>
                    <a:pt x="37" y="24"/>
                  </a:cubicBezTo>
                  <a:cubicBezTo>
                    <a:pt x="37" y="24"/>
                    <a:pt x="37" y="24"/>
                    <a:pt x="36" y="24"/>
                  </a:cubicBezTo>
                  <a:cubicBezTo>
                    <a:pt x="36" y="24"/>
                    <a:pt x="36" y="24"/>
                    <a:pt x="36" y="24"/>
                  </a:cubicBezTo>
                  <a:cubicBezTo>
                    <a:pt x="36" y="24"/>
                    <a:pt x="36" y="24"/>
                    <a:pt x="36" y="24"/>
                  </a:cubicBezTo>
                  <a:cubicBezTo>
                    <a:pt x="36" y="24"/>
                    <a:pt x="36" y="24"/>
                    <a:pt x="36" y="24"/>
                  </a:cubicBezTo>
                  <a:cubicBezTo>
                    <a:pt x="35" y="25"/>
                    <a:pt x="35" y="25"/>
                    <a:pt x="35" y="25"/>
                  </a:cubicBezTo>
                  <a:cubicBezTo>
                    <a:pt x="36" y="25"/>
                    <a:pt x="36" y="25"/>
                    <a:pt x="36" y="25"/>
                  </a:cubicBezTo>
                  <a:cubicBezTo>
                    <a:pt x="35" y="25"/>
                    <a:pt x="35" y="25"/>
                    <a:pt x="35" y="25"/>
                  </a:cubicBezTo>
                  <a:cubicBezTo>
                    <a:pt x="35" y="25"/>
                    <a:pt x="35" y="25"/>
                    <a:pt x="35" y="25"/>
                  </a:cubicBezTo>
                  <a:cubicBezTo>
                    <a:pt x="35" y="25"/>
                    <a:pt x="35" y="25"/>
                    <a:pt x="35" y="25"/>
                  </a:cubicBezTo>
                  <a:cubicBezTo>
                    <a:pt x="35" y="26"/>
                    <a:pt x="35" y="26"/>
                    <a:pt x="35" y="26"/>
                  </a:cubicBezTo>
                  <a:cubicBezTo>
                    <a:pt x="35" y="26"/>
                    <a:pt x="35" y="26"/>
                    <a:pt x="35" y="26"/>
                  </a:cubicBezTo>
                  <a:cubicBezTo>
                    <a:pt x="35" y="26"/>
                    <a:pt x="35" y="26"/>
                    <a:pt x="35" y="26"/>
                  </a:cubicBezTo>
                  <a:cubicBezTo>
                    <a:pt x="35" y="26"/>
                    <a:pt x="35" y="26"/>
                    <a:pt x="35" y="26"/>
                  </a:cubicBezTo>
                  <a:cubicBezTo>
                    <a:pt x="34" y="26"/>
                    <a:pt x="34" y="26"/>
                    <a:pt x="34" y="26"/>
                  </a:cubicBezTo>
                  <a:cubicBezTo>
                    <a:pt x="34" y="26"/>
                    <a:pt x="34" y="26"/>
                    <a:pt x="34" y="26"/>
                  </a:cubicBezTo>
                  <a:cubicBezTo>
                    <a:pt x="34" y="26"/>
                    <a:pt x="34" y="26"/>
                    <a:pt x="34" y="26"/>
                  </a:cubicBezTo>
                  <a:cubicBezTo>
                    <a:pt x="35" y="27"/>
                    <a:pt x="35" y="27"/>
                    <a:pt x="35" y="27"/>
                  </a:cubicBezTo>
                  <a:cubicBezTo>
                    <a:pt x="35" y="27"/>
                    <a:pt x="35" y="27"/>
                    <a:pt x="35" y="27"/>
                  </a:cubicBezTo>
                  <a:cubicBezTo>
                    <a:pt x="35" y="26"/>
                    <a:pt x="35" y="26"/>
                    <a:pt x="35" y="26"/>
                  </a:cubicBezTo>
                  <a:cubicBezTo>
                    <a:pt x="35" y="26"/>
                    <a:pt x="35" y="26"/>
                    <a:pt x="35" y="26"/>
                  </a:cubicBezTo>
                  <a:cubicBezTo>
                    <a:pt x="35" y="26"/>
                    <a:pt x="35" y="26"/>
                    <a:pt x="35" y="26"/>
                  </a:cubicBezTo>
                  <a:cubicBezTo>
                    <a:pt x="35" y="26"/>
                    <a:pt x="35" y="26"/>
                    <a:pt x="35" y="26"/>
                  </a:cubicBezTo>
                  <a:cubicBezTo>
                    <a:pt x="36" y="26"/>
                    <a:pt x="36" y="26"/>
                    <a:pt x="36" y="26"/>
                  </a:cubicBezTo>
                  <a:cubicBezTo>
                    <a:pt x="36" y="26"/>
                    <a:pt x="36" y="26"/>
                    <a:pt x="36" y="26"/>
                  </a:cubicBezTo>
                  <a:cubicBezTo>
                    <a:pt x="36" y="26"/>
                    <a:pt x="36" y="26"/>
                    <a:pt x="36" y="26"/>
                  </a:cubicBezTo>
                  <a:cubicBezTo>
                    <a:pt x="36" y="26"/>
                    <a:pt x="36" y="26"/>
                    <a:pt x="36" y="26"/>
                  </a:cubicBezTo>
                  <a:cubicBezTo>
                    <a:pt x="36" y="26"/>
                    <a:pt x="36" y="26"/>
                    <a:pt x="36" y="26"/>
                  </a:cubicBezTo>
                  <a:cubicBezTo>
                    <a:pt x="36" y="26"/>
                    <a:pt x="36" y="26"/>
                    <a:pt x="36" y="26"/>
                  </a:cubicBezTo>
                  <a:cubicBezTo>
                    <a:pt x="36" y="26"/>
                    <a:pt x="36" y="26"/>
                    <a:pt x="36" y="26"/>
                  </a:cubicBezTo>
                  <a:cubicBezTo>
                    <a:pt x="37" y="26"/>
                    <a:pt x="37" y="26"/>
                    <a:pt x="37" y="26"/>
                  </a:cubicBezTo>
                  <a:cubicBezTo>
                    <a:pt x="38" y="26"/>
                    <a:pt x="38" y="26"/>
                    <a:pt x="38" y="26"/>
                  </a:cubicBezTo>
                  <a:cubicBezTo>
                    <a:pt x="38" y="25"/>
                    <a:pt x="38" y="25"/>
                    <a:pt x="38" y="25"/>
                  </a:cubicBezTo>
                  <a:cubicBezTo>
                    <a:pt x="38" y="25"/>
                    <a:pt x="38" y="25"/>
                    <a:pt x="38" y="25"/>
                  </a:cubicBezTo>
                  <a:cubicBezTo>
                    <a:pt x="38" y="25"/>
                    <a:pt x="38" y="25"/>
                    <a:pt x="38" y="25"/>
                  </a:cubicBezTo>
                  <a:cubicBezTo>
                    <a:pt x="38" y="25"/>
                    <a:pt x="38" y="25"/>
                    <a:pt x="38" y="25"/>
                  </a:cubicBezTo>
                  <a:cubicBezTo>
                    <a:pt x="38" y="26"/>
                    <a:pt x="38" y="26"/>
                    <a:pt x="38" y="26"/>
                  </a:cubicBezTo>
                  <a:cubicBezTo>
                    <a:pt x="38" y="26"/>
                    <a:pt x="38" y="26"/>
                    <a:pt x="38" y="26"/>
                  </a:cubicBezTo>
                  <a:cubicBezTo>
                    <a:pt x="38" y="25"/>
                    <a:pt x="38" y="25"/>
                    <a:pt x="38" y="25"/>
                  </a:cubicBezTo>
                  <a:cubicBezTo>
                    <a:pt x="40" y="26"/>
                    <a:pt x="40" y="26"/>
                    <a:pt x="40" y="26"/>
                  </a:cubicBezTo>
                  <a:cubicBezTo>
                    <a:pt x="40" y="26"/>
                    <a:pt x="40" y="26"/>
                    <a:pt x="40" y="26"/>
                  </a:cubicBezTo>
                  <a:cubicBezTo>
                    <a:pt x="40" y="25"/>
                    <a:pt x="40" y="25"/>
                    <a:pt x="40" y="25"/>
                  </a:cubicBezTo>
                  <a:cubicBezTo>
                    <a:pt x="40" y="25"/>
                    <a:pt x="40" y="25"/>
                    <a:pt x="40" y="25"/>
                  </a:cubicBezTo>
                  <a:cubicBezTo>
                    <a:pt x="40" y="25"/>
                    <a:pt x="40" y="25"/>
                    <a:pt x="40" y="25"/>
                  </a:cubicBezTo>
                  <a:cubicBezTo>
                    <a:pt x="40" y="25"/>
                    <a:pt x="40" y="25"/>
                    <a:pt x="40" y="25"/>
                  </a:cubicBezTo>
                  <a:cubicBezTo>
                    <a:pt x="40" y="25"/>
                    <a:pt x="40" y="25"/>
                    <a:pt x="40" y="25"/>
                  </a:cubicBezTo>
                  <a:cubicBezTo>
                    <a:pt x="40" y="25"/>
                    <a:pt x="40" y="25"/>
                    <a:pt x="40" y="25"/>
                  </a:cubicBezTo>
                  <a:cubicBezTo>
                    <a:pt x="40" y="24"/>
                    <a:pt x="40" y="24"/>
                    <a:pt x="40" y="24"/>
                  </a:cubicBezTo>
                  <a:cubicBezTo>
                    <a:pt x="40" y="24"/>
                    <a:pt x="40" y="24"/>
                    <a:pt x="40" y="24"/>
                  </a:cubicBezTo>
                  <a:cubicBezTo>
                    <a:pt x="41" y="24"/>
                    <a:pt x="41" y="24"/>
                    <a:pt x="41" y="24"/>
                  </a:cubicBezTo>
                  <a:cubicBezTo>
                    <a:pt x="41" y="24"/>
                    <a:pt x="41" y="24"/>
                    <a:pt x="41" y="24"/>
                  </a:cubicBezTo>
                  <a:cubicBezTo>
                    <a:pt x="41" y="24"/>
                    <a:pt x="41" y="24"/>
                    <a:pt x="41" y="24"/>
                  </a:cubicBezTo>
                  <a:cubicBezTo>
                    <a:pt x="41" y="24"/>
                    <a:pt x="41" y="24"/>
                    <a:pt x="41" y="24"/>
                  </a:cubicBezTo>
                  <a:cubicBezTo>
                    <a:pt x="42" y="24"/>
                    <a:pt x="42" y="24"/>
                    <a:pt x="42" y="24"/>
                  </a:cubicBezTo>
                  <a:cubicBezTo>
                    <a:pt x="43" y="26"/>
                    <a:pt x="43" y="27"/>
                    <a:pt x="42" y="28"/>
                  </a:cubicBezTo>
                  <a:cubicBezTo>
                    <a:pt x="42" y="28"/>
                    <a:pt x="42" y="28"/>
                    <a:pt x="41" y="28"/>
                  </a:cubicBezTo>
                  <a:cubicBezTo>
                    <a:pt x="41" y="28"/>
                    <a:pt x="41" y="28"/>
                    <a:pt x="41" y="28"/>
                  </a:cubicBezTo>
                  <a:cubicBezTo>
                    <a:pt x="41" y="28"/>
                    <a:pt x="41" y="28"/>
                    <a:pt x="41" y="28"/>
                  </a:cubicBezTo>
                  <a:cubicBezTo>
                    <a:pt x="41" y="28"/>
                    <a:pt x="41" y="28"/>
                    <a:pt x="41" y="28"/>
                  </a:cubicBezTo>
                  <a:cubicBezTo>
                    <a:pt x="41" y="29"/>
                    <a:pt x="41" y="29"/>
                    <a:pt x="41" y="29"/>
                  </a:cubicBezTo>
                  <a:cubicBezTo>
                    <a:pt x="40" y="29"/>
                    <a:pt x="40" y="29"/>
                    <a:pt x="40" y="29"/>
                  </a:cubicBezTo>
                  <a:cubicBezTo>
                    <a:pt x="40" y="29"/>
                    <a:pt x="40" y="29"/>
                    <a:pt x="40" y="29"/>
                  </a:cubicBezTo>
                  <a:cubicBezTo>
                    <a:pt x="40" y="29"/>
                    <a:pt x="40" y="29"/>
                    <a:pt x="40" y="29"/>
                  </a:cubicBezTo>
                  <a:cubicBezTo>
                    <a:pt x="39" y="29"/>
                    <a:pt x="39" y="29"/>
                    <a:pt x="39" y="29"/>
                  </a:cubicBezTo>
                  <a:cubicBezTo>
                    <a:pt x="39" y="29"/>
                    <a:pt x="39" y="29"/>
                    <a:pt x="39" y="29"/>
                  </a:cubicBezTo>
                  <a:cubicBezTo>
                    <a:pt x="39" y="28"/>
                    <a:pt x="38" y="28"/>
                    <a:pt x="38" y="28"/>
                  </a:cubicBezTo>
                  <a:cubicBezTo>
                    <a:pt x="38" y="28"/>
                    <a:pt x="38" y="28"/>
                    <a:pt x="38" y="28"/>
                  </a:cubicBezTo>
                  <a:cubicBezTo>
                    <a:pt x="38" y="28"/>
                    <a:pt x="38" y="28"/>
                    <a:pt x="38" y="28"/>
                  </a:cubicBezTo>
                  <a:cubicBezTo>
                    <a:pt x="37" y="29"/>
                    <a:pt x="37" y="29"/>
                    <a:pt x="36" y="29"/>
                  </a:cubicBezTo>
                  <a:cubicBezTo>
                    <a:pt x="36" y="29"/>
                    <a:pt x="36" y="29"/>
                    <a:pt x="36" y="29"/>
                  </a:cubicBezTo>
                  <a:cubicBezTo>
                    <a:pt x="36" y="30"/>
                    <a:pt x="36" y="30"/>
                    <a:pt x="36" y="30"/>
                  </a:cubicBezTo>
                  <a:cubicBezTo>
                    <a:pt x="36" y="30"/>
                    <a:pt x="36" y="30"/>
                    <a:pt x="36" y="30"/>
                  </a:cubicBezTo>
                  <a:cubicBezTo>
                    <a:pt x="35" y="30"/>
                    <a:pt x="35" y="30"/>
                    <a:pt x="34" y="31"/>
                  </a:cubicBezTo>
                  <a:cubicBezTo>
                    <a:pt x="34" y="30"/>
                    <a:pt x="34" y="30"/>
                    <a:pt x="34" y="30"/>
                  </a:cubicBezTo>
                  <a:cubicBezTo>
                    <a:pt x="34" y="31"/>
                    <a:pt x="34" y="31"/>
                    <a:pt x="34" y="31"/>
                  </a:cubicBezTo>
                  <a:cubicBezTo>
                    <a:pt x="33" y="31"/>
                    <a:pt x="33" y="31"/>
                    <a:pt x="33" y="31"/>
                  </a:cubicBezTo>
                  <a:cubicBezTo>
                    <a:pt x="33" y="31"/>
                    <a:pt x="33" y="31"/>
                    <a:pt x="33" y="31"/>
                  </a:cubicBezTo>
                  <a:cubicBezTo>
                    <a:pt x="33" y="31"/>
                    <a:pt x="33" y="31"/>
                    <a:pt x="33" y="31"/>
                  </a:cubicBezTo>
                  <a:cubicBezTo>
                    <a:pt x="32" y="31"/>
                    <a:pt x="32" y="31"/>
                    <a:pt x="32" y="31"/>
                  </a:cubicBezTo>
                  <a:cubicBezTo>
                    <a:pt x="32" y="31"/>
                    <a:pt x="32" y="31"/>
                    <a:pt x="32" y="31"/>
                  </a:cubicBezTo>
                  <a:cubicBezTo>
                    <a:pt x="32" y="31"/>
                    <a:pt x="32" y="31"/>
                    <a:pt x="32" y="31"/>
                  </a:cubicBezTo>
                  <a:cubicBezTo>
                    <a:pt x="32" y="32"/>
                    <a:pt x="31" y="33"/>
                    <a:pt x="31" y="33"/>
                  </a:cubicBezTo>
                  <a:cubicBezTo>
                    <a:pt x="30" y="34"/>
                    <a:pt x="30" y="34"/>
                    <a:pt x="29" y="34"/>
                  </a:cubicBezTo>
                  <a:cubicBezTo>
                    <a:pt x="29" y="34"/>
                    <a:pt x="29" y="34"/>
                    <a:pt x="29" y="34"/>
                  </a:cubicBezTo>
                  <a:cubicBezTo>
                    <a:pt x="28" y="34"/>
                    <a:pt x="28" y="34"/>
                    <a:pt x="28" y="34"/>
                  </a:cubicBezTo>
                  <a:cubicBezTo>
                    <a:pt x="28" y="34"/>
                    <a:pt x="28" y="34"/>
                    <a:pt x="28" y="34"/>
                  </a:cubicBezTo>
                  <a:cubicBezTo>
                    <a:pt x="28" y="34"/>
                    <a:pt x="28" y="34"/>
                    <a:pt x="28" y="34"/>
                  </a:cubicBezTo>
                  <a:cubicBezTo>
                    <a:pt x="28" y="34"/>
                    <a:pt x="28" y="34"/>
                    <a:pt x="28" y="34"/>
                  </a:cubicBezTo>
                  <a:cubicBezTo>
                    <a:pt x="29" y="35"/>
                    <a:pt x="29" y="35"/>
                    <a:pt x="29" y="35"/>
                  </a:cubicBezTo>
                  <a:cubicBezTo>
                    <a:pt x="30" y="35"/>
                    <a:pt x="30" y="35"/>
                    <a:pt x="30" y="35"/>
                  </a:cubicBezTo>
                  <a:cubicBezTo>
                    <a:pt x="30" y="35"/>
                    <a:pt x="31" y="35"/>
                    <a:pt x="31" y="34"/>
                  </a:cubicBezTo>
                  <a:cubicBezTo>
                    <a:pt x="32" y="34"/>
                    <a:pt x="32" y="33"/>
                    <a:pt x="33" y="33"/>
                  </a:cubicBezTo>
                  <a:cubicBezTo>
                    <a:pt x="33" y="33"/>
                    <a:pt x="33" y="33"/>
                    <a:pt x="33" y="33"/>
                  </a:cubicBezTo>
                  <a:cubicBezTo>
                    <a:pt x="34" y="33"/>
                    <a:pt x="34" y="33"/>
                    <a:pt x="35" y="33"/>
                  </a:cubicBezTo>
                  <a:cubicBezTo>
                    <a:pt x="35" y="33"/>
                    <a:pt x="35" y="33"/>
                    <a:pt x="35" y="33"/>
                  </a:cubicBezTo>
                  <a:cubicBezTo>
                    <a:pt x="35" y="33"/>
                    <a:pt x="35" y="33"/>
                    <a:pt x="35" y="33"/>
                  </a:cubicBezTo>
                  <a:cubicBezTo>
                    <a:pt x="35" y="32"/>
                    <a:pt x="35" y="32"/>
                    <a:pt x="35" y="32"/>
                  </a:cubicBezTo>
                  <a:cubicBezTo>
                    <a:pt x="36" y="32"/>
                    <a:pt x="37" y="32"/>
                    <a:pt x="37" y="31"/>
                  </a:cubicBezTo>
                  <a:cubicBezTo>
                    <a:pt x="38" y="31"/>
                    <a:pt x="38" y="31"/>
                    <a:pt x="38" y="31"/>
                  </a:cubicBezTo>
                  <a:cubicBezTo>
                    <a:pt x="38" y="31"/>
                    <a:pt x="38" y="31"/>
                    <a:pt x="38" y="31"/>
                  </a:cubicBezTo>
                  <a:cubicBezTo>
                    <a:pt x="39" y="31"/>
                    <a:pt x="39" y="31"/>
                    <a:pt x="40" y="31"/>
                  </a:cubicBezTo>
                  <a:cubicBezTo>
                    <a:pt x="40" y="32"/>
                    <a:pt x="40" y="32"/>
                    <a:pt x="40" y="32"/>
                  </a:cubicBezTo>
                  <a:cubicBezTo>
                    <a:pt x="40" y="32"/>
                    <a:pt x="40" y="32"/>
                    <a:pt x="40" y="32"/>
                  </a:cubicBezTo>
                  <a:cubicBezTo>
                    <a:pt x="40" y="32"/>
                    <a:pt x="40" y="32"/>
                    <a:pt x="40" y="32"/>
                  </a:cubicBezTo>
                  <a:cubicBezTo>
                    <a:pt x="40" y="32"/>
                    <a:pt x="40" y="32"/>
                    <a:pt x="40" y="32"/>
                  </a:cubicBezTo>
                  <a:cubicBezTo>
                    <a:pt x="41" y="32"/>
                    <a:pt x="41" y="32"/>
                    <a:pt x="41" y="32"/>
                  </a:cubicBezTo>
                  <a:cubicBezTo>
                    <a:pt x="41" y="33"/>
                    <a:pt x="41" y="33"/>
                    <a:pt x="42" y="33"/>
                  </a:cubicBezTo>
                  <a:cubicBezTo>
                    <a:pt x="42" y="34"/>
                    <a:pt x="42" y="34"/>
                    <a:pt x="42" y="34"/>
                  </a:cubicBezTo>
                  <a:cubicBezTo>
                    <a:pt x="41" y="35"/>
                    <a:pt x="41" y="35"/>
                    <a:pt x="41" y="35"/>
                  </a:cubicBezTo>
                  <a:cubicBezTo>
                    <a:pt x="41" y="35"/>
                    <a:pt x="41" y="35"/>
                    <a:pt x="41" y="35"/>
                  </a:cubicBezTo>
                  <a:cubicBezTo>
                    <a:pt x="41" y="35"/>
                    <a:pt x="41" y="35"/>
                    <a:pt x="41" y="35"/>
                  </a:cubicBezTo>
                  <a:cubicBezTo>
                    <a:pt x="41" y="35"/>
                    <a:pt x="41" y="35"/>
                    <a:pt x="41" y="35"/>
                  </a:cubicBezTo>
                  <a:cubicBezTo>
                    <a:pt x="41" y="36"/>
                    <a:pt x="41" y="36"/>
                    <a:pt x="41" y="36"/>
                  </a:cubicBezTo>
                  <a:cubicBezTo>
                    <a:pt x="40" y="36"/>
                    <a:pt x="40" y="36"/>
                    <a:pt x="40" y="36"/>
                  </a:cubicBezTo>
                  <a:cubicBezTo>
                    <a:pt x="40" y="36"/>
                    <a:pt x="39" y="36"/>
                    <a:pt x="39" y="35"/>
                  </a:cubicBezTo>
                  <a:cubicBezTo>
                    <a:pt x="39" y="35"/>
                    <a:pt x="39" y="35"/>
                    <a:pt x="39" y="35"/>
                  </a:cubicBezTo>
                  <a:cubicBezTo>
                    <a:pt x="38" y="35"/>
                    <a:pt x="38" y="35"/>
                    <a:pt x="38" y="35"/>
                  </a:cubicBezTo>
                  <a:cubicBezTo>
                    <a:pt x="38" y="35"/>
                    <a:pt x="38" y="35"/>
                    <a:pt x="38" y="35"/>
                  </a:cubicBezTo>
                  <a:cubicBezTo>
                    <a:pt x="38" y="35"/>
                    <a:pt x="38" y="35"/>
                    <a:pt x="38" y="35"/>
                  </a:cubicBezTo>
                  <a:cubicBezTo>
                    <a:pt x="38" y="35"/>
                    <a:pt x="38" y="34"/>
                    <a:pt x="37" y="34"/>
                  </a:cubicBezTo>
                  <a:cubicBezTo>
                    <a:pt x="37" y="34"/>
                    <a:pt x="37" y="34"/>
                    <a:pt x="37" y="34"/>
                  </a:cubicBezTo>
                  <a:cubicBezTo>
                    <a:pt x="37" y="34"/>
                    <a:pt x="37" y="34"/>
                    <a:pt x="36" y="35"/>
                  </a:cubicBezTo>
                  <a:cubicBezTo>
                    <a:pt x="36" y="36"/>
                    <a:pt x="36" y="36"/>
                    <a:pt x="36" y="36"/>
                  </a:cubicBezTo>
                  <a:cubicBezTo>
                    <a:pt x="36" y="36"/>
                    <a:pt x="35" y="36"/>
                    <a:pt x="35" y="36"/>
                  </a:cubicBezTo>
                  <a:cubicBezTo>
                    <a:pt x="35" y="36"/>
                    <a:pt x="35" y="36"/>
                    <a:pt x="35" y="36"/>
                  </a:cubicBezTo>
                  <a:cubicBezTo>
                    <a:pt x="34" y="36"/>
                    <a:pt x="33" y="36"/>
                    <a:pt x="32" y="35"/>
                  </a:cubicBezTo>
                  <a:cubicBezTo>
                    <a:pt x="32" y="35"/>
                    <a:pt x="32" y="35"/>
                    <a:pt x="32" y="35"/>
                  </a:cubicBezTo>
                  <a:cubicBezTo>
                    <a:pt x="32" y="36"/>
                    <a:pt x="32" y="36"/>
                    <a:pt x="32" y="36"/>
                  </a:cubicBezTo>
                  <a:cubicBezTo>
                    <a:pt x="32" y="36"/>
                    <a:pt x="32" y="36"/>
                    <a:pt x="32" y="36"/>
                  </a:cubicBezTo>
                  <a:cubicBezTo>
                    <a:pt x="32" y="36"/>
                    <a:pt x="31" y="36"/>
                    <a:pt x="31" y="37"/>
                  </a:cubicBezTo>
                  <a:cubicBezTo>
                    <a:pt x="31" y="37"/>
                    <a:pt x="31" y="37"/>
                    <a:pt x="31" y="37"/>
                  </a:cubicBezTo>
                  <a:cubicBezTo>
                    <a:pt x="31" y="37"/>
                    <a:pt x="31" y="37"/>
                    <a:pt x="31" y="37"/>
                  </a:cubicBezTo>
                  <a:cubicBezTo>
                    <a:pt x="32" y="37"/>
                    <a:pt x="32" y="37"/>
                    <a:pt x="32" y="37"/>
                  </a:cubicBezTo>
                  <a:cubicBezTo>
                    <a:pt x="33" y="37"/>
                    <a:pt x="33" y="37"/>
                    <a:pt x="33" y="37"/>
                  </a:cubicBezTo>
                  <a:cubicBezTo>
                    <a:pt x="33" y="37"/>
                    <a:pt x="33" y="37"/>
                    <a:pt x="33" y="37"/>
                  </a:cubicBezTo>
                  <a:cubicBezTo>
                    <a:pt x="33" y="37"/>
                    <a:pt x="33" y="37"/>
                    <a:pt x="33" y="37"/>
                  </a:cubicBezTo>
                  <a:cubicBezTo>
                    <a:pt x="33" y="38"/>
                    <a:pt x="34" y="38"/>
                    <a:pt x="34" y="38"/>
                  </a:cubicBezTo>
                  <a:cubicBezTo>
                    <a:pt x="34" y="38"/>
                    <a:pt x="34" y="38"/>
                    <a:pt x="34" y="38"/>
                  </a:cubicBezTo>
                  <a:cubicBezTo>
                    <a:pt x="35" y="38"/>
                    <a:pt x="36" y="38"/>
                    <a:pt x="36" y="37"/>
                  </a:cubicBezTo>
                  <a:cubicBezTo>
                    <a:pt x="36" y="37"/>
                    <a:pt x="37" y="36"/>
                    <a:pt x="37" y="36"/>
                  </a:cubicBezTo>
                  <a:cubicBezTo>
                    <a:pt x="37" y="35"/>
                    <a:pt x="37" y="35"/>
                    <a:pt x="37" y="35"/>
                  </a:cubicBezTo>
                  <a:cubicBezTo>
                    <a:pt x="37" y="35"/>
                    <a:pt x="37" y="35"/>
                    <a:pt x="37" y="35"/>
                  </a:cubicBezTo>
                  <a:cubicBezTo>
                    <a:pt x="38" y="36"/>
                    <a:pt x="38" y="36"/>
                    <a:pt x="38" y="36"/>
                  </a:cubicBezTo>
                  <a:cubicBezTo>
                    <a:pt x="38" y="36"/>
                    <a:pt x="38" y="36"/>
                    <a:pt x="38" y="36"/>
                  </a:cubicBezTo>
                  <a:cubicBezTo>
                    <a:pt x="38" y="36"/>
                    <a:pt x="38" y="37"/>
                    <a:pt x="39" y="38"/>
                  </a:cubicBezTo>
                  <a:cubicBezTo>
                    <a:pt x="39" y="38"/>
                    <a:pt x="39" y="38"/>
                    <a:pt x="40" y="38"/>
                  </a:cubicBezTo>
                  <a:cubicBezTo>
                    <a:pt x="39" y="40"/>
                    <a:pt x="39" y="40"/>
                    <a:pt x="39" y="40"/>
                  </a:cubicBezTo>
                  <a:cubicBezTo>
                    <a:pt x="39" y="40"/>
                    <a:pt x="39" y="40"/>
                    <a:pt x="39" y="40"/>
                  </a:cubicBezTo>
                  <a:cubicBezTo>
                    <a:pt x="39" y="41"/>
                    <a:pt x="39" y="41"/>
                    <a:pt x="39" y="41"/>
                  </a:cubicBezTo>
                  <a:cubicBezTo>
                    <a:pt x="39" y="41"/>
                    <a:pt x="39" y="41"/>
                    <a:pt x="39" y="41"/>
                  </a:cubicBezTo>
                  <a:cubicBezTo>
                    <a:pt x="39" y="41"/>
                    <a:pt x="39" y="41"/>
                    <a:pt x="39" y="41"/>
                  </a:cubicBezTo>
                  <a:cubicBezTo>
                    <a:pt x="39" y="41"/>
                    <a:pt x="39" y="41"/>
                    <a:pt x="39" y="41"/>
                  </a:cubicBezTo>
                  <a:cubicBezTo>
                    <a:pt x="38" y="42"/>
                    <a:pt x="38" y="42"/>
                    <a:pt x="38" y="42"/>
                  </a:cubicBezTo>
                  <a:cubicBezTo>
                    <a:pt x="37" y="42"/>
                    <a:pt x="37" y="42"/>
                    <a:pt x="37" y="42"/>
                  </a:cubicBezTo>
                  <a:cubicBezTo>
                    <a:pt x="37" y="41"/>
                    <a:pt x="37" y="41"/>
                    <a:pt x="37" y="41"/>
                  </a:cubicBezTo>
                  <a:cubicBezTo>
                    <a:pt x="37" y="41"/>
                    <a:pt x="37" y="41"/>
                    <a:pt x="37" y="41"/>
                  </a:cubicBezTo>
                  <a:cubicBezTo>
                    <a:pt x="36" y="41"/>
                    <a:pt x="36" y="41"/>
                    <a:pt x="36" y="41"/>
                  </a:cubicBezTo>
                  <a:cubicBezTo>
                    <a:pt x="36" y="40"/>
                    <a:pt x="36" y="40"/>
                    <a:pt x="36" y="40"/>
                  </a:cubicBezTo>
                  <a:cubicBezTo>
                    <a:pt x="36" y="40"/>
                    <a:pt x="36" y="39"/>
                    <a:pt x="36" y="39"/>
                  </a:cubicBezTo>
                  <a:cubicBezTo>
                    <a:pt x="36" y="39"/>
                    <a:pt x="36" y="39"/>
                    <a:pt x="36" y="39"/>
                  </a:cubicBezTo>
                  <a:cubicBezTo>
                    <a:pt x="36" y="38"/>
                    <a:pt x="36" y="38"/>
                    <a:pt x="36" y="38"/>
                  </a:cubicBezTo>
                  <a:cubicBezTo>
                    <a:pt x="35" y="39"/>
                    <a:pt x="35" y="40"/>
                    <a:pt x="35" y="40"/>
                  </a:cubicBezTo>
                  <a:cubicBezTo>
                    <a:pt x="35" y="40"/>
                    <a:pt x="35" y="40"/>
                    <a:pt x="35" y="40"/>
                  </a:cubicBezTo>
                  <a:cubicBezTo>
                    <a:pt x="35" y="41"/>
                    <a:pt x="35" y="41"/>
                    <a:pt x="35" y="41"/>
                  </a:cubicBezTo>
                  <a:cubicBezTo>
                    <a:pt x="35" y="41"/>
                    <a:pt x="35" y="41"/>
                    <a:pt x="35" y="41"/>
                  </a:cubicBezTo>
                  <a:cubicBezTo>
                    <a:pt x="35" y="41"/>
                    <a:pt x="35" y="41"/>
                    <a:pt x="35" y="41"/>
                  </a:cubicBezTo>
                  <a:cubicBezTo>
                    <a:pt x="35" y="42"/>
                    <a:pt x="34" y="42"/>
                    <a:pt x="34" y="42"/>
                  </a:cubicBezTo>
                  <a:cubicBezTo>
                    <a:pt x="34" y="42"/>
                    <a:pt x="34" y="42"/>
                    <a:pt x="33" y="42"/>
                  </a:cubicBezTo>
                  <a:cubicBezTo>
                    <a:pt x="33" y="42"/>
                    <a:pt x="33" y="42"/>
                    <a:pt x="33" y="42"/>
                  </a:cubicBezTo>
                  <a:cubicBezTo>
                    <a:pt x="32" y="42"/>
                    <a:pt x="32" y="42"/>
                    <a:pt x="32" y="42"/>
                  </a:cubicBezTo>
                  <a:cubicBezTo>
                    <a:pt x="32" y="42"/>
                    <a:pt x="32" y="42"/>
                    <a:pt x="32" y="42"/>
                  </a:cubicBezTo>
                  <a:cubicBezTo>
                    <a:pt x="33" y="43"/>
                    <a:pt x="33" y="43"/>
                    <a:pt x="33" y="43"/>
                  </a:cubicBezTo>
                  <a:cubicBezTo>
                    <a:pt x="34" y="43"/>
                    <a:pt x="34" y="43"/>
                    <a:pt x="34" y="43"/>
                  </a:cubicBezTo>
                  <a:cubicBezTo>
                    <a:pt x="34" y="43"/>
                    <a:pt x="34" y="43"/>
                    <a:pt x="34" y="43"/>
                  </a:cubicBezTo>
                  <a:cubicBezTo>
                    <a:pt x="34" y="43"/>
                    <a:pt x="34" y="43"/>
                    <a:pt x="34" y="43"/>
                  </a:cubicBezTo>
                  <a:cubicBezTo>
                    <a:pt x="35" y="44"/>
                    <a:pt x="35" y="44"/>
                    <a:pt x="35" y="44"/>
                  </a:cubicBezTo>
                  <a:cubicBezTo>
                    <a:pt x="35" y="44"/>
                    <a:pt x="35" y="45"/>
                    <a:pt x="35" y="45"/>
                  </a:cubicBezTo>
                  <a:cubicBezTo>
                    <a:pt x="34" y="45"/>
                    <a:pt x="34" y="45"/>
                    <a:pt x="34" y="45"/>
                  </a:cubicBezTo>
                  <a:cubicBezTo>
                    <a:pt x="34" y="45"/>
                    <a:pt x="34" y="45"/>
                    <a:pt x="34" y="45"/>
                  </a:cubicBezTo>
                  <a:cubicBezTo>
                    <a:pt x="34" y="45"/>
                    <a:pt x="34" y="45"/>
                    <a:pt x="34" y="45"/>
                  </a:cubicBezTo>
                  <a:cubicBezTo>
                    <a:pt x="33" y="45"/>
                    <a:pt x="33" y="45"/>
                    <a:pt x="33" y="45"/>
                  </a:cubicBezTo>
                  <a:cubicBezTo>
                    <a:pt x="33" y="45"/>
                    <a:pt x="33" y="45"/>
                    <a:pt x="33" y="45"/>
                  </a:cubicBezTo>
                  <a:cubicBezTo>
                    <a:pt x="33" y="45"/>
                    <a:pt x="33" y="45"/>
                    <a:pt x="33" y="45"/>
                  </a:cubicBezTo>
                  <a:cubicBezTo>
                    <a:pt x="33" y="44"/>
                    <a:pt x="33" y="44"/>
                    <a:pt x="33" y="44"/>
                  </a:cubicBezTo>
                  <a:cubicBezTo>
                    <a:pt x="32" y="44"/>
                    <a:pt x="32" y="44"/>
                    <a:pt x="32" y="44"/>
                  </a:cubicBezTo>
                  <a:cubicBezTo>
                    <a:pt x="32" y="44"/>
                    <a:pt x="32" y="44"/>
                    <a:pt x="32" y="44"/>
                  </a:cubicBezTo>
                  <a:cubicBezTo>
                    <a:pt x="32" y="44"/>
                    <a:pt x="32" y="44"/>
                    <a:pt x="32" y="44"/>
                  </a:cubicBezTo>
                  <a:cubicBezTo>
                    <a:pt x="31" y="44"/>
                    <a:pt x="31" y="44"/>
                    <a:pt x="31" y="44"/>
                  </a:cubicBezTo>
                  <a:cubicBezTo>
                    <a:pt x="31" y="43"/>
                    <a:pt x="31" y="43"/>
                    <a:pt x="31" y="43"/>
                  </a:cubicBezTo>
                  <a:cubicBezTo>
                    <a:pt x="31" y="43"/>
                    <a:pt x="31" y="44"/>
                    <a:pt x="30" y="44"/>
                  </a:cubicBezTo>
                  <a:cubicBezTo>
                    <a:pt x="30" y="44"/>
                    <a:pt x="30" y="43"/>
                    <a:pt x="30" y="43"/>
                  </a:cubicBezTo>
                  <a:cubicBezTo>
                    <a:pt x="29" y="43"/>
                    <a:pt x="29" y="43"/>
                    <a:pt x="29" y="43"/>
                  </a:cubicBezTo>
                  <a:cubicBezTo>
                    <a:pt x="29" y="43"/>
                    <a:pt x="29" y="43"/>
                    <a:pt x="29" y="43"/>
                  </a:cubicBezTo>
                  <a:cubicBezTo>
                    <a:pt x="30" y="43"/>
                    <a:pt x="30" y="43"/>
                    <a:pt x="30" y="43"/>
                  </a:cubicBezTo>
                  <a:cubicBezTo>
                    <a:pt x="30" y="43"/>
                    <a:pt x="30" y="43"/>
                    <a:pt x="30" y="43"/>
                  </a:cubicBezTo>
                  <a:cubicBezTo>
                    <a:pt x="30" y="43"/>
                    <a:pt x="30" y="43"/>
                    <a:pt x="30" y="43"/>
                  </a:cubicBezTo>
                  <a:cubicBezTo>
                    <a:pt x="31" y="42"/>
                    <a:pt x="32" y="40"/>
                    <a:pt x="32" y="39"/>
                  </a:cubicBezTo>
                  <a:cubicBezTo>
                    <a:pt x="31" y="38"/>
                    <a:pt x="31" y="38"/>
                    <a:pt x="31" y="38"/>
                  </a:cubicBezTo>
                  <a:cubicBezTo>
                    <a:pt x="31" y="38"/>
                    <a:pt x="31" y="38"/>
                    <a:pt x="31" y="38"/>
                  </a:cubicBezTo>
                  <a:cubicBezTo>
                    <a:pt x="30" y="37"/>
                    <a:pt x="30" y="37"/>
                    <a:pt x="30" y="37"/>
                  </a:cubicBezTo>
                  <a:cubicBezTo>
                    <a:pt x="30" y="37"/>
                    <a:pt x="30" y="37"/>
                    <a:pt x="30" y="37"/>
                  </a:cubicBezTo>
                  <a:cubicBezTo>
                    <a:pt x="30" y="37"/>
                    <a:pt x="30" y="37"/>
                    <a:pt x="30" y="37"/>
                  </a:cubicBezTo>
                  <a:cubicBezTo>
                    <a:pt x="31" y="39"/>
                    <a:pt x="31" y="39"/>
                    <a:pt x="31" y="39"/>
                  </a:cubicBezTo>
                  <a:cubicBezTo>
                    <a:pt x="31" y="39"/>
                    <a:pt x="31" y="39"/>
                    <a:pt x="31" y="39"/>
                  </a:cubicBezTo>
                  <a:cubicBezTo>
                    <a:pt x="30" y="38"/>
                    <a:pt x="30" y="38"/>
                    <a:pt x="30" y="38"/>
                  </a:cubicBezTo>
                  <a:cubicBezTo>
                    <a:pt x="30" y="38"/>
                    <a:pt x="30" y="38"/>
                    <a:pt x="30" y="38"/>
                  </a:cubicBezTo>
                  <a:cubicBezTo>
                    <a:pt x="30" y="38"/>
                    <a:pt x="30" y="38"/>
                    <a:pt x="30" y="38"/>
                  </a:cubicBezTo>
                  <a:cubicBezTo>
                    <a:pt x="31" y="40"/>
                    <a:pt x="31" y="40"/>
                    <a:pt x="31" y="40"/>
                  </a:cubicBezTo>
                  <a:cubicBezTo>
                    <a:pt x="31" y="41"/>
                    <a:pt x="31" y="41"/>
                    <a:pt x="31" y="41"/>
                  </a:cubicBezTo>
                  <a:cubicBezTo>
                    <a:pt x="30" y="39"/>
                    <a:pt x="30" y="39"/>
                    <a:pt x="30" y="39"/>
                  </a:cubicBezTo>
                  <a:cubicBezTo>
                    <a:pt x="30" y="39"/>
                    <a:pt x="30" y="39"/>
                    <a:pt x="30" y="39"/>
                  </a:cubicBezTo>
                  <a:cubicBezTo>
                    <a:pt x="30" y="40"/>
                    <a:pt x="30" y="40"/>
                    <a:pt x="30" y="40"/>
                  </a:cubicBezTo>
                  <a:cubicBezTo>
                    <a:pt x="30" y="41"/>
                    <a:pt x="30" y="41"/>
                    <a:pt x="30" y="41"/>
                  </a:cubicBezTo>
                  <a:cubicBezTo>
                    <a:pt x="30" y="42"/>
                    <a:pt x="30" y="42"/>
                    <a:pt x="30" y="42"/>
                  </a:cubicBezTo>
                  <a:cubicBezTo>
                    <a:pt x="30" y="41"/>
                    <a:pt x="29" y="41"/>
                    <a:pt x="29" y="41"/>
                  </a:cubicBezTo>
                  <a:cubicBezTo>
                    <a:pt x="29" y="41"/>
                    <a:pt x="29" y="41"/>
                    <a:pt x="29" y="41"/>
                  </a:cubicBezTo>
                  <a:cubicBezTo>
                    <a:pt x="29" y="41"/>
                    <a:pt x="29" y="41"/>
                    <a:pt x="29" y="41"/>
                  </a:cubicBezTo>
                  <a:cubicBezTo>
                    <a:pt x="29" y="42"/>
                    <a:pt x="29" y="42"/>
                    <a:pt x="29" y="42"/>
                  </a:cubicBezTo>
                  <a:cubicBezTo>
                    <a:pt x="29" y="42"/>
                    <a:pt x="29" y="42"/>
                    <a:pt x="29" y="42"/>
                  </a:cubicBezTo>
                  <a:cubicBezTo>
                    <a:pt x="29" y="42"/>
                    <a:pt x="29" y="42"/>
                    <a:pt x="29" y="42"/>
                  </a:cubicBezTo>
                  <a:cubicBezTo>
                    <a:pt x="29" y="42"/>
                    <a:pt x="29" y="42"/>
                    <a:pt x="29" y="42"/>
                  </a:cubicBezTo>
                  <a:cubicBezTo>
                    <a:pt x="28" y="43"/>
                    <a:pt x="29" y="44"/>
                    <a:pt x="30" y="44"/>
                  </a:cubicBezTo>
                  <a:cubicBezTo>
                    <a:pt x="30" y="44"/>
                    <a:pt x="30" y="44"/>
                    <a:pt x="30" y="44"/>
                  </a:cubicBezTo>
                  <a:cubicBezTo>
                    <a:pt x="30" y="44"/>
                    <a:pt x="31" y="44"/>
                    <a:pt x="31" y="44"/>
                  </a:cubicBezTo>
                  <a:cubicBezTo>
                    <a:pt x="31" y="45"/>
                    <a:pt x="31" y="45"/>
                    <a:pt x="31" y="45"/>
                  </a:cubicBezTo>
                  <a:cubicBezTo>
                    <a:pt x="31" y="46"/>
                    <a:pt x="31" y="46"/>
                    <a:pt x="31" y="46"/>
                  </a:cubicBezTo>
                  <a:cubicBezTo>
                    <a:pt x="32" y="46"/>
                    <a:pt x="32" y="46"/>
                    <a:pt x="32" y="46"/>
                  </a:cubicBezTo>
                  <a:cubicBezTo>
                    <a:pt x="33" y="47"/>
                    <a:pt x="33" y="47"/>
                    <a:pt x="33" y="47"/>
                  </a:cubicBezTo>
                  <a:cubicBezTo>
                    <a:pt x="33" y="47"/>
                    <a:pt x="33" y="47"/>
                    <a:pt x="33" y="47"/>
                  </a:cubicBezTo>
                  <a:cubicBezTo>
                    <a:pt x="32" y="48"/>
                    <a:pt x="30" y="49"/>
                    <a:pt x="28" y="49"/>
                  </a:cubicBezTo>
                  <a:cubicBezTo>
                    <a:pt x="28" y="50"/>
                    <a:pt x="28" y="50"/>
                    <a:pt x="28" y="50"/>
                  </a:cubicBezTo>
                  <a:cubicBezTo>
                    <a:pt x="28" y="49"/>
                    <a:pt x="28" y="49"/>
                    <a:pt x="28" y="49"/>
                  </a:cubicBezTo>
                  <a:cubicBezTo>
                    <a:pt x="28" y="49"/>
                    <a:pt x="28" y="49"/>
                    <a:pt x="28" y="49"/>
                  </a:cubicBezTo>
                  <a:cubicBezTo>
                    <a:pt x="28" y="49"/>
                    <a:pt x="27" y="49"/>
                    <a:pt x="27" y="49"/>
                  </a:cubicBezTo>
                  <a:cubicBezTo>
                    <a:pt x="27" y="49"/>
                    <a:pt x="27" y="49"/>
                    <a:pt x="27" y="49"/>
                  </a:cubicBezTo>
                  <a:cubicBezTo>
                    <a:pt x="26" y="48"/>
                    <a:pt x="26" y="47"/>
                    <a:pt x="25" y="46"/>
                  </a:cubicBezTo>
                  <a:cubicBezTo>
                    <a:pt x="26" y="46"/>
                    <a:pt x="26" y="46"/>
                    <a:pt x="26" y="46"/>
                  </a:cubicBezTo>
                  <a:cubicBezTo>
                    <a:pt x="26" y="46"/>
                    <a:pt x="26" y="46"/>
                    <a:pt x="26" y="46"/>
                  </a:cubicBezTo>
                  <a:cubicBezTo>
                    <a:pt x="25" y="46"/>
                    <a:pt x="25" y="46"/>
                    <a:pt x="25" y="46"/>
                  </a:cubicBezTo>
                  <a:cubicBezTo>
                    <a:pt x="26" y="45"/>
                    <a:pt x="26" y="45"/>
                    <a:pt x="26" y="45"/>
                  </a:cubicBezTo>
                  <a:cubicBezTo>
                    <a:pt x="26" y="45"/>
                    <a:pt x="26" y="45"/>
                    <a:pt x="26" y="45"/>
                  </a:cubicBezTo>
                  <a:cubicBezTo>
                    <a:pt x="26" y="45"/>
                    <a:pt x="26" y="45"/>
                    <a:pt x="26" y="45"/>
                  </a:cubicBezTo>
                  <a:cubicBezTo>
                    <a:pt x="26" y="45"/>
                    <a:pt x="26" y="45"/>
                    <a:pt x="26" y="45"/>
                  </a:cubicBezTo>
                  <a:cubicBezTo>
                    <a:pt x="26" y="45"/>
                    <a:pt x="26" y="45"/>
                    <a:pt x="26" y="45"/>
                  </a:cubicBezTo>
                  <a:cubicBezTo>
                    <a:pt x="26" y="45"/>
                    <a:pt x="26" y="44"/>
                    <a:pt x="26" y="44"/>
                  </a:cubicBezTo>
                  <a:cubicBezTo>
                    <a:pt x="27" y="44"/>
                    <a:pt x="27" y="44"/>
                    <a:pt x="27" y="44"/>
                  </a:cubicBezTo>
                  <a:cubicBezTo>
                    <a:pt x="26" y="43"/>
                    <a:pt x="26" y="43"/>
                    <a:pt x="26" y="43"/>
                  </a:cubicBezTo>
                  <a:cubicBezTo>
                    <a:pt x="25" y="43"/>
                    <a:pt x="25" y="43"/>
                    <a:pt x="25" y="43"/>
                  </a:cubicBezTo>
                  <a:cubicBezTo>
                    <a:pt x="25" y="42"/>
                    <a:pt x="25" y="42"/>
                    <a:pt x="25" y="42"/>
                  </a:cubicBezTo>
                  <a:cubicBezTo>
                    <a:pt x="25" y="42"/>
                    <a:pt x="25" y="41"/>
                    <a:pt x="26" y="41"/>
                  </a:cubicBezTo>
                  <a:cubicBezTo>
                    <a:pt x="27" y="40"/>
                    <a:pt x="27" y="40"/>
                    <a:pt x="27" y="40"/>
                  </a:cubicBezTo>
                  <a:cubicBezTo>
                    <a:pt x="27" y="39"/>
                    <a:pt x="27" y="39"/>
                    <a:pt x="27" y="39"/>
                  </a:cubicBezTo>
                  <a:cubicBezTo>
                    <a:pt x="26" y="39"/>
                    <a:pt x="26" y="39"/>
                    <a:pt x="26" y="39"/>
                  </a:cubicBezTo>
                  <a:cubicBezTo>
                    <a:pt x="25" y="40"/>
                    <a:pt x="25" y="40"/>
                    <a:pt x="25" y="40"/>
                  </a:cubicBezTo>
                  <a:cubicBezTo>
                    <a:pt x="25" y="40"/>
                    <a:pt x="25" y="40"/>
                    <a:pt x="25" y="40"/>
                  </a:cubicBezTo>
                  <a:cubicBezTo>
                    <a:pt x="24" y="41"/>
                    <a:pt x="24" y="42"/>
                    <a:pt x="24" y="43"/>
                  </a:cubicBezTo>
                  <a:cubicBezTo>
                    <a:pt x="25" y="43"/>
                    <a:pt x="25" y="43"/>
                    <a:pt x="25" y="43"/>
                  </a:cubicBezTo>
                  <a:cubicBezTo>
                    <a:pt x="25" y="44"/>
                    <a:pt x="25" y="44"/>
                    <a:pt x="25" y="44"/>
                  </a:cubicBezTo>
                  <a:cubicBezTo>
                    <a:pt x="25" y="44"/>
                    <a:pt x="25" y="44"/>
                    <a:pt x="25" y="44"/>
                  </a:cubicBezTo>
                  <a:cubicBezTo>
                    <a:pt x="24" y="42"/>
                    <a:pt x="24" y="42"/>
                    <a:pt x="24" y="42"/>
                  </a:cubicBezTo>
                  <a:cubicBezTo>
                    <a:pt x="24" y="42"/>
                    <a:pt x="24" y="42"/>
                    <a:pt x="24" y="42"/>
                  </a:cubicBezTo>
                  <a:cubicBezTo>
                    <a:pt x="24" y="43"/>
                    <a:pt x="24" y="43"/>
                    <a:pt x="24" y="43"/>
                  </a:cubicBezTo>
                  <a:cubicBezTo>
                    <a:pt x="25" y="45"/>
                    <a:pt x="25" y="45"/>
                    <a:pt x="25" y="45"/>
                  </a:cubicBezTo>
                  <a:cubicBezTo>
                    <a:pt x="25" y="45"/>
                    <a:pt x="25" y="45"/>
                    <a:pt x="25" y="45"/>
                  </a:cubicBezTo>
                  <a:cubicBezTo>
                    <a:pt x="24" y="44"/>
                    <a:pt x="24" y="44"/>
                    <a:pt x="24" y="43"/>
                  </a:cubicBezTo>
                  <a:cubicBezTo>
                    <a:pt x="24" y="43"/>
                    <a:pt x="24" y="43"/>
                    <a:pt x="24" y="43"/>
                  </a:cubicBezTo>
                  <a:cubicBezTo>
                    <a:pt x="23" y="43"/>
                    <a:pt x="23" y="43"/>
                    <a:pt x="23" y="43"/>
                  </a:cubicBezTo>
                  <a:cubicBezTo>
                    <a:pt x="24" y="44"/>
                    <a:pt x="24" y="45"/>
                    <a:pt x="25" y="46"/>
                  </a:cubicBezTo>
                  <a:cubicBezTo>
                    <a:pt x="25" y="46"/>
                    <a:pt x="25" y="46"/>
                    <a:pt x="25" y="46"/>
                  </a:cubicBezTo>
                  <a:cubicBezTo>
                    <a:pt x="24" y="46"/>
                    <a:pt x="24" y="45"/>
                    <a:pt x="24" y="44"/>
                  </a:cubicBezTo>
                  <a:cubicBezTo>
                    <a:pt x="23" y="44"/>
                    <a:pt x="23" y="44"/>
                    <a:pt x="23" y="44"/>
                  </a:cubicBezTo>
                  <a:cubicBezTo>
                    <a:pt x="23" y="44"/>
                    <a:pt x="23" y="43"/>
                    <a:pt x="23" y="42"/>
                  </a:cubicBezTo>
                  <a:cubicBezTo>
                    <a:pt x="23" y="42"/>
                    <a:pt x="23" y="42"/>
                    <a:pt x="23" y="42"/>
                  </a:cubicBezTo>
                  <a:cubicBezTo>
                    <a:pt x="23" y="42"/>
                    <a:pt x="23" y="42"/>
                    <a:pt x="23" y="42"/>
                  </a:cubicBezTo>
                  <a:cubicBezTo>
                    <a:pt x="23" y="41"/>
                    <a:pt x="23" y="39"/>
                    <a:pt x="24" y="38"/>
                  </a:cubicBezTo>
                  <a:cubicBezTo>
                    <a:pt x="24" y="38"/>
                    <a:pt x="24" y="38"/>
                    <a:pt x="24" y="38"/>
                  </a:cubicBezTo>
                  <a:cubicBezTo>
                    <a:pt x="24" y="38"/>
                    <a:pt x="24" y="38"/>
                    <a:pt x="24" y="38"/>
                  </a:cubicBezTo>
                  <a:cubicBezTo>
                    <a:pt x="24" y="38"/>
                    <a:pt x="24" y="38"/>
                    <a:pt x="24" y="38"/>
                  </a:cubicBezTo>
                  <a:cubicBezTo>
                    <a:pt x="24" y="37"/>
                    <a:pt x="25" y="37"/>
                    <a:pt x="25" y="37"/>
                  </a:cubicBezTo>
                  <a:cubicBezTo>
                    <a:pt x="25" y="37"/>
                    <a:pt x="25" y="37"/>
                    <a:pt x="25" y="37"/>
                  </a:cubicBezTo>
                  <a:cubicBezTo>
                    <a:pt x="26" y="36"/>
                    <a:pt x="26" y="36"/>
                    <a:pt x="26" y="36"/>
                  </a:cubicBezTo>
                  <a:cubicBezTo>
                    <a:pt x="25" y="36"/>
                    <a:pt x="25" y="36"/>
                    <a:pt x="25" y="36"/>
                  </a:cubicBezTo>
                  <a:cubicBezTo>
                    <a:pt x="25" y="36"/>
                    <a:pt x="25" y="36"/>
                    <a:pt x="25" y="36"/>
                  </a:cubicBezTo>
                  <a:cubicBezTo>
                    <a:pt x="25" y="36"/>
                    <a:pt x="24" y="36"/>
                    <a:pt x="24" y="36"/>
                  </a:cubicBezTo>
                  <a:cubicBezTo>
                    <a:pt x="24" y="35"/>
                    <a:pt x="23" y="34"/>
                    <a:pt x="23" y="34"/>
                  </a:cubicBezTo>
                  <a:cubicBezTo>
                    <a:pt x="24" y="33"/>
                    <a:pt x="24" y="33"/>
                    <a:pt x="24" y="33"/>
                  </a:cubicBezTo>
                  <a:cubicBezTo>
                    <a:pt x="24" y="33"/>
                    <a:pt x="24" y="33"/>
                    <a:pt x="24" y="33"/>
                  </a:cubicBezTo>
                  <a:cubicBezTo>
                    <a:pt x="24" y="33"/>
                    <a:pt x="24" y="33"/>
                    <a:pt x="24" y="33"/>
                  </a:cubicBezTo>
                  <a:cubicBezTo>
                    <a:pt x="24" y="33"/>
                    <a:pt x="24" y="33"/>
                    <a:pt x="24" y="33"/>
                  </a:cubicBezTo>
                  <a:cubicBezTo>
                    <a:pt x="24" y="33"/>
                    <a:pt x="24" y="33"/>
                    <a:pt x="24" y="33"/>
                  </a:cubicBezTo>
                  <a:cubicBezTo>
                    <a:pt x="24" y="33"/>
                    <a:pt x="24" y="33"/>
                    <a:pt x="24" y="33"/>
                  </a:cubicBezTo>
                  <a:cubicBezTo>
                    <a:pt x="24" y="32"/>
                    <a:pt x="24" y="32"/>
                    <a:pt x="24" y="32"/>
                  </a:cubicBezTo>
                  <a:cubicBezTo>
                    <a:pt x="24" y="33"/>
                    <a:pt x="24" y="33"/>
                    <a:pt x="24" y="33"/>
                  </a:cubicBezTo>
                  <a:cubicBezTo>
                    <a:pt x="24" y="33"/>
                    <a:pt x="24" y="33"/>
                    <a:pt x="24" y="33"/>
                  </a:cubicBezTo>
                  <a:cubicBezTo>
                    <a:pt x="24" y="32"/>
                    <a:pt x="24" y="32"/>
                    <a:pt x="24" y="32"/>
                  </a:cubicBezTo>
                  <a:cubicBezTo>
                    <a:pt x="24" y="32"/>
                    <a:pt x="24" y="32"/>
                    <a:pt x="24" y="32"/>
                  </a:cubicBezTo>
                  <a:cubicBezTo>
                    <a:pt x="24" y="32"/>
                    <a:pt x="24" y="32"/>
                    <a:pt x="24" y="32"/>
                  </a:cubicBezTo>
                  <a:cubicBezTo>
                    <a:pt x="25" y="32"/>
                    <a:pt x="25" y="32"/>
                    <a:pt x="25" y="32"/>
                  </a:cubicBezTo>
                  <a:cubicBezTo>
                    <a:pt x="25" y="32"/>
                    <a:pt x="25" y="32"/>
                    <a:pt x="25" y="32"/>
                  </a:cubicBezTo>
                  <a:cubicBezTo>
                    <a:pt x="25" y="31"/>
                    <a:pt x="25" y="31"/>
                    <a:pt x="25" y="31"/>
                  </a:cubicBezTo>
                  <a:cubicBezTo>
                    <a:pt x="25" y="31"/>
                    <a:pt x="25" y="31"/>
                    <a:pt x="25" y="31"/>
                  </a:cubicBezTo>
                  <a:cubicBezTo>
                    <a:pt x="26" y="31"/>
                    <a:pt x="26" y="31"/>
                    <a:pt x="26" y="31"/>
                  </a:cubicBezTo>
                  <a:cubicBezTo>
                    <a:pt x="26" y="30"/>
                    <a:pt x="26" y="30"/>
                    <a:pt x="26" y="30"/>
                  </a:cubicBezTo>
                  <a:cubicBezTo>
                    <a:pt x="26" y="30"/>
                    <a:pt x="26" y="30"/>
                    <a:pt x="26" y="30"/>
                  </a:cubicBezTo>
                  <a:cubicBezTo>
                    <a:pt x="27" y="30"/>
                    <a:pt x="27" y="29"/>
                    <a:pt x="27" y="29"/>
                  </a:cubicBezTo>
                  <a:cubicBezTo>
                    <a:pt x="28" y="29"/>
                    <a:pt x="28" y="29"/>
                    <a:pt x="29" y="29"/>
                  </a:cubicBezTo>
                  <a:cubicBezTo>
                    <a:pt x="29"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1" y="29"/>
                    <a:pt x="31" y="29"/>
                    <a:pt x="31" y="29"/>
                  </a:cubicBezTo>
                  <a:cubicBezTo>
                    <a:pt x="31" y="29"/>
                    <a:pt x="31" y="29"/>
                    <a:pt x="31" y="29"/>
                  </a:cubicBezTo>
                  <a:cubicBezTo>
                    <a:pt x="31" y="28"/>
                    <a:pt x="31" y="28"/>
                    <a:pt x="31" y="28"/>
                  </a:cubicBezTo>
                  <a:cubicBezTo>
                    <a:pt x="31" y="28"/>
                    <a:pt x="31" y="28"/>
                    <a:pt x="31" y="28"/>
                  </a:cubicBezTo>
                  <a:cubicBezTo>
                    <a:pt x="31" y="28"/>
                    <a:pt x="31" y="28"/>
                    <a:pt x="31" y="28"/>
                  </a:cubicBezTo>
                  <a:cubicBezTo>
                    <a:pt x="31" y="27"/>
                    <a:pt x="31" y="27"/>
                    <a:pt x="31" y="27"/>
                  </a:cubicBezTo>
                  <a:cubicBezTo>
                    <a:pt x="31" y="27"/>
                    <a:pt x="32" y="27"/>
                    <a:pt x="31" y="26"/>
                  </a:cubicBezTo>
                  <a:cubicBezTo>
                    <a:pt x="32" y="26"/>
                    <a:pt x="32" y="26"/>
                    <a:pt x="33" y="26"/>
                  </a:cubicBezTo>
                  <a:cubicBezTo>
                    <a:pt x="33" y="26"/>
                    <a:pt x="33" y="26"/>
                    <a:pt x="33" y="26"/>
                  </a:cubicBezTo>
                  <a:cubicBezTo>
                    <a:pt x="33" y="26"/>
                    <a:pt x="33" y="26"/>
                    <a:pt x="33" y="26"/>
                  </a:cubicBezTo>
                  <a:cubicBezTo>
                    <a:pt x="33" y="26"/>
                    <a:pt x="33" y="26"/>
                    <a:pt x="33" y="26"/>
                  </a:cubicBezTo>
                  <a:cubicBezTo>
                    <a:pt x="33" y="26"/>
                    <a:pt x="34" y="26"/>
                    <a:pt x="34" y="25"/>
                  </a:cubicBezTo>
                  <a:cubicBezTo>
                    <a:pt x="35" y="25"/>
                    <a:pt x="35" y="23"/>
                    <a:pt x="35" y="22"/>
                  </a:cubicBezTo>
                  <a:cubicBezTo>
                    <a:pt x="34" y="22"/>
                    <a:pt x="34" y="22"/>
                    <a:pt x="34" y="22"/>
                  </a:cubicBezTo>
                  <a:cubicBezTo>
                    <a:pt x="34" y="22"/>
                    <a:pt x="34" y="22"/>
                    <a:pt x="34" y="22"/>
                  </a:cubicBezTo>
                  <a:cubicBezTo>
                    <a:pt x="34" y="23"/>
                    <a:pt x="34" y="24"/>
                    <a:pt x="34" y="25"/>
                  </a:cubicBezTo>
                  <a:cubicBezTo>
                    <a:pt x="34" y="24"/>
                    <a:pt x="34" y="24"/>
                    <a:pt x="34" y="24"/>
                  </a:cubicBezTo>
                  <a:cubicBezTo>
                    <a:pt x="34" y="24"/>
                    <a:pt x="34" y="24"/>
                    <a:pt x="34" y="24"/>
                  </a:cubicBezTo>
                  <a:cubicBezTo>
                    <a:pt x="34" y="24"/>
                    <a:pt x="34" y="24"/>
                    <a:pt x="34" y="24"/>
                  </a:cubicBezTo>
                  <a:cubicBezTo>
                    <a:pt x="34" y="23"/>
                    <a:pt x="34" y="22"/>
                    <a:pt x="34" y="22"/>
                  </a:cubicBezTo>
                  <a:cubicBezTo>
                    <a:pt x="33" y="22"/>
                    <a:pt x="33" y="22"/>
                    <a:pt x="33" y="22"/>
                  </a:cubicBezTo>
                  <a:cubicBezTo>
                    <a:pt x="33" y="22"/>
                    <a:pt x="33" y="22"/>
                    <a:pt x="33" y="22"/>
                  </a:cubicBezTo>
                  <a:cubicBezTo>
                    <a:pt x="34" y="23"/>
                    <a:pt x="34" y="23"/>
                    <a:pt x="34" y="24"/>
                  </a:cubicBezTo>
                  <a:cubicBezTo>
                    <a:pt x="33" y="24"/>
                    <a:pt x="33" y="24"/>
                    <a:pt x="32" y="25"/>
                  </a:cubicBezTo>
                  <a:cubicBezTo>
                    <a:pt x="32" y="25"/>
                    <a:pt x="31" y="25"/>
                    <a:pt x="31" y="25"/>
                  </a:cubicBezTo>
                  <a:cubicBezTo>
                    <a:pt x="31" y="25"/>
                    <a:pt x="30" y="25"/>
                    <a:pt x="30" y="25"/>
                  </a:cubicBezTo>
                  <a:cubicBezTo>
                    <a:pt x="29" y="25"/>
                    <a:pt x="29" y="25"/>
                    <a:pt x="29" y="25"/>
                  </a:cubicBezTo>
                  <a:cubicBezTo>
                    <a:pt x="29" y="25"/>
                    <a:pt x="29" y="25"/>
                    <a:pt x="29" y="25"/>
                  </a:cubicBezTo>
                  <a:cubicBezTo>
                    <a:pt x="29" y="26"/>
                    <a:pt x="29" y="26"/>
                    <a:pt x="29" y="26"/>
                  </a:cubicBezTo>
                  <a:cubicBezTo>
                    <a:pt x="29" y="26"/>
                    <a:pt x="29" y="26"/>
                    <a:pt x="29" y="26"/>
                  </a:cubicBezTo>
                  <a:cubicBezTo>
                    <a:pt x="29" y="26"/>
                    <a:pt x="29" y="26"/>
                    <a:pt x="29" y="26"/>
                  </a:cubicBezTo>
                  <a:cubicBezTo>
                    <a:pt x="29" y="26"/>
                    <a:pt x="29" y="26"/>
                    <a:pt x="29" y="26"/>
                  </a:cubicBezTo>
                  <a:cubicBezTo>
                    <a:pt x="29" y="26"/>
                    <a:pt x="29" y="26"/>
                    <a:pt x="29" y="26"/>
                  </a:cubicBezTo>
                  <a:cubicBezTo>
                    <a:pt x="28" y="26"/>
                    <a:pt x="28" y="26"/>
                    <a:pt x="28" y="26"/>
                  </a:cubicBezTo>
                  <a:cubicBezTo>
                    <a:pt x="28" y="26"/>
                    <a:pt x="28" y="26"/>
                    <a:pt x="28" y="26"/>
                  </a:cubicBezTo>
                  <a:cubicBezTo>
                    <a:pt x="28" y="26"/>
                    <a:pt x="28" y="26"/>
                    <a:pt x="28" y="26"/>
                  </a:cubicBezTo>
                  <a:cubicBezTo>
                    <a:pt x="28" y="26"/>
                    <a:pt x="28" y="26"/>
                    <a:pt x="28" y="26"/>
                  </a:cubicBezTo>
                  <a:cubicBezTo>
                    <a:pt x="27" y="26"/>
                    <a:pt x="27" y="26"/>
                    <a:pt x="27" y="26"/>
                  </a:cubicBezTo>
                  <a:cubicBezTo>
                    <a:pt x="26" y="26"/>
                    <a:pt x="26" y="26"/>
                    <a:pt x="26" y="26"/>
                  </a:cubicBezTo>
                  <a:cubicBezTo>
                    <a:pt x="26" y="26"/>
                    <a:pt x="26" y="26"/>
                    <a:pt x="26" y="26"/>
                  </a:cubicBezTo>
                  <a:cubicBezTo>
                    <a:pt x="26" y="27"/>
                    <a:pt x="26" y="27"/>
                    <a:pt x="26" y="28"/>
                  </a:cubicBezTo>
                  <a:cubicBezTo>
                    <a:pt x="26" y="28"/>
                    <a:pt x="26" y="29"/>
                    <a:pt x="26" y="29"/>
                  </a:cubicBezTo>
                  <a:cubicBezTo>
                    <a:pt x="25" y="29"/>
                    <a:pt x="25" y="29"/>
                    <a:pt x="25" y="29"/>
                  </a:cubicBezTo>
                  <a:cubicBezTo>
                    <a:pt x="25" y="29"/>
                    <a:pt x="25" y="29"/>
                    <a:pt x="25" y="29"/>
                  </a:cubicBezTo>
                  <a:cubicBezTo>
                    <a:pt x="25" y="29"/>
                    <a:pt x="25" y="29"/>
                    <a:pt x="25" y="29"/>
                  </a:cubicBezTo>
                  <a:cubicBezTo>
                    <a:pt x="25" y="29"/>
                    <a:pt x="25" y="29"/>
                    <a:pt x="25" y="29"/>
                  </a:cubicBezTo>
                  <a:cubicBezTo>
                    <a:pt x="25" y="29"/>
                    <a:pt x="25" y="29"/>
                    <a:pt x="25" y="29"/>
                  </a:cubicBezTo>
                  <a:cubicBezTo>
                    <a:pt x="25" y="29"/>
                    <a:pt x="25" y="29"/>
                    <a:pt x="25" y="29"/>
                  </a:cubicBezTo>
                  <a:cubicBezTo>
                    <a:pt x="25" y="29"/>
                    <a:pt x="25" y="29"/>
                    <a:pt x="25" y="29"/>
                  </a:cubicBezTo>
                  <a:cubicBezTo>
                    <a:pt x="25" y="30"/>
                    <a:pt x="25" y="30"/>
                    <a:pt x="25" y="30"/>
                  </a:cubicBezTo>
                  <a:cubicBezTo>
                    <a:pt x="25" y="29"/>
                    <a:pt x="25" y="29"/>
                    <a:pt x="25" y="29"/>
                  </a:cubicBezTo>
                  <a:cubicBezTo>
                    <a:pt x="25" y="30"/>
                    <a:pt x="25" y="30"/>
                    <a:pt x="25" y="30"/>
                  </a:cubicBezTo>
                  <a:cubicBezTo>
                    <a:pt x="25" y="30"/>
                    <a:pt x="25" y="30"/>
                    <a:pt x="24" y="30"/>
                  </a:cubicBezTo>
                  <a:cubicBezTo>
                    <a:pt x="24" y="30"/>
                    <a:pt x="24" y="30"/>
                    <a:pt x="24" y="30"/>
                  </a:cubicBezTo>
                  <a:cubicBezTo>
                    <a:pt x="24" y="30"/>
                    <a:pt x="23" y="29"/>
                    <a:pt x="23" y="29"/>
                  </a:cubicBezTo>
                  <a:cubicBezTo>
                    <a:pt x="23" y="28"/>
                    <a:pt x="23" y="28"/>
                    <a:pt x="23" y="28"/>
                  </a:cubicBezTo>
                  <a:cubicBezTo>
                    <a:pt x="23" y="28"/>
                    <a:pt x="23" y="28"/>
                    <a:pt x="23" y="28"/>
                  </a:cubicBezTo>
                  <a:cubicBezTo>
                    <a:pt x="23" y="28"/>
                    <a:pt x="24" y="27"/>
                    <a:pt x="24" y="27"/>
                  </a:cubicBezTo>
                  <a:cubicBezTo>
                    <a:pt x="24" y="27"/>
                    <a:pt x="24" y="27"/>
                    <a:pt x="24" y="27"/>
                  </a:cubicBezTo>
                  <a:cubicBezTo>
                    <a:pt x="25" y="27"/>
                    <a:pt x="25" y="27"/>
                    <a:pt x="25" y="27"/>
                  </a:cubicBezTo>
                  <a:cubicBezTo>
                    <a:pt x="25" y="27"/>
                    <a:pt x="25" y="27"/>
                    <a:pt x="25" y="27"/>
                  </a:cubicBezTo>
                  <a:cubicBezTo>
                    <a:pt x="24" y="27"/>
                    <a:pt x="24" y="26"/>
                    <a:pt x="23" y="25"/>
                  </a:cubicBezTo>
                  <a:cubicBezTo>
                    <a:pt x="23" y="25"/>
                    <a:pt x="23" y="25"/>
                    <a:pt x="23" y="25"/>
                  </a:cubicBezTo>
                  <a:cubicBezTo>
                    <a:pt x="23" y="25"/>
                    <a:pt x="23" y="25"/>
                    <a:pt x="23" y="25"/>
                  </a:cubicBezTo>
                  <a:cubicBezTo>
                    <a:pt x="23" y="25"/>
                    <a:pt x="23" y="25"/>
                    <a:pt x="23" y="25"/>
                  </a:cubicBezTo>
                  <a:cubicBezTo>
                    <a:pt x="24" y="24"/>
                    <a:pt x="24" y="24"/>
                    <a:pt x="24" y="23"/>
                  </a:cubicBezTo>
                  <a:cubicBezTo>
                    <a:pt x="25" y="23"/>
                    <a:pt x="25" y="23"/>
                    <a:pt x="25" y="23"/>
                  </a:cubicBezTo>
                  <a:cubicBezTo>
                    <a:pt x="25" y="23"/>
                    <a:pt x="26" y="23"/>
                    <a:pt x="26" y="23"/>
                  </a:cubicBezTo>
                  <a:cubicBezTo>
                    <a:pt x="26" y="23"/>
                    <a:pt x="26" y="23"/>
                    <a:pt x="26" y="23"/>
                  </a:cubicBezTo>
                  <a:cubicBezTo>
                    <a:pt x="27" y="23"/>
                    <a:pt x="27" y="23"/>
                    <a:pt x="27" y="23"/>
                  </a:cubicBezTo>
                  <a:cubicBezTo>
                    <a:pt x="26" y="22"/>
                    <a:pt x="26" y="22"/>
                    <a:pt x="26" y="22"/>
                  </a:cubicBezTo>
                  <a:cubicBezTo>
                    <a:pt x="26" y="22"/>
                    <a:pt x="26" y="22"/>
                    <a:pt x="25" y="22"/>
                  </a:cubicBezTo>
                  <a:cubicBezTo>
                    <a:pt x="25" y="22"/>
                    <a:pt x="25" y="22"/>
                    <a:pt x="25" y="22"/>
                  </a:cubicBezTo>
                  <a:cubicBezTo>
                    <a:pt x="24" y="21"/>
                    <a:pt x="24" y="21"/>
                    <a:pt x="24" y="21"/>
                  </a:cubicBezTo>
                  <a:cubicBezTo>
                    <a:pt x="23" y="21"/>
                    <a:pt x="23" y="20"/>
                    <a:pt x="23" y="19"/>
                  </a:cubicBezTo>
                  <a:cubicBezTo>
                    <a:pt x="23" y="18"/>
                    <a:pt x="23" y="18"/>
                    <a:pt x="23" y="18"/>
                  </a:cubicBezTo>
                  <a:cubicBezTo>
                    <a:pt x="23" y="18"/>
                    <a:pt x="23" y="18"/>
                    <a:pt x="23" y="18"/>
                  </a:cubicBezTo>
                  <a:cubicBezTo>
                    <a:pt x="23" y="17"/>
                    <a:pt x="23" y="16"/>
                    <a:pt x="23" y="16"/>
                  </a:cubicBezTo>
                  <a:cubicBezTo>
                    <a:pt x="23" y="15"/>
                    <a:pt x="23" y="15"/>
                    <a:pt x="23" y="15"/>
                  </a:cubicBezTo>
                  <a:cubicBezTo>
                    <a:pt x="23" y="15"/>
                    <a:pt x="23" y="14"/>
                    <a:pt x="24" y="14"/>
                  </a:cubicBezTo>
                  <a:cubicBezTo>
                    <a:pt x="25" y="13"/>
                    <a:pt x="25" y="13"/>
                    <a:pt x="25" y="13"/>
                  </a:cubicBezTo>
                  <a:cubicBezTo>
                    <a:pt x="25" y="13"/>
                    <a:pt x="25" y="13"/>
                    <a:pt x="25" y="13"/>
                  </a:cubicBezTo>
                  <a:cubicBezTo>
                    <a:pt x="25" y="13"/>
                    <a:pt x="25" y="13"/>
                    <a:pt x="25" y="13"/>
                  </a:cubicBezTo>
                  <a:cubicBezTo>
                    <a:pt x="25" y="13"/>
                    <a:pt x="25" y="13"/>
                    <a:pt x="25" y="13"/>
                  </a:cubicBezTo>
                  <a:cubicBezTo>
                    <a:pt x="25" y="13"/>
                    <a:pt x="25" y="13"/>
                    <a:pt x="25" y="13"/>
                  </a:cubicBezTo>
                  <a:cubicBezTo>
                    <a:pt x="26" y="13"/>
                    <a:pt x="26" y="13"/>
                    <a:pt x="26" y="13"/>
                  </a:cubicBezTo>
                  <a:cubicBezTo>
                    <a:pt x="26" y="13"/>
                    <a:pt x="26" y="13"/>
                    <a:pt x="26" y="13"/>
                  </a:cubicBezTo>
                  <a:cubicBezTo>
                    <a:pt x="26" y="12"/>
                    <a:pt x="26" y="12"/>
                    <a:pt x="26" y="12"/>
                  </a:cubicBezTo>
                  <a:cubicBezTo>
                    <a:pt x="26" y="12"/>
                    <a:pt x="26" y="12"/>
                    <a:pt x="26" y="12"/>
                  </a:cubicBezTo>
                  <a:cubicBezTo>
                    <a:pt x="25" y="11"/>
                    <a:pt x="24" y="10"/>
                    <a:pt x="23" y="9"/>
                  </a:cubicBezTo>
                  <a:cubicBezTo>
                    <a:pt x="23" y="9"/>
                    <a:pt x="23" y="9"/>
                    <a:pt x="23" y="9"/>
                  </a:cubicBezTo>
                  <a:cubicBezTo>
                    <a:pt x="23" y="9"/>
                    <a:pt x="23" y="9"/>
                    <a:pt x="23" y="9"/>
                  </a:cubicBezTo>
                  <a:cubicBezTo>
                    <a:pt x="23" y="8"/>
                    <a:pt x="24" y="7"/>
                    <a:pt x="24" y="7"/>
                  </a:cubicBezTo>
                  <a:cubicBezTo>
                    <a:pt x="25" y="7"/>
                    <a:pt x="25" y="7"/>
                    <a:pt x="25" y="7"/>
                  </a:cubicBezTo>
                  <a:cubicBezTo>
                    <a:pt x="26" y="7"/>
                    <a:pt x="26" y="7"/>
                    <a:pt x="26" y="7"/>
                  </a:cubicBezTo>
                  <a:cubicBezTo>
                    <a:pt x="26" y="7"/>
                    <a:pt x="26" y="7"/>
                    <a:pt x="26" y="7"/>
                  </a:cubicBezTo>
                  <a:cubicBezTo>
                    <a:pt x="26" y="7"/>
                    <a:pt x="26" y="7"/>
                    <a:pt x="26" y="7"/>
                  </a:cubicBezTo>
                  <a:cubicBezTo>
                    <a:pt x="26" y="7"/>
                    <a:pt x="26" y="7"/>
                    <a:pt x="26" y="7"/>
                  </a:cubicBezTo>
                  <a:cubicBezTo>
                    <a:pt x="27" y="7"/>
                    <a:pt x="27" y="7"/>
                    <a:pt x="27" y="7"/>
                  </a:cubicBezTo>
                  <a:cubicBezTo>
                    <a:pt x="27" y="7"/>
                    <a:pt x="27" y="7"/>
                    <a:pt x="27" y="7"/>
                  </a:cubicBezTo>
                  <a:cubicBezTo>
                    <a:pt x="27" y="7"/>
                    <a:pt x="27" y="7"/>
                    <a:pt x="27" y="7"/>
                  </a:cubicBezTo>
                  <a:cubicBezTo>
                    <a:pt x="27" y="7"/>
                    <a:pt x="27" y="7"/>
                    <a:pt x="27" y="7"/>
                  </a:cubicBezTo>
                  <a:cubicBezTo>
                    <a:pt x="27" y="6"/>
                    <a:pt x="27" y="6"/>
                    <a:pt x="27" y="6"/>
                  </a:cubicBezTo>
                  <a:cubicBezTo>
                    <a:pt x="27" y="6"/>
                    <a:pt x="27" y="6"/>
                    <a:pt x="27" y="6"/>
                  </a:cubicBezTo>
                  <a:cubicBezTo>
                    <a:pt x="27" y="6"/>
                    <a:pt x="27" y="6"/>
                    <a:pt x="27" y="6"/>
                  </a:cubicBezTo>
                  <a:cubicBezTo>
                    <a:pt x="27" y="6"/>
                    <a:pt x="27" y="6"/>
                    <a:pt x="27" y="6"/>
                  </a:cubicBezTo>
                  <a:cubicBezTo>
                    <a:pt x="28" y="6"/>
                    <a:pt x="28" y="6"/>
                    <a:pt x="28" y="6"/>
                  </a:cubicBezTo>
                  <a:cubicBezTo>
                    <a:pt x="28" y="6"/>
                    <a:pt x="28" y="6"/>
                    <a:pt x="28" y="6"/>
                  </a:cubicBezTo>
                  <a:cubicBezTo>
                    <a:pt x="28" y="6"/>
                    <a:pt x="28" y="6"/>
                    <a:pt x="28" y="6"/>
                  </a:cubicBezTo>
                  <a:cubicBezTo>
                    <a:pt x="28" y="6"/>
                    <a:pt x="28" y="6"/>
                    <a:pt x="28" y="6"/>
                  </a:cubicBezTo>
                  <a:cubicBezTo>
                    <a:pt x="28" y="6"/>
                    <a:pt x="28" y="6"/>
                    <a:pt x="28" y="6"/>
                  </a:cubicBezTo>
                  <a:cubicBezTo>
                    <a:pt x="28" y="6"/>
                    <a:pt x="28" y="6"/>
                    <a:pt x="28" y="6"/>
                  </a:cubicBezTo>
                  <a:cubicBezTo>
                    <a:pt x="29" y="6"/>
                    <a:pt x="29" y="6"/>
                    <a:pt x="29" y="6"/>
                  </a:cubicBezTo>
                  <a:cubicBezTo>
                    <a:pt x="29" y="6"/>
                    <a:pt x="29" y="6"/>
                    <a:pt x="29" y="6"/>
                  </a:cubicBezTo>
                  <a:cubicBezTo>
                    <a:pt x="29" y="6"/>
                    <a:pt x="29" y="6"/>
                    <a:pt x="29" y="6"/>
                  </a:cubicBezTo>
                  <a:moveTo>
                    <a:pt x="21" y="7"/>
                  </a:moveTo>
                  <a:cubicBezTo>
                    <a:pt x="21" y="6"/>
                    <a:pt x="21" y="5"/>
                    <a:pt x="21" y="4"/>
                  </a:cubicBezTo>
                  <a:cubicBezTo>
                    <a:pt x="21" y="4"/>
                    <a:pt x="21" y="4"/>
                    <a:pt x="21" y="4"/>
                  </a:cubicBezTo>
                  <a:cubicBezTo>
                    <a:pt x="22" y="3"/>
                    <a:pt x="22" y="3"/>
                    <a:pt x="22" y="3"/>
                  </a:cubicBezTo>
                  <a:cubicBezTo>
                    <a:pt x="22" y="4"/>
                    <a:pt x="22" y="5"/>
                    <a:pt x="21" y="7"/>
                  </a:cubicBezTo>
                  <a:cubicBezTo>
                    <a:pt x="21" y="7"/>
                    <a:pt x="21" y="7"/>
                    <a:pt x="21" y="7"/>
                  </a:cubicBezTo>
                  <a:moveTo>
                    <a:pt x="23" y="7"/>
                  </a:moveTo>
                  <a:cubicBezTo>
                    <a:pt x="23" y="7"/>
                    <a:pt x="23" y="7"/>
                    <a:pt x="23" y="7"/>
                  </a:cubicBezTo>
                  <a:cubicBezTo>
                    <a:pt x="23" y="5"/>
                    <a:pt x="23" y="4"/>
                    <a:pt x="23" y="3"/>
                  </a:cubicBezTo>
                  <a:cubicBezTo>
                    <a:pt x="23" y="4"/>
                    <a:pt x="23" y="4"/>
                    <a:pt x="23" y="4"/>
                  </a:cubicBezTo>
                  <a:cubicBezTo>
                    <a:pt x="23" y="4"/>
                    <a:pt x="23" y="4"/>
                    <a:pt x="23" y="4"/>
                  </a:cubicBezTo>
                  <a:cubicBezTo>
                    <a:pt x="23" y="5"/>
                    <a:pt x="23" y="6"/>
                    <a:pt x="23" y="7"/>
                  </a:cubicBezTo>
                  <a:moveTo>
                    <a:pt x="17" y="4"/>
                  </a:moveTo>
                  <a:cubicBezTo>
                    <a:pt x="17" y="4"/>
                    <a:pt x="17" y="4"/>
                    <a:pt x="17" y="4"/>
                  </a:cubicBezTo>
                  <a:cubicBezTo>
                    <a:pt x="17" y="3"/>
                    <a:pt x="17" y="3"/>
                    <a:pt x="18" y="2"/>
                  </a:cubicBezTo>
                  <a:cubicBezTo>
                    <a:pt x="18" y="2"/>
                    <a:pt x="19" y="1"/>
                    <a:pt x="19" y="1"/>
                  </a:cubicBezTo>
                  <a:cubicBezTo>
                    <a:pt x="20" y="1"/>
                    <a:pt x="20" y="1"/>
                    <a:pt x="20" y="1"/>
                  </a:cubicBezTo>
                  <a:cubicBezTo>
                    <a:pt x="20" y="1"/>
                    <a:pt x="20" y="1"/>
                    <a:pt x="20" y="1"/>
                  </a:cubicBezTo>
                  <a:cubicBezTo>
                    <a:pt x="21" y="1"/>
                    <a:pt x="21" y="1"/>
                    <a:pt x="21" y="1"/>
                  </a:cubicBezTo>
                  <a:cubicBezTo>
                    <a:pt x="21" y="1"/>
                    <a:pt x="21" y="1"/>
                    <a:pt x="22" y="2"/>
                  </a:cubicBezTo>
                  <a:cubicBezTo>
                    <a:pt x="22" y="2"/>
                    <a:pt x="22" y="2"/>
                    <a:pt x="22" y="2"/>
                  </a:cubicBezTo>
                  <a:cubicBezTo>
                    <a:pt x="21" y="2"/>
                    <a:pt x="21" y="2"/>
                    <a:pt x="21" y="2"/>
                  </a:cubicBezTo>
                  <a:cubicBezTo>
                    <a:pt x="21" y="3"/>
                    <a:pt x="21" y="4"/>
                    <a:pt x="20" y="5"/>
                  </a:cubicBezTo>
                  <a:cubicBezTo>
                    <a:pt x="20" y="5"/>
                    <a:pt x="20" y="5"/>
                    <a:pt x="20" y="5"/>
                  </a:cubicBezTo>
                  <a:cubicBezTo>
                    <a:pt x="20" y="5"/>
                    <a:pt x="20" y="5"/>
                    <a:pt x="20" y="5"/>
                  </a:cubicBezTo>
                  <a:cubicBezTo>
                    <a:pt x="20" y="5"/>
                    <a:pt x="20" y="5"/>
                    <a:pt x="20" y="5"/>
                  </a:cubicBezTo>
                  <a:cubicBezTo>
                    <a:pt x="20" y="5"/>
                    <a:pt x="19" y="6"/>
                    <a:pt x="19" y="6"/>
                  </a:cubicBezTo>
                  <a:cubicBezTo>
                    <a:pt x="18" y="6"/>
                    <a:pt x="18" y="6"/>
                    <a:pt x="18" y="6"/>
                  </a:cubicBezTo>
                  <a:cubicBezTo>
                    <a:pt x="18" y="5"/>
                    <a:pt x="18" y="5"/>
                    <a:pt x="17" y="4"/>
                  </a:cubicBezTo>
                  <a:cubicBezTo>
                    <a:pt x="17" y="4"/>
                    <a:pt x="17" y="4"/>
                    <a:pt x="17" y="4"/>
                  </a:cubicBezTo>
                  <a:cubicBezTo>
                    <a:pt x="17" y="4"/>
                    <a:pt x="17" y="4"/>
                    <a:pt x="17" y="4"/>
                  </a:cubicBezTo>
                  <a:cubicBezTo>
                    <a:pt x="17" y="4"/>
                    <a:pt x="17" y="4"/>
                    <a:pt x="17" y="4"/>
                  </a:cubicBezTo>
                  <a:cubicBezTo>
                    <a:pt x="17" y="5"/>
                    <a:pt x="16" y="5"/>
                    <a:pt x="16" y="6"/>
                  </a:cubicBezTo>
                  <a:cubicBezTo>
                    <a:pt x="16" y="6"/>
                    <a:pt x="16" y="6"/>
                    <a:pt x="16" y="6"/>
                  </a:cubicBezTo>
                  <a:cubicBezTo>
                    <a:pt x="16" y="5"/>
                    <a:pt x="16" y="5"/>
                    <a:pt x="16" y="5"/>
                  </a:cubicBezTo>
                  <a:cubicBezTo>
                    <a:pt x="16" y="4"/>
                    <a:pt x="16" y="4"/>
                    <a:pt x="16" y="4"/>
                  </a:cubicBezTo>
                  <a:cubicBezTo>
                    <a:pt x="16" y="4"/>
                    <a:pt x="16" y="4"/>
                    <a:pt x="16" y="4"/>
                  </a:cubicBezTo>
                  <a:cubicBezTo>
                    <a:pt x="17" y="4"/>
                    <a:pt x="17" y="4"/>
                    <a:pt x="17" y="4"/>
                  </a:cubicBezTo>
                  <a:moveTo>
                    <a:pt x="24" y="1"/>
                  </a:moveTo>
                  <a:cubicBezTo>
                    <a:pt x="25" y="1"/>
                    <a:pt x="25" y="1"/>
                    <a:pt x="25" y="1"/>
                  </a:cubicBezTo>
                  <a:cubicBezTo>
                    <a:pt x="25" y="1"/>
                    <a:pt x="25" y="1"/>
                    <a:pt x="25" y="1"/>
                  </a:cubicBezTo>
                  <a:cubicBezTo>
                    <a:pt x="26" y="1"/>
                    <a:pt x="26" y="2"/>
                    <a:pt x="27" y="2"/>
                  </a:cubicBezTo>
                  <a:cubicBezTo>
                    <a:pt x="27" y="3"/>
                    <a:pt x="27" y="3"/>
                    <a:pt x="27" y="4"/>
                  </a:cubicBezTo>
                  <a:cubicBezTo>
                    <a:pt x="28" y="4"/>
                    <a:pt x="28" y="4"/>
                    <a:pt x="28" y="4"/>
                  </a:cubicBezTo>
                  <a:cubicBezTo>
                    <a:pt x="28" y="4"/>
                    <a:pt x="28" y="4"/>
                    <a:pt x="28" y="4"/>
                  </a:cubicBezTo>
                  <a:cubicBezTo>
                    <a:pt x="28" y="4"/>
                    <a:pt x="28" y="4"/>
                    <a:pt x="28" y="4"/>
                  </a:cubicBezTo>
                  <a:cubicBezTo>
                    <a:pt x="28" y="5"/>
                    <a:pt x="28" y="5"/>
                    <a:pt x="28" y="5"/>
                  </a:cubicBezTo>
                  <a:cubicBezTo>
                    <a:pt x="28" y="6"/>
                    <a:pt x="28" y="6"/>
                    <a:pt x="28" y="6"/>
                  </a:cubicBezTo>
                  <a:cubicBezTo>
                    <a:pt x="28" y="6"/>
                    <a:pt x="28" y="6"/>
                    <a:pt x="28" y="6"/>
                  </a:cubicBezTo>
                  <a:cubicBezTo>
                    <a:pt x="28" y="5"/>
                    <a:pt x="28" y="5"/>
                    <a:pt x="27" y="4"/>
                  </a:cubicBezTo>
                  <a:cubicBezTo>
                    <a:pt x="27" y="4"/>
                    <a:pt x="27" y="4"/>
                    <a:pt x="27" y="4"/>
                  </a:cubicBezTo>
                  <a:cubicBezTo>
                    <a:pt x="27" y="4"/>
                    <a:pt x="27" y="4"/>
                    <a:pt x="27" y="4"/>
                  </a:cubicBezTo>
                  <a:cubicBezTo>
                    <a:pt x="27" y="4"/>
                    <a:pt x="27" y="4"/>
                    <a:pt x="27" y="4"/>
                  </a:cubicBezTo>
                  <a:cubicBezTo>
                    <a:pt x="26" y="5"/>
                    <a:pt x="26" y="5"/>
                    <a:pt x="26" y="6"/>
                  </a:cubicBezTo>
                  <a:cubicBezTo>
                    <a:pt x="25" y="6"/>
                    <a:pt x="25" y="6"/>
                    <a:pt x="25" y="6"/>
                  </a:cubicBezTo>
                  <a:cubicBezTo>
                    <a:pt x="25" y="6"/>
                    <a:pt x="24" y="5"/>
                    <a:pt x="24" y="5"/>
                  </a:cubicBezTo>
                  <a:cubicBezTo>
                    <a:pt x="24" y="5"/>
                    <a:pt x="24" y="5"/>
                    <a:pt x="24" y="5"/>
                  </a:cubicBezTo>
                  <a:cubicBezTo>
                    <a:pt x="24" y="5"/>
                    <a:pt x="24" y="5"/>
                    <a:pt x="24" y="5"/>
                  </a:cubicBezTo>
                  <a:cubicBezTo>
                    <a:pt x="24" y="5"/>
                    <a:pt x="24" y="5"/>
                    <a:pt x="24" y="5"/>
                  </a:cubicBezTo>
                  <a:cubicBezTo>
                    <a:pt x="24" y="4"/>
                    <a:pt x="23" y="3"/>
                    <a:pt x="23" y="2"/>
                  </a:cubicBezTo>
                  <a:cubicBezTo>
                    <a:pt x="23" y="2"/>
                    <a:pt x="23" y="2"/>
                    <a:pt x="23" y="2"/>
                  </a:cubicBezTo>
                  <a:cubicBezTo>
                    <a:pt x="23" y="2"/>
                    <a:pt x="23" y="2"/>
                    <a:pt x="23" y="2"/>
                  </a:cubicBezTo>
                  <a:cubicBezTo>
                    <a:pt x="23" y="1"/>
                    <a:pt x="23" y="1"/>
                    <a:pt x="24" y="1"/>
                  </a:cubicBezTo>
                  <a:cubicBezTo>
                    <a:pt x="24" y="1"/>
                    <a:pt x="24" y="1"/>
                    <a:pt x="24" y="1"/>
                  </a:cubicBezTo>
                  <a:moveTo>
                    <a:pt x="25" y="0"/>
                  </a:moveTo>
                  <a:cubicBezTo>
                    <a:pt x="25" y="0"/>
                    <a:pt x="25" y="0"/>
                    <a:pt x="25" y="0"/>
                  </a:cubicBezTo>
                  <a:cubicBezTo>
                    <a:pt x="24" y="0"/>
                    <a:pt x="24" y="0"/>
                    <a:pt x="24" y="0"/>
                  </a:cubicBezTo>
                  <a:cubicBezTo>
                    <a:pt x="24" y="0"/>
                    <a:pt x="24" y="0"/>
                    <a:pt x="24" y="0"/>
                  </a:cubicBezTo>
                  <a:cubicBezTo>
                    <a:pt x="23" y="0"/>
                    <a:pt x="23" y="1"/>
                    <a:pt x="22" y="2"/>
                  </a:cubicBezTo>
                  <a:cubicBezTo>
                    <a:pt x="22" y="1"/>
                    <a:pt x="21" y="0"/>
                    <a:pt x="21" y="0"/>
                  </a:cubicBezTo>
                  <a:cubicBezTo>
                    <a:pt x="20" y="0"/>
                    <a:pt x="20" y="0"/>
                    <a:pt x="20" y="0"/>
                  </a:cubicBezTo>
                  <a:cubicBezTo>
                    <a:pt x="20" y="0"/>
                    <a:pt x="20" y="0"/>
                    <a:pt x="20" y="0"/>
                  </a:cubicBezTo>
                  <a:cubicBezTo>
                    <a:pt x="19" y="0"/>
                    <a:pt x="19" y="0"/>
                    <a:pt x="19" y="0"/>
                  </a:cubicBezTo>
                  <a:cubicBezTo>
                    <a:pt x="19" y="0"/>
                    <a:pt x="18" y="1"/>
                    <a:pt x="17" y="2"/>
                  </a:cubicBezTo>
                  <a:cubicBezTo>
                    <a:pt x="16" y="2"/>
                    <a:pt x="16" y="3"/>
                    <a:pt x="16" y="3"/>
                  </a:cubicBezTo>
                  <a:cubicBezTo>
                    <a:pt x="15" y="3"/>
                    <a:pt x="15" y="2"/>
                    <a:pt x="14" y="2"/>
                  </a:cubicBezTo>
                  <a:cubicBezTo>
                    <a:pt x="13" y="2"/>
                    <a:pt x="13" y="3"/>
                    <a:pt x="12" y="3"/>
                  </a:cubicBezTo>
                  <a:cubicBezTo>
                    <a:pt x="11" y="4"/>
                    <a:pt x="10" y="5"/>
                    <a:pt x="10" y="7"/>
                  </a:cubicBezTo>
                  <a:cubicBezTo>
                    <a:pt x="10" y="7"/>
                    <a:pt x="10" y="6"/>
                    <a:pt x="9" y="6"/>
                  </a:cubicBezTo>
                  <a:cubicBezTo>
                    <a:pt x="8" y="6"/>
                    <a:pt x="7" y="7"/>
                    <a:pt x="6" y="8"/>
                  </a:cubicBezTo>
                  <a:cubicBezTo>
                    <a:pt x="5" y="9"/>
                    <a:pt x="5" y="10"/>
                    <a:pt x="5" y="10"/>
                  </a:cubicBezTo>
                  <a:cubicBezTo>
                    <a:pt x="5" y="10"/>
                    <a:pt x="5" y="10"/>
                    <a:pt x="5" y="10"/>
                  </a:cubicBezTo>
                  <a:cubicBezTo>
                    <a:pt x="5" y="10"/>
                    <a:pt x="5" y="10"/>
                    <a:pt x="5" y="10"/>
                  </a:cubicBezTo>
                  <a:cubicBezTo>
                    <a:pt x="5" y="11"/>
                    <a:pt x="5" y="11"/>
                    <a:pt x="5" y="11"/>
                  </a:cubicBezTo>
                  <a:cubicBezTo>
                    <a:pt x="5" y="12"/>
                    <a:pt x="5" y="12"/>
                    <a:pt x="5" y="12"/>
                  </a:cubicBezTo>
                  <a:cubicBezTo>
                    <a:pt x="5" y="12"/>
                    <a:pt x="5" y="12"/>
                    <a:pt x="5" y="12"/>
                  </a:cubicBezTo>
                  <a:cubicBezTo>
                    <a:pt x="5" y="13"/>
                    <a:pt x="5" y="13"/>
                    <a:pt x="5" y="13"/>
                  </a:cubicBezTo>
                  <a:cubicBezTo>
                    <a:pt x="5" y="13"/>
                    <a:pt x="5" y="13"/>
                    <a:pt x="5" y="13"/>
                  </a:cubicBezTo>
                  <a:cubicBezTo>
                    <a:pt x="4" y="14"/>
                    <a:pt x="4" y="14"/>
                    <a:pt x="3" y="15"/>
                  </a:cubicBezTo>
                  <a:cubicBezTo>
                    <a:pt x="2" y="17"/>
                    <a:pt x="2" y="18"/>
                    <a:pt x="3" y="19"/>
                  </a:cubicBezTo>
                  <a:cubicBezTo>
                    <a:pt x="3" y="19"/>
                    <a:pt x="3" y="19"/>
                    <a:pt x="3" y="19"/>
                  </a:cubicBezTo>
                  <a:cubicBezTo>
                    <a:pt x="3" y="20"/>
                    <a:pt x="3" y="20"/>
                    <a:pt x="3" y="20"/>
                  </a:cubicBezTo>
                  <a:cubicBezTo>
                    <a:pt x="3" y="21"/>
                    <a:pt x="3" y="21"/>
                    <a:pt x="3" y="21"/>
                  </a:cubicBezTo>
                  <a:cubicBezTo>
                    <a:pt x="3" y="21"/>
                    <a:pt x="3" y="22"/>
                    <a:pt x="3" y="22"/>
                  </a:cubicBezTo>
                  <a:cubicBezTo>
                    <a:pt x="2" y="23"/>
                    <a:pt x="0" y="26"/>
                    <a:pt x="1" y="28"/>
                  </a:cubicBezTo>
                  <a:cubicBezTo>
                    <a:pt x="2" y="29"/>
                    <a:pt x="2" y="29"/>
                    <a:pt x="2" y="29"/>
                  </a:cubicBezTo>
                  <a:cubicBezTo>
                    <a:pt x="2" y="29"/>
                    <a:pt x="2" y="29"/>
                    <a:pt x="2" y="29"/>
                  </a:cubicBezTo>
                  <a:cubicBezTo>
                    <a:pt x="2" y="29"/>
                    <a:pt x="2" y="29"/>
                    <a:pt x="2" y="29"/>
                  </a:cubicBezTo>
                  <a:cubicBezTo>
                    <a:pt x="2" y="29"/>
                    <a:pt x="2" y="29"/>
                    <a:pt x="2" y="29"/>
                  </a:cubicBezTo>
                  <a:cubicBezTo>
                    <a:pt x="2" y="30"/>
                    <a:pt x="2" y="30"/>
                    <a:pt x="2" y="30"/>
                  </a:cubicBezTo>
                  <a:cubicBezTo>
                    <a:pt x="3" y="31"/>
                    <a:pt x="2" y="32"/>
                    <a:pt x="2" y="33"/>
                  </a:cubicBezTo>
                  <a:cubicBezTo>
                    <a:pt x="2" y="35"/>
                    <a:pt x="1" y="36"/>
                    <a:pt x="2" y="37"/>
                  </a:cubicBezTo>
                  <a:cubicBezTo>
                    <a:pt x="2" y="37"/>
                    <a:pt x="2" y="37"/>
                    <a:pt x="2" y="37"/>
                  </a:cubicBezTo>
                  <a:cubicBezTo>
                    <a:pt x="2" y="38"/>
                    <a:pt x="2" y="38"/>
                    <a:pt x="2" y="38"/>
                  </a:cubicBezTo>
                  <a:cubicBezTo>
                    <a:pt x="3" y="38"/>
                    <a:pt x="3" y="38"/>
                    <a:pt x="3" y="38"/>
                  </a:cubicBezTo>
                  <a:cubicBezTo>
                    <a:pt x="3" y="38"/>
                    <a:pt x="3" y="38"/>
                    <a:pt x="3" y="38"/>
                  </a:cubicBezTo>
                  <a:cubicBezTo>
                    <a:pt x="3" y="39"/>
                    <a:pt x="3" y="39"/>
                    <a:pt x="3" y="39"/>
                  </a:cubicBezTo>
                  <a:cubicBezTo>
                    <a:pt x="3" y="39"/>
                    <a:pt x="3" y="39"/>
                    <a:pt x="3" y="39"/>
                  </a:cubicBezTo>
                  <a:cubicBezTo>
                    <a:pt x="3" y="42"/>
                    <a:pt x="5" y="44"/>
                    <a:pt x="7" y="45"/>
                  </a:cubicBezTo>
                  <a:cubicBezTo>
                    <a:pt x="7" y="46"/>
                    <a:pt x="7" y="47"/>
                    <a:pt x="8" y="47"/>
                  </a:cubicBezTo>
                  <a:cubicBezTo>
                    <a:pt x="9" y="48"/>
                    <a:pt x="9" y="48"/>
                    <a:pt x="9" y="48"/>
                  </a:cubicBezTo>
                  <a:cubicBezTo>
                    <a:pt x="9" y="48"/>
                    <a:pt x="10" y="48"/>
                    <a:pt x="10" y="49"/>
                  </a:cubicBezTo>
                  <a:cubicBezTo>
                    <a:pt x="10" y="49"/>
                    <a:pt x="10" y="49"/>
                    <a:pt x="10" y="49"/>
                  </a:cubicBezTo>
                  <a:cubicBezTo>
                    <a:pt x="10" y="50"/>
                    <a:pt x="10" y="50"/>
                    <a:pt x="10" y="50"/>
                  </a:cubicBezTo>
                  <a:cubicBezTo>
                    <a:pt x="11" y="50"/>
                    <a:pt x="11" y="50"/>
                    <a:pt x="11" y="51"/>
                  </a:cubicBezTo>
                  <a:cubicBezTo>
                    <a:pt x="13" y="51"/>
                    <a:pt x="14" y="52"/>
                    <a:pt x="15" y="52"/>
                  </a:cubicBezTo>
                  <a:cubicBezTo>
                    <a:pt x="18" y="52"/>
                    <a:pt x="20" y="51"/>
                    <a:pt x="22" y="49"/>
                  </a:cubicBezTo>
                  <a:cubicBezTo>
                    <a:pt x="22" y="49"/>
                    <a:pt x="22" y="49"/>
                    <a:pt x="22" y="49"/>
                  </a:cubicBezTo>
                  <a:cubicBezTo>
                    <a:pt x="23" y="49"/>
                    <a:pt x="23" y="49"/>
                    <a:pt x="23" y="49"/>
                  </a:cubicBezTo>
                  <a:cubicBezTo>
                    <a:pt x="23" y="50"/>
                    <a:pt x="23" y="50"/>
                    <a:pt x="23" y="50"/>
                  </a:cubicBezTo>
                  <a:cubicBezTo>
                    <a:pt x="23" y="50"/>
                    <a:pt x="23" y="50"/>
                    <a:pt x="23" y="50"/>
                  </a:cubicBezTo>
                  <a:cubicBezTo>
                    <a:pt x="24" y="52"/>
                    <a:pt x="26" y="52"/>
                    <a:pt x="28" y="52"/>
                  </a:cubicBezTo>
                  <a:cubicBezTo>
                    <a:pt x="29" y="52"/>
                    <a:pt x="30" y="52"/>
                    <a:pt x="30" y="52"/>
                  </a:cubicBezTo>
                  <a:cubicBezTo>
                    <a:pt x="31" y="52"/>
                    <a:pt x="32" y="51"/>
                    <a:pt x="33" y="50"/>
                  </a:cubicBezTo>
                  <a:cubicBezTo>
                    <a:pt x="33" y="49"/>
                    <a:pt x="33" y="49"/>
                    <a:pt x="33" y="49"/>
                  </a:cubicBezTo>
                  <a:cubicBezTo>
                    <a:pt x="33" y="49"/>
                    <a:pt x="34" y="48"/>
                    <a:pt x="34" y="48"/>
                  </a:cubicBezTo>
                  <a:cubicBezTo>
                    <a:pt x="34" y="48"/>
                    <a:pt x="34" y="48"/>
                    <a:pt x="34" y="48"/>
                  </a:cubicBezTo>
                  <a:cubicBezTo>
                    <a:pt x="35" y="48"/>
                    <a:pt x="35" y="48"/>
                    <a:pt x="35" y="48"/>
                  </a:cubicBezTo>
                  <a:cubicBezTo>
                    <a:pt x="36" y="48"/>
                    <a:pt x="37" y="47"/>
                    <a:pt x="37" y="46"/>
                  </a:cubicBezTo>
                  <a:cubicBezTo>
                    <a:pt x="38" y="45"/>
                    <a:pt x="38" y="45"/>
                    <a:pt x="38" y="45"/>
                  </a:cubicBezTo>
                  <a:cubicBezTo>
                    <a:pt x="38" y="45"/>
                    <a:pt x="39" y="45"/>
                    <a:pt x="39" y="45"/>
                  </a:cubicBezTo>
                  <a:cubicBezTo>
                    <a:pt x="40" y="44"/>
                    <a:pt x="41" y="44"/>
                    <a:pt x="41" y="43"/>
                  </a:cubicBezTo>
                  <a:cubicBezTo>
                    <a:pt x="41" y="43"/>
                    <a:pt x="41" y="42"/>
                    <a:pt x="41" y="42"/>
                  </a:cubicBezTo>
                  <a:cubicBezTo>
                    <a:pt x="41" y="41"/>
                    <a:pt x="41" y="41"/>
                    <a:pt x="41" y="41"/>
                  </a:cubicBezTo>
                  <a:cubicBezTo>
                    <a:pt x="42" y="40"/>
                    <a:pt x="42" y="40"/>
                    <a:pt x="42" y="40"/>
                  </a:cubicBezTo>
                  <a:cubicBezTo>
                    <a:pt x="42" y="39"/>
                    <a:pt x="42" y="39"/>
                    <a:pt x="42" y="39"/>
                  </a:cubicBezTo>
                  <a:cubicBezTo>
                    <a:pt x="42" y="38"/>
                    <a:pt x="42" y="38"/>
                    <a:pt x="42" y="38"/>
                  </a:cubicBezTo>
                  <a:cubicBezTo>
                    <a:pt x="42" y="38"/>
                    <a:pt x="42" y="38"/>
                    <a:pt x="42" y="38"/>
                  </a:cubicBezTo>
                  <a:cubicBezTo>
                    <a:pt x="43" y="37"/>
                    <a:pt x="43" y="37"/>
                    <a:pt x="43" y="37"/>
                  </a:cubicBezTo>
                  <a:cubicBezTo>
                    <a:pt x="43" y="37"/>
                    <a:pt x="43" y="37"/>
                    <a:pt x="43" y="37"/>
                  </a:cubicBezTo>
                  <a:cubicBezTo>
                    <a:pt x="43" y="36"/>
                    <a:pt x="43" y="34"/>
                    <a:pt x="42" y="33"/>
                  </a:cubicBezTo>
                  <a:cubicBezTo>
                    <a:pt x="42" y="32"/>
                    <a:pt x="42" y="31"/>
                    <a:pt x="42" y="30"/>
                  </a:cubicBezTo>
                  <a:cubicBezTo>
                    <a:pt x="42" y="29"/>
                    <a:pt x="42" y="29"/>
                    <a:pt x="42" y="29"/>
                  </a:cubicBezTo>
                  <a:cubicBezTo>
                    <a:pt x="42" y="29"/>
                    <a:pt x="42" y="29"/>
                    <a:pt x="42" y="29"/>
                  </a:cubicBezTo>
                  <a:cubicBezTo>
                    <a:pt x="42" y="29"/>
                    <a:pt x="42" y="29"/>
                    <a:pt x="42" y="29"/>
                  </a:cubicBezTo>
                  <a:cubicBezTo>
                    <a:pt x="43" y="29"/>
                    <a:pt x="43" y="29"/>
                    <a:pt x="43" y="29"/>
                  </a:cubicBezTo>
                  <a:cubicBezTo>
                    <a:pt x="43" y="28"/>
                    <a:pt x="43" y="28"/>
                    <a:pt x="43" y="28"/>
                  </a:cubicBezTo>
                  <a:cubicBezTo>
                    <a:pt x="44" y="26"/>
                    <a:pt x="42" y="23"/>
                    <a:pt x="42" y="22"/>
                  </a:cubicBezTo>
                  <a:cubicBezTo>
                    <a:pt x="41" y="22"/>
                    <a:pt x="41" y="21"/>
                    <a:pt x="41" y="21"/>
                  </a:cubicBezTo>
                  <a:cubicBezTo>
                    <a:pt x="41" y="20"/>
                    <a:pt x="41" y="20"/>
                    <a:pt x="41" y="20"/>
                  </a:cubicBezTo>
                  <a:cubicBezTo>
                    <a:pt x="42" y="20"/>
                    <a:pt x="42" y="20"/>
                    <a:pt x="42" y="19"/>
                  </a:cubicBezTo>
                  <a:cubicBezTo>
                    <a:pt x="42" y="19"/>
                    <a:pt x="42" y="19"/>
                    <a:pt x="42" y="19"/>
                  </a:cubicBezTo>
                  <a:cubicBezTo>
                    <a:pt x="42" y="18"/>
                    <a:pt x="42" y="17"/>
                    <a:pt x="41" y="15"/>
                  </a:cubicBezTo>
                  <a:cubicBezTo>
                    <a:pt x="41" y="14"/>
                    <a:pt x="40" y="14"/>
                    <a:pt x="39" y="13"/>
                  </a:cubicBezTo>
                  <a:cubicBezTo>
                    <a:pt x="39" y="13"/>
                    <a:pt x="39" y="13"/>
                    <a:pt x="39" y="13"/>
                  </a:cubicBezTo>
                  <a:cubicBezTo>
                    <a:pt x="39" y="12"/>
                    <a:pt x="39" y="12"/>
                    <a:pt x="39" y="12"/>
                  </a:cubicBezTo>
                  <a:cubicBezTo>
                    <a:pt x="39" y="12"/>
                    <a:pt x="39" y="12"/>
                    <a:pt x="39" y="12"/>
                  </a:cubicBezTo>
                  <a:cubicBezTo>
                    <a:pt x="39" y="11"/>
                    <a:pt x="39" y="11"/>
                    <a:pt x="39" y="11"/>
                  </a:cubicBezTo>
                  <a:cubicBezTo>
                    <a:pt x="39" y="10"/>
                    <a:pt x="39" y="10"/>
                    <a:pt x="39" y="10"/>
                  </a:cubicBezTo>
                  <a:cubicBezTo>
                    <a:pt x="39" y="10"/>
                    <a:pt x="39" y="10"/>
                    <a:pt x="39" y="10"/>
                  </a:cubicBezTo>
                  <a:cubicBezTo>
                    <a:pt x="39" y="10"/>
                    <a:pt x="39" y="10"/>
                    <a:pt x="39" y="10"/>
                  </a:cubicBezTo>
                  <a:cubicBezTo>
                    <a:pt x="39" y="10"/>
                    <a:pt x="39" y="9"/>
                    <a:pt x="39" y="8"/>
                  </a:cubicBezTo>
                  <a:cubicBezTo>
                    <a:pt x="38" y="7"/>
                    <a:pt x="36" y="6"/>
                    <a:pt x="35" y="6"/>
                  </a:cubicBezTo>
                  <a:cubicBezTo>
                    <a:pt x="35" y="6"/>
                    <a:pt x="35" y="7"/>
                    <a:pt x="34" y="7"/>
                  </a:cubicBezTo>
                  <a:cubicBezTo>
                    <a:pt x="34" y="5"/>
                    <a:pt x="33" y="4"/>
                    <a:pt x="32" y="3"/>
                  </a:cubicBezTo>
                  <a:cubicBezTo>
                    <a:pt x="32" y="3"/>
                    <a:pt x="31" y="2"/>
                    <a:pt x="30" y="2"/>
                  </a:cubicBezTo>
                  <a:cubicBezTo>
                    <a:pt x="30" y="2"/>
                    <a:pt x="29" y="3"/>
                    <a:pt x="28" y="3"/>
                  </a:cubicBezTo>
                  <a:cubicBezTo>
                    <a:pt x="28" y="3"/>
                    <a:pt x="28" y="2"/>
                    <a:pt x="27" y="2"/>
                  </a:cubicBezTo>
                  <a:cubicBezTo>
                    <a:pt x="27" y="1"/>
                    <a:pt x="26"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92" name="Freeform 178"/>
            <p:cNvSpPr>
              <a:spLocks noEditPoints="1"/>
            </p:cNvSpPr>
            <p:nvPr/>
          </p:nvSpPr>
          <p:spPr bwMode="auto">
            <a:xfrm>
              <a:off x="4205" y="2003"/>
              <a:ext cx="83" cy="55"/>
            </a:xfrm>
            <a:custGeom>
              <a:avLst/>
              <a:gdLst>
                <a:gd name="T0" fmla="*/ 6 w 35"/>
                <a:gd name="T1" fmla="*/ 16 h 23"/>
                <a:gd name="T2" fmla="*/ 8 w 35"/>
                <a:gd name="T3" fmla="*/ 21 h 23"/>
                <a:gd name="T4" fmla="*/ 15 w 35"/>
                <a:gd name="T5" fmla="*/ 13 h 23"/>
                <a:gd name="T6" fmla="*/ 13 w 35"/>
                <a:gd name="T7" fmla="*/ 21 h 23"/>
                <a:gd name="T8" fmla="*/ 8 w 35"/>
                <a:gd name="T9" fmla="*/ 22 h 23"/>
                <a:gd name="T10" fmla="*/ 11 w 35"/>
                <a:gd name="T11" fmla="*/ 14 h 23"/>
                <a:gd name="T12" fmla="*/ 14 w 35"/>
                <a:gd name="T13" fmla="*/ 13 h 23"/>
                <a:gd name="T14" fmla="*/ 15 w 35"/>
                <a:gd name="T15" fmla="*/ 13 h 23"/>
                <a:gd name="T16" fmla="*/ 9 w 35"/>
                <a:gd name="T17" fmla="*/ 22 h 23"/>
                <a:gd name="T18" fmla="*/ 27 w 35"/>
                <a:gd name="T19" fmla="*/ 7 h 23"/>
                <a:gd name="T20" fmla="*/ 29 w 35"/>
                <a:gd name="T21" fmla="*/ 6 h 23"/>
                <a:gd name="T22" fmla="*/ 28 w 35"/>
                <a:gd name="T23" fmla="*/ 14 h 23"/>
                <a:gd name="T24" fmla="*/ 30 w 35"/>
                <a:gd name="T25" fmla="*/ 6 h 23"/>
                <a:gd name="T26" fmla="*/ 24 w 35"/>
                <a:gd name="T27" fmla="*/ 15 h 23"/>
                <a:gd name="T28" fmla="*/ 21 w 35"/>
                <a:gd name="T29" fmla="*/ 10 h 23"/>
                <a:gd name="T30" fmla="*/ 25 w 35"/>
                <a:gd name="T31" fmla="*/ 15 h 23"/>
                <a:gd name="T32" fmla="*/ 23 w 35"/>
                <a:gd name="T33" fmla="*/ 0 h 23"/>
                <a:gd name="T34" fmla="*/ 23 w 35"/>
                <a:gd name="T35" fmla="*/ 5 h 23"/>
                <a:gd name="T36" fmla="*/ 23 w 35"/>
                <a:gd name="T37" fmla="*/ 3 h 23"/>
                <a:gd name="T38" fmla="*/ 25 w 35"/>
                <a:gd name="T39" fmla="*/ 2 h 23"/>
                <a:gd name="T40" fmla="*/ 30 w 35"/>
                <a:gd name="T41" fmla="*/ 5 h 23"/>
                <a:gd name="T42" fmla="*/ 20 w 35"/>
                <a:gd name="T43" fmla="*/ 8 h 23"/>
                <a:gd name="T44" fmla="*/ 17 w 35"/>
                <a:gd name="T45" fmla="*/ 11 h 23"/>
                <a:gd name="T46" fmla="*/ 14 w 35"/>
                <a:gd name="T47" fmla="*/ 11 h 23"/>
                <a:gd name="T48" fmla="*/ 9 w 35"/>
                <a:gd name="T49" fmla="*/ 13 h 23"/>
                <a:gd name="T50" fmla="*/ 6 w 35"/>
                <a:gd name="T51" fmla="*/ 9 h 23"/>
                <a:gd name="T52" fmla="*/ 7 w 35"/>
                <a:gd name="T53" fmla="*/ 10 h 23"/>
                <a:gd name="T54" fmla="*/ 9 w 35"/>
                <a:gd name="T55" fmla="*/ 11 h 23"/>
                <a:gd name="T56" fmla="*/ 5 w 35"/>
                <a:gd name="T57" fmla="*/ 8 h 23"/>
                <a:gd name="T58" fmla="*/ 2 w 35"/>
                <a:gd name="T59" fmla="*/ 17 h 23"/>
                <a:gd name="T60" fmla="*/ 2 w 35"/>
                <a:gd name="T61" fmla="*/ 19 h 23"/>
                <a:gd name="T62" fmla="*/ 3 w 35"/>
                <a:gd name="T63" fmla="*/ 19 h 23"/>
                <a:gd name="T64" fmla="*/ 5 w 35"/>
                <a:gd name="T65" fmla="*/ 22 h 23"/>
                <a:gd name="T66" fmla="*/ 16 w 35"/>
                <a:gd name="T67" fmla="*/ 21 h 23"/>
                <a:gd name="T68" fmla="*/ 18 w 35"/>
                <a:gd name="T69" fmla="*/ 12 h 23"/>
                <a:gd name="T70" fmla="*/ 21 w 35"/>
                <a:gd name="T71" fmla="*/ 15 h 23"/>
                <a:gd name="T72" fmla="*/ 31 w 35"/>
                <a:gd name="T73" fmla="*/ 14 h 23"/>
                <a:gd name="T74" fmla="*/ 33 w 35"/>
                <a:gd name="T75" fmla="*/ 6 h 23"/>
                <a:gd name="T76" fmla="*/ 27 w 35"/>
                <a:gd name="T7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 h="23">
                  <a:moveTo>
                    <a:pt x="8" y="21"/>
                  </a:moveTo>
                  <a:cubicBezTo>
                    <a:pt x="6" y="21"/>
                    <a:pt x="3" y="17"/>
                    <a:pt x="6" y="16"/>
                  </a:cubicBezTo>
                  <a:cubicBezTo>
                    <a:pt x="7" y="15"/>
                    <a:pt x="9" y="15"/>
                    <a:pt x="10" y="14"/>
                  </a:cubicBezTo>
                  <a:cubicBezTo>
                    <a:pt x="8" y="21"/>
                    <a:pt x="8" y="21"/>
                    <a:pt x="8" y="21"/>
                  </a:cubicBezTo>
                  <a:moveTo>
                    <a:pt x="13" y="21"/>
                  </a:moveTo>
                  <a:cubicBezTo>
                    <a:pt x="15" y="13"/>
                    <a:pt x="15" y="13"/>
                    <a:pt x="15" y="13"/>
                  </a:cubicBezTo>
                  <a:cubicBezTo>
                    <a:pt x="17" y="14"/>
                    <a:pt x="17" y="18"/>
                    <a:pt x="16" y="19"/>
                  </a:cubicBezTo>
                  <a:cubicBezTo>
                    <a:pt x="15" y="19"/>
                    <a:pt x="14" y="20"/>
                    <a:pt x="13" y="21"/>
                  </a:cubicBezTo>
                  <a:moveTo>
                    <a:pt x="9" y="22"/>
                  </a:moveTo>
                  <a:cubicBezTo>
                    <a:pt x="9" y="22"/>
                    <a:pt x="9" y="22"/>
                    <a:pt x="8" y="22"/>
                  </a:cubicBezTo>
                  <a:cubicBezTo>
                    <a:pt x="8" y="22"/>
                    <a:pt x="8" y="22"/>
                    <a:pt x="8" y="22"/>
                  </a:cubicBezTo>
                  <a:cubicBezTo>
                    <a:pt x="11" y="14"/>
                    <a:pt x="11" y="14"/>
                    <a:pt x="11" y="14"/>
                  </a:cubicBezTo>
                  <a:cubicBezTo>
                    <a:pt x="11" y="14"/>
                    <a:pt x="11" y="14"/>
                    <a:pt x="11" y="14"/>
                  </a:cubicBezTo>
                  <a:cubicBezTo>
                    <a:pt x="12" y="14"/>
                    <a:pt x="13" y="13"/>
                    <a:pt x="14" y="13"/>
                  </a:cubicBezTo>
                  <a:cubicBezTo>
                    <a:pt x="14" y="13"/>
                    <a:pt x="14" y="13"/>
                    <a:pt x="14" y="13"/>
                  </a:cubicBezTo>
                  <a:cubicBezTo>
                    <a:pt x="14" y="13"/>
                    <a:pt x="15" y="13"/>
                    <a:pt x="15" y="13"/>
                  </a:cubicBezTo>
                  <a:cubicBezTo>
                    <a:pt x="12" y="21"/>
                    <a:pt x="12" y="21"/>
                    <a:pt x="12" y="21"/>
                  </a:cubicBezTo>
                  <a:cubicBezTo>
                    <a:pt x="11" y="21"/>
                    <a:pt x="10" y="22"/>
                    <a:pt x="9" y="22"/>
                  </a:cubicBezTo>
                  <a:moveTo>
                    <a:pt x="25" y="15"/>
                  </a:moveTo>
                  <a:cubicBezTo>
                    <a:pt x="27" y="7"/>
                    <a:pt x="27" y="7"/>
                    <a:pt x="27" y="7"/>
                  </a:cubicBezTo>
                  <a:cubicBezTo>
                    <a:pt x="28" y="7"/>
                    <a:pt x="28" y="6"/>
                    <a:pt x="29" y="6"/>
                  </a:cubicBezTo>
                  <a:cubicBezTo>
                    <a:pt x="29" y="6"/>
                    <a:pt x="29" y="6"/>
                    <a:pt x="29" y="6"/>
                  </a:cubicBezTo>
                  <a:cubicBezTo>
                    <a:pt x="29" y="6"/>
                    <a:pt x="30" y="6"/>
                    <a:pt x="30" y="6"/>
                  </a:cubicBezTo>
                  <a:cubicBezTo>
                    <a:pt x="28" y="14"/>
                    <a:pt x="28" y="14"/>
                    <a:pt x="28" y="14"/>
                  </a:cubicBezTo>
                  <a:cubicBezTo>
                    <a:pt x="29" y="14"/>
                    <a:pt x="29" y="14"/>
                    <a:pt x="29" y="14"/>
                  </a:cubicBezTo>
                  <a:cubicBezTo>
                    <a:pt x="30" y="6"/>
                    <a:pt x="30" y="6"/>
                    <a:pt x="30" y="6"/>
                  </a:cubicBezTo>
                  <a:cubicBezTo>
                    <a:pt x="32" y="7"/>
                    <a:pt x="32" y="11"/>
                    <a:pt x="31" y="12"/>
                  </a:cubicBezTo>
                  <a:cubicBezTo>
                    <a:pt x="30" y="14"/>
                    <a:pt x="26" y="15"/>
                    <a:pt x="24" y="15"/>
                  </a:cubicBezTo>
                  <a:cubicBezTo>
                    <a:pt x="24" y="15"/>
                    <a:pt x="24" y="15"/>
                    <a:pt x="24" y="15"/>
                  </a:cubicBezTo>
                  <a:cubicBezTo>
                    <a:pt x="22" y="15"/>
                    <a:pt x="18" y="11"/>
                    <a:pt x="21" y="10"/>
                  </a:cubicBezTo>
                  <a:cubicBezTo>
                    <a:pt x="23" y="9"/>
                    <a:pt x="25" y="8"/>
                    <a:pt x="27" y="7"/>
                  </a:cubicBezTo>
                  <a:cubicBezTo>
                    <a:pt x="25" y="15"/>
                    <a:pt x="25" y="15"/>
                    <a:pt x="25" y="15"/>
                  </a:cubicBezTo>
                  <a:cubicBezTo>
                    <a:pt x="25" y="15"/>
                    <a:pt x="25" y="15"/>
                    <a:pt x="25" y="15"/>
                  </a:cubicBezTo>
                  <a:moveTo>
                    <a:pt x="23" y="0"/>
                  </a:moveTo>
                  <a:cubicBezTo>
                    <a:pt x="22" y="0"/>
                    <a:pt x="21" y="1"/>
                    <a:pt x="22" y="3"/>
                  </a:cubicBezTo>
                  <a:cubicBezTo>
                    <a:pt x="22" y="4"/>
                    <a:pt x="22" y="5"/>
                    <a:pt x="23" y="5"/>
                  </a:cubicBezTo>
                  <a:cubicBezTo>
                    <a:pt x="23" y="5"/>
                    <a:pt x="23" y="5"/>
                    <a:pt x="23" y="5"/>
                  </a:cubicBezTo>
                  <a:cubicBezTo>
                    <a:pt x="24" y="4"/>
                    <a:pt x="24" y="3"/>
                    <a:pt x="23" y="3"/>
                  </a:cubicBezTo>
                  <a:cubicBezTo>
                    <a:pt x="23" y="2"/>
                    <a:pt x="23" y="1"/>
                    <a:pt x="24" y="1"/>
                  </a:cubicBezTo>
                  <a:cubicBezTo>
                    <a:pt x="24" y="1"/>
                    <a:pt x="24" y="1"/>
                    <a:pt x="25" y="2"/>
                  </a:cubicBezTo>
                  <a:cubicBezTo>
                    <a:pt x="27" y="3"/>
                    <a:pt x="29" y="4"/>
                    <a:pt x="32" y="5"/>
                  </a:cubicBezTo>
                  <a:cubicBezTo>
                    <a:pt x="31" y="5"/>
                    <a:pt x="30" y="5"/>
                    <a:pt x="30" y="5"/>
                  </a:cubicBezTo>
                  <a:cubicBezTo>
                    <a:pt x="28" y="5"/>
                    <a:pt x="26" y="6"/>
                    <a:pt x="24" y="6"/>
                  </a:cubicBezTo>
                  <a:cubicBezTo>
                    <a:pt x="23" y="7"/>
                    <a:pt x="22" y="7"/>
                    <a:pt x="20" y="8"/>
                  </a:cubicBezTo>
                  <a:cubicBezTo>
                    <a:pt x="19" y="9"/>
                    <a:pt x="19" y="11"/>
                    <a:pt x="18" y="11"/>
                  </a:cubicBezTo>
                  <a:cubicBezTo>
                    <a:pt x="17" y="11"/>
                    <a:pt x="17" y="11"/>
                    <a:pt x="17" y="11"/>
                  </a:cubicBezTo>
                  <a:cubicBezTo>
                    <a:pt x="16" y="11"/>
                    <a:pt x="16" y="11"/>
                    <a:pt x="16" y="11"/>
                  </a:cubicBezTo>
                  <a:cubicBezTo>
                    <a:pt x="15" y="11"/>
                    <a:pt x="15" y="11"/>
                    <a:pt x="14" y="11"/>
                  </a:cubicBezTo>
                  <a:cubicBezTo>
                    <a:pt x="14" y="11"/>
                    <a:pt x="14" y="11"/>
                    <a:pt x="13" y="11"/>
                  </a:cubicBezTo>
                  <a:cubicBezTo>
                    <a:pt x="12" y="12"/>
                    <a:pt x="11" y="12"/>
                    <a:pt x="9" y="13"/>
                  </a:cubicBezTo>
                  <a:cubicBezTo>
                    <a:pt x="7" y="14"/>
                    <a:pt x="4" y="14"/>
                    <a:pt x="3" y="17"/>
                  </a:cubicBezTo>
                  <a:cubicBezTo>
                    <a:pt x="4" y="15"/>
                    <a:pt x="5" y="12"/>
                    <a:pt x="6" y="9"/>
                  </a:cubicBezTo>
                  <a:cubicBezTo>
                    <a:pt x="6" y="9"/>
                    <a:pt x="6" y="9"/>
                    <a:pt x="6" y="9"/>
                  </a:cubicBezTo>
                  <a:cubicBezTo>
                    <a:pt x="6" y="9"/>
                    <a:pt x="7" y="9"/>
                    <a:pt x="7" y="10"/>
                  </a:cubicBezTo>
                  <a:cubicBezTo>
                    <a:pt x="8" y="11"/>
                    <a:pt x="8" y="11"/>
                    <a:pt x="8" y="11"/>
                  </a:cubicBezTo>
                  <a:cubicBezTo>
                    <a:pt x="8" y="11"/>
                    <a:pt x="9" y="11"/>
                    <a:pt x="9" y="11"/>
                  </a:cubicBezTo>
                  <a:cubicBezTo>
                    <a:pt x="10" y="11"/>
                    <a:pt x="8" y="7"/>
                    <a:pt x="6" y="7"/>
                  </a:cubicBezTo>
                  <a:cubicBezTo>
                    <a:pt x="5" y="7"/>
                    <a:pt x="5" y="7"/>
                    <a:pt x="5" y="8"/>
                  </a:cubicBezTo>
                  <a:cubicBezTo>
                    <a:pt x="4" y="8"/>
                    <a:pt x="4" y="10"/>
                    <a:pt x="3" y="11"/>
                  </a:cubicBezTo>
                  <a:cubicBezTo>
                    <a:pt x="3" y="13"/>
                    <a:pt x="2" y="15"/>
                    <a:pt x="2" y="17"/>
                  </a:cubicBezTo>
                  <a:cubicBezTo>
                    <a:pt x="1" y="17"/>
                    <a:pt x="0" y="19"/>
                    <a:pt x="1" y="19"/>
                  </a:cubicBezTo>
                  <a:cubicBezTo>
                    <a:pt x="2" y="19"/>
                    <a:pt x="2" y="19"/>
                    <a:pt x="2" y="19"/>
                  </a:cubicBezTo>
                  <a:cubicBezTo>
                    <a:pt x="2" y="19"/>
                    <a:pt x="2" y="19"/>
                    <a:pt x="3" y="19"/>
                  </a:cubicBezTo>
                  <a:cubicBezTo>
                    <a:pt x="3" y="19"/>
                    <a:pt x="3" y="19"/>
                    <a:pt x="3" y="19"/>
                  </a:cubicBezTo>
                  <a:cubicBezTo>
                    <a:pt x="3" y="19"/>
                    <a:pt x="3" y="19"/>
                    <a:pt x="3" y="19"/>
                  </a:cubicBezTo>
                  <a:cubicBezTo>
                    <a:pt x="4" y="20"/>
                    <a:pt x="5" y="21"/>
                    <a:pt x="5" y="22"/>
                  </a:cubicBezTo>
                  <a:cubicBezTo>
                    <a:pt x="7" y="23"/>
                    <a:pt x="8" y="23"/>
                    <a:pt x="9" y="23"/>
                  </a:cubicBezTo>
                  <a:cubicBezTo>
                    <a:pt x="11" y="23"/>
                    <a:pt x="14" y="22"/>
                    <a:pt x="16" y="21"/>
                  </a:cubicBezTo>
                  <a:cubicBezTo>
                    <a:pt x="18" y="19"/>
                    <a:pt x="18" y="17"/>
                    <a:pt x="18" y="14"/>
                  </a:cubicBezTo>
                  <a:cubicBezTo>
                    <a:pt x="17" y="13"/>
                    <a:pt x="17" y="13"/>
                    <a:pt x="18" y="12"/>
                  </a:cubicBezTo>
                  <a:cubicBezTo>
                    <a:pt x="18" y="12"/>
                    <a:pt x="18" y="12"/>
                    <a:pt x="18" y="12"/>
                  </a:cubicBezTo>
                  <a:cubicBezTo>
                    <a:pt x="19" y="12"/>
                    <a:pt x="20" y="15"/>
                    <a:pt x="21" y="15"/>
                  </a:cubicBezTo>
                  <a:cubicBezTo>
                    <a:pt x="22" y="16"/>
                    <a:pt x="23" y="17"/>
                    <a:pt x="24" y="17"/>
                  </a:cubicBezTo>
                  <a:cubicBezTo>
                    <a:pt x="27" y="17"/>
                    <a:pt x="29" y="16"/>
                    <a:pt x="31" y="14"/>
                  </a:cubicBezTo>
                  <a:cubicBezTo>
                    <a:pt x="33" y="13"/>
                    <a:pt x="33" y="11"/>
                    <a:pt x="33" y="8"/>
                  </a:cubicBezTo>
                  <a:cubicBezTo>
                    <a:pt x="33" y="7"/>
                    <a:pt x="32" y="7"/>
                    <a:pt x="33" y="6"/>
                  </a:cubicBezTo>
                  <a:cubicBezTo>
                    <a:pt x="34" y="6"/>
                    <a:pt x="35" y="5"/>
                    <a:pt x="34" y="4"/>
                  </a:cubicBezTo>
                  <a:cubicBezTo>
                    <a:pt x="33" y="3"/>
                    <a:pt x="29" y="2"/>
                    <a:pt x="27" y="1"/>
                  </a:cubicBezTo>
                  <a:cubicBezTo>
                    <a:pt x="26" y="1"/>
                    <a:pt x="24"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93" name="Freeform 179"/>
            <p:cNvSpPr>
              <a:spLocks/>
            </p:cNvSpPr>
            <p:nvPr/>
          </p:nvSpPr>
          <p:spPr bwMode="auto">
            <a:xfrm>
              <a:off x="3977" y="1927"/>
              <a:ext cx="14" cy="17"/>
            </a:xfrm>
            <a:custGeom>
              <a:avLst/>
              <a:gdLst>
                <a:gd name="T0" fmla="*/ 12 w 14"/>
                <a:gd name="T1" fmla="*/ 0 h 17"/>
                <a:gd name="T2" fmla="*/ 0 w 14"/>
                <a:gd name="T3" fmla="*/ 17 h 17"/>
                <a:gd name="T4" fmla="*/ 2 w 14"/>
                <a:gd name="T5" fmla="*/ 17 h 17"/>
                <a:gd name="T6" fmla="*/ 14 w 14"/>
                <a:gd name="T7" fmla="*/ 0 h 17"/>
                <a:gd name="T8" fmla="*/ 12 w 14"/>
                <a:gd name="T9" fmla="*/ 0 h 17"/>
              </a:gdLst>
              <a:ahLst/>
              <a:cxnLst>
                <a:cxn ang="0">
                  <a:pos x="T0" y="T1"/>
                </a:cxn>
                <a:cxn ang="0">
                  <a:pos x="T2" y="T3"/>
                </a:cxn>
                <a:cxn ang="0">
                  <a:pos x="T4" y="T5"/>
                </a:cxn>
                <a:cxn ang="0">
                  <a:pos x="T6" y="T7"/>
                </a:cxn>
                <a:cxn ang="0">
                  <a:pos x="T8" y="T9"/>
                </a:cxn>
              </a:cxnLst>
              <a:rect l="0" t="0" r="r" b="b"/>
              <a:pathLst>
                <a:path w="14" h="17">
                  <a:moveTo>
                    <a:pt x="12" y="0"/>
                  </a:moveTo>
                  <a:lnTo>
                    <a:pt x="0" y="17"/>
                  </a:lnTo>
                  <a:lnTo>
                    <a:pt x="2" y="17"/>
                  </a:lnTo>
                  <a:lnTo>
                    <a:pt x="14"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94" name="Freeform 180"/>
            <p:cNvSpPr>
              <a:spLocks/>
            </p:cNvSpPr>
            <p:nvPr/>
          </p:nvSpPr>
          <p:spPr bwMode="auto">
            <a:xfrm>
              <a:off x="3977" y="1927"/>
              <a:ext cx="14" cy="17"/>
            </a:xfrm>
            <a:custGeom>
              <a:avLst/>
              <a:gdLst>
                <a:gd name="T0" fmla="*/ 12 w 14"/>
                <a:gd name="T1" fmla="*/ 0 h 17"/>
                <a:gd name="T2" fmla="*/ 0 w 14"/>
                <a:gd name="T3" fmla="*/ 17 h 17"/>
                <a:gd name="T4" fmla="*/ 2 w 14"/>
                <a:gd name="T5" fmla="*/ 17 h 17"/>
                <a:gd name="T6" fmla="*/ 14 w 14"/>
                <a:gd name="T7" fmla="*/ 0 h 17"/>
                <a:gd name="T8" fmla="*/ 12 w 14"/>
                <a:gd name="T9" fmla="*/ 0 h 17"/>
              </a:gdLst>
              <a:ahLst/>
              <a:cxnLst>
                <a:cxn ang="0">
                  <a:pos x="T0" y="T1"/>
                </a:cxn>
                <a:cxn ang="0">
                  <a:pos x="T2" y="T3"/>
                </a:cxn>
                <a:cxn ang="0">
                  <a:pos x="T4" y="T5"/>
                </a:cxn>
                <a:cxn ang="0">
                  <a:pos x="T6" y="T7"/>
                </a:cxn>
                <a:cxn ang="0">
                  <a:pos x="T8" y="T9"/>
                </a:cxn>
              </a:cxnLst>
              <a:rect l="0" t="0" r="r" b="b"/>
              <a:pathLst>
                <a:path w="14" h="17">
                  <a:moveTo>
                    <a:pt x="12" y="0"/>
                  </a:moveTo>
                  <a:lnTo>
                    <a:pt x="0" y="17"/>
                  </a:lnTo>
                  <a:lnTo>
                    <a:pt x="2" y="17"/>
                  </a:lnTo>
                  <a:lnTo>
                    <a:pt x="14" y="0"/>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95" name="Freeform 181"/>
            <p:cNvSpPr>
              <a:spLocks/>
            </p:cNvSpPr>
            <p:nvPr/>
          </p:nvSpPr>
          <p:spPr bwMode="auto">
            <a:xfrm>
              <a:off x="3979" y="1934"/>
              <a:ext cx="12" cy="12"/>
            </a:xfrm>
            <a:custGeom>
              <a:avLst/>
              <a:gdLst>
                <a:gd name="T0" fmla="*/ 10 w 12"/>
                <a:gd name="T1" fmla="*/ 0 h 12"/>
                <a:gd name="T2" fmla="*/ 0 w 12"/>
                <a:gd name="T3" fmla="*/ 12 h 12"/>
                <a:gd name="T4" fmla="*/ 3 w 12"/>
                <a:gd name="T5" fmla="*/ 12 h 12"/>
                <a:gd name="T6" fmla="*/ 12 w 12"/>
                <a:gd name="T7" fmla="*/ 0 h 12"/>
                <a:gd name="T8" fmla="*/ 10 w 12"/>
                <a:gd name="T9" fmla="*/ 0 h 12"/>
              </a:gdLst>
              <a:ahLst/>
              <a:cxnLst>
                <a:cxn ang="0">
                  <a:pos x="T0" y="T1"/>
                </a:cxn>
                <a:cxn ang="0">
                  <a:pos x="T2" y="T3"/>
                </a:cxn>
                <a:cxn ang="0">
                  <a:pos x="T4" y="T5"/>
                </a:cxn>
                <a:cxn ang="0">
                  <a:pos x="T6" y="T7"/>
                </a:cxn>
                <a:cxn ang="0">
                  <a:pos x="T8" y="T9"/>
                </a:cxn>
              </a:cxnLst>
              <a:rect l="0" t="0" r="r" b="b"/>
              <a:pathLst>
                <a:path w="12" h="12">
                  <a:moveTo>
                    <a:pt x="10" y="0"/>
                  </a:moveTo>
                  <a:lnTo>
                    <a:pt x="0" y="12"/>
                  </a:lnTo>
                  <a:lnTo>
                    <a:pt x="3" y="12"/>
                  </a:lnTo>
                  <a:lnTo>
                    <a:pt x="12"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96" name="Freeform 182"/>
            <p:cNvSpPr>
              <a:spLocks/>
            </p:cNvSpPr>
            <p:nvPr/>
          </p:nvSpPr>
          <p:spPr bwMode="auto">
            <a:xfrm>
              <a:off x="3979" y="1934"/>
              <a:ext cx="12" cy="12"/>
            </a:xfrm>
            <a:custGeom>
              <a:avLst/>
              <a:gdLst>
                <a:gd name="T0" fmla="*/ 10 w 12"/>
                <a:gd name="T1" fmla="*/ 0 h 12"/>
                <a:gd name="T2" fmla="*/ 0 w 12"/>
                <a:gd name="T3" fmla="*/ 12 h 12"/>
                <a:gd name="T4" fmla="*/ 3 w 12"/>
                <a:gd name="T5" fmla="*/ 12 h 12"/>
                <a:gd name="T6" fmla="*/ 12 w 12"/>
                <a:gd name="T7" fmla="*/ 0 h 12"/>
                <a:gd name="T8" fmla="*/ 10 w 12"/>
                <a:gd name="T9" fmla="*/ 0 h 12"/>
              </a:gdLst>
              <a:ahLst/>
              <a:cxnLst>
                <a:cxn ang="0">
                  <a:pos x="T0" y="T1"/>
                </a:cxn>
                <a:cxn ang="0">
                  <a:pos x="T2" y="T3"/>
                </a:cxn>
                <a:cxn ang="0">
                  <a:pos x="T4" y="T5"/>
                </a:cxn>
                <a:cxn ang="0">
                  <a:pos x="T6" y="T7"/>
                </a:cxn>
                <a:cxn ang="0">
                  <a:pos x="T8" y="T9"/>
                </a:cxn>
              </a:cxnLst>
              <a:rect l="0" t="0" r="r" b="b"/>
              <a:pathLst>
                <a:path w="12" h="12">
                  <a:moveTo>
                    <a:pt x="10" y="0"/>
                  </a:moveTo>
                  <a:lnTo>
                    <a:pt x="0" y="12"/>
                  </a:lnTo>
                  <a:lnTo>
                    <a:pt x="3" y="12"/>
                  </a:lnTo>
                  <a:lnTo>
                    <a:pt x="12" y="0"/>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97" name="Freeform 183"/>
            <p:cNvSpPr>
              <a:spLocks/>
            </p:cNvSpPr>
            <p:nvPr/>
          </p:nvSpPr>
          <p:spPr bwMode="auto">
            <a:xfrm>
              <a:off x="3982" y="1939"/>
              <a:ext cx="7" cy="9"/>
            </a:xfrm>
            <a:custGeom>
              <a:avLst/>
              <a:gdLst>
                <a:gd name="T0" fmla="*/ 3 w 3"/>
                <a:gd name="T1" fmla="*/ 0 h 4"/>
                <a:gd name="T2" fmla="*/ 1 w 3"/>
                <a:gd name="T3" fmla="*/ 3 h 4"/>
                <a:gd name="T4" fmla="*/ 0 w 3"/>
                <a:gd name="T5" fmla="*/ 4 h 4"/>
                <a:gd name="T6" fmla="*/ 1 w 3"/>
                <a:gd name="T7" fmla="*/ 4 h 4"/>
                <a:gd name="T8" fmla="*/ 1 w 3"/>
                <a:gd name="T9" fmla="*/ 4 h 4"/>
                <a:gd name="T10" fmla="*/ 1 w 3"/>
                <a:gd name="T11" fmla="*/ 4 h 4"/>
                <a:gd name="T12" fmla="*/ 1 w 3"/>
                <a:gd name="T13" fmla="*/ 3 h 4"/>
                <a:gd name="T14" fmla="*/ 3 w 3"/>
                <a:gd name="T15" fmla="*/ 0 h 4"/>
                <a:gd name="T16" fmla="*/ 3 w 3"/>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3" y="0"/>
                  </a:moveTo>
                  <a:cubicBezTo>
                    <a:pt x="2" y="1"/>
                    <a:pt x="2" y="2"/>
                    <a:pt x="1" y="3"/>
                  </a:cubicBezTo>
                  <a:cubicBezTo>
                    <a:pt x="0" y="4"/>
                    <a:pt x="0" y="4"/>
                    <a:pt x="0" y="4"/>
                  </a:cubicBezTo>
                  <a:cubicBezTo>
                    <a:pt x="1" y="4"/>
                    <a:pt x="1" y="4"/>
                    <a:pt x="1" y="4"/>
                  </a:cubicBezTo>
                  <a:cubicBezTo>
                    <a:pt x="1" y="4"/>
                    <a:pt x="1" y="4"/>
                    <a:pt x="1" y="4"/>
                  </a:cubicBezTo>
                  <a:cubicBezTo>
                    <a:pt x="1" y="4"/>
                    <a:pt x="1" y="4"/>
                    <a:pt x="1" y="4"/>
                  </a:cubicBezTo>
                  <a:cubicBezTo>
                    <a:pt x="1" y="3"/>
                    <a:pt x="1" y="3"/>
                    <a:pt x="1" y="3"/>
                  </a:cubicBezTo>
                  <a:cubicBezTo>
                    <a:pt x="2" y="2"/>
                    <a:pt x="3" y="1"/>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98" name="Freeform 184"/>
            <p:cNvSpPr>
              <a:spLocks noEditPoints="1"/>
            </p:cNvSpPr>
            <p:nvPr/>
          </p:nvSpPr>
          <p:spPr bwMode="auto">
            <a:xfrm>
              <a:off x="3941" y="2075"/>
              <a:ext cx="107" cy="99"/>
            </a:xfrm>
            <a:custGeom>
              <a:avLst/>
              <a:gdLst>
                <a:gd name="T0" fmla="*/ 27 w 45"/>
                <a:gd name="T1" fmla="*/ 31 h 42"/>
                <a:gd name="T2" fmla="*/ 34 w 45"/>
                <a:gd name="T3" fmla="*/ 32 h 42"/>
                <a:gd name="T4" fmla="*/ 24 w 45"/>
                <a:gd name="T5" fmla="*/ 28 h 42"/>
                <a:gd name="T6" fmla="*/ 32 w 45"/>
                <a:gd name="T7" fmla="*/ 32 h 42"/>
                <a:gd name="T8" fmla="*/ 38 w 45"/>
                <a:gd name="T9" fmla="*/ 28 h 42"/>
                <a:gd name="T10" fmla="*/ 31 w 45"/>
                <a:gd name="T11" fmla="*/ 33 h 42"/>
                <a:gd name="T12" fmla="*/ 20 w 45"/>
                <a:gd name="T13" fmla="*/ 29 h 42"/>
                <a:gd name="T14" fmla="*/ 14 w 45"/>
                <a:gd name="T15" fmla="*/ 33 h 42"/>
                <a:gd name="T16" fmla="*/ 14 w 45"/>
                <a:gd name="T17" fmla="*/ 27 h 42"/>
                <a:gd name="T18" fmla="*/ 15 w 45"/>
                <a:gd name="T19" fmla="*/ 26 h 42"/>
                <a:gd name="T20" fmla="*/ 30 w 45"/>
                <a:gd name="T21" fmla="*/ 22 h 42"/>
                <a:gd name="T22" fmla="*/ 27 w 45"/>
                <a:gd name="T23" fmla="*/ 20 h 42"/>
                <a:gd name="T24" fmla="*/ 28 w 45"/>
                <a:gd name="T25" fmla="*/ 18 h 42"/>
                <a:gd name="T26" fmla="*/ 24 w 45"/>
                <a:gd name="T27" fmla="*/ 19 h 42"/>
                <a:gd name="T28" fmla="*/ 13 w 45"/>
                <a:gd name="T29" fmla="*/ 23 h 42"/>
                <a:gd name="T30" fmla="*/ 19 w 45"/>
                <a:gd name="T31" fmla="*/ 20 h 42"/>
                <a:gd name="T32" fmla="*/ 33 w 45"/>
                <a:gd name="T33" fmla="*/ 23 h 42"/>
                <a:gd name="T34" fmla="*/ 21 w 45"/>
                <a:gd name="T35" fmla="*/ 20 h 42"/>
                <a:gd name="T36" fmla="*/ 16 w 45"/>
                <a:gd name="T37" fmla="*/ 16 h 42"/>
                <a:gd name="T38" fmla="*/ 14 w 45"/>
                <a:gd name="T39" fmla="*/ 15 h 42"/>
                <a:gd name="T40" fmla="*/ 9 w 45"/>
                <a:gd name="T41" fmla="*/ 16 h 42"/>
                <a:gd name="T42" fmla="*/ 7 w 45"/>
                <a:gd name="T43" fmla="*/ 15 h 42"/>
                <a:gd name="T44" fmla="*/ 7 w 45"/>
                <a:gd name="T45" fmla="*/ 14 h 42"/>
                <a:gd name="T46" fmla="*/ 6 w 45"/>
                <a:gd name="T47" fmla="*/ 14 h 42"/>
                <a:gd name="T48" fmla="*/ 22 w 45"/>
                <a:gd name="T49" fmla="*/ 12 h 42"/>
                <a:gd name="T50" fmla="*/ 28 w 45"/>
                <a:gd name="T51" fmla="*/ 10 h 42"/>
                <a:gd name="T52" fmla="*/ 34 w 45"/>
                <a:gd name="T53" fmla="*/ 10 h 42"/>
                <a:gd name="T54" fmla="*/ 28 w 45"/>
                <a:gd name="T55" fmla="*/ 9 h 42"/>
                <a:gd name="T56" fmla="*/ 29 w 45"/>
                <a:gd name="T57" fmla="*/ 7 h 42"/>
                <a:gd name="T58" fmla="*/ 14 w 45"/>
                <a:gd name="T59" fmla="*/ 3 h 42"/>
                <a:gd name="T60" fmla="*/ 28 w 45"/>
                <a:gd name="T61" fmla="*/ 6 h 42"/>
                <a:gd name="T62" fmla="*/ 10 w 45"/>
                <a:gd name="T63" fmla="*/ 7 h 42"/>
                <a:gd name="T64" fmla="*/ 15 w 45"/>
                <a:gd name="T65" fmla="*/ 6 h 42"/>
                <a:gd name="T66" fmla="*/ 11 w 45"/>
                <a:gd name="T67" fmla="*/ 6 h 42"/>
                <a:gd name="T68" fmla="*/ 44 w 45"/>
                <a:gd name="T69" fmla="*/ 1 h 42"/>
                <a:gd name="T70" fmla="*/ 37 w 45"/>
                <a:gd name="T71" fmla="*/ 11 h 42"/>
                <a:gd name="T72" fmla="*/ 15 w 45"/>
                <a:gd name="T73" fmla="*/ 2 h 42"/>
                <a:gd name="T74" fmla="*/ 11 w 45"/>
                <a:gd name="T75" fmla="*/ 9 h 42"/>
                <a:gd name="T76" fmla="*/ 16 w 45"/>
                <a:gd name="T77" fmla="*/ 10 h 42"/>
                <a:gd name="T78" fmla="*/ 21 w 45"/>
                <a:gd name="T79" fmla="*/ 11 h 42"/>
                <a:gd name="T80" fmla="*/ 23 w 45"/>
                <a:gd name="T81" fmla="*/ 0 h 42"/>
                <a:gd name="T82" fmla="*/ 3 w 45"/>
                <a:gd name="T83" fmla="*/ 9 h 42"/>
                <a:gd name="T84" fmla="*/ 3 w 45"/>
                <a:gd name="T85" fmla="*/ 12 h 42"/>
                <a:gd name="T86" fmla="*/ 0 w 45"/>
                <a:gd name="T87" fmla="*/ 15 h 42"/>
                <a:gd name="T88" fmla="*/ 0 w 45"/>
                <a:gd name="T89" fmla="*/ 18 h 42"/>
                <a:gd name="T90" fmla="*/ 12 w 45"/>
                <a:gd name="T91" fmla="*/ 23 h 42"/>
                <a:gd name="T92" fmla="*/ 14 w 45"/>
                <a:gd name="T93" fmla="*/ 28 h 42"/>
                <a:gd name="T94" fmla="*/ 2 w 45"/>
                <a:gd name="T95" fmla="*/ 25 h 42"/>
                <a:gd name="T96" fmla="*/ 12 w 45"/>
                <a:gd name="T97" fmla="*/ 32 h 42"/>
                <a:gd name="T98" fmla="*/ 33 w 45"/>
                <a:gd name="T99" fmla="*/ 41 h 42"/>
                <a:gd name="T100" fmla="*/ 37 w 45"/>
                <a:gd name="T101" fmla="*/ 38 h 42"/>
                <a:gd name="T102" fmla="*/ 33 w 45"/>
                <a:gd name="T103" fmla="*/ 38 h 42"/>
                <a:gd name="T104" fmla="*/ 34 w 45"/>
                <a:gd name="T105" fmla="*/ 37 h 42"/>
                <a:gd name="T106" fmla="*/ 39 w 45"/>
                <a:gd name="T107" fmla="*/ 26 h 42"/>
                <a:gd name="T108" fmla="*/ 44 w 45"/>
                <a:gd name="T109" fmla="*/ 21 h 42"/>
                <a:gd name="T110" fmla="*/ 27 w 45"/>
                <a:gd name="T111" fmla="*/ 25 h 42"/>
                <a:gd name="T112" fmla="*/ 24 w 45"/>
                <a:gd name="T113" fmla="*/ 23 h 42"/>
                <a:gd name="T114" fmla="*/ 45 w 45"/>
                <a:gd name="T115" fmla="*/ 7 h 42"/>
                <a:gd name="T116" fmla="*/ 34 w 45"/>
                <a:gd name="T117" fmla="*/ 16 h 42"/>
                <a:gd name="T118" fmla="*/ 37 w 45"/>
                <a:gd name="T119" fmla="*/ 15 h 42"/>
                <a:gd name="T120" fmla="*/ 24 w 45"/>
                <a:gd name="T1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 h="42">
                  <a:moveTo>
                    <a:pt x="30" y="32"/>
                  </a:moveTo>
                  <a:cubicBezTo>
                    <a:pt x="30" y="32"/>
                    <a:pt x="30" y="32"/>
                    <a:pt x="29" y="31"/>
                  </a:cubicBezTo>
                  <a:cubicBezTo>
                    <a:pt x="29" y="31"/>
                    <a:pt x="29" y="31"/>
                    <a:pt x="29" y="31"/>
                  </a:cubicBezTo>
                  <a:cubicBezTo>
                    <a:pt x="30" y="31"/>
                    <a:pt x="30" y="31"/>
                    <a:pt x="31" y="30"/>
                  </a:cubicBezTo>
                  <a:cubicBezTo>
                    <a:pt x="31" y="31"/>
                    <a:pt x="32" y="31"/>
                    <a:pt x="32" y="31"/>
                  </a:cubicBezTo>
                  <a:cubicBezTo>
                    <a:pt x="31" y="31"/>
                    <a:pt x="31" y="31"/>
                    <a:pt x="30" y="32"/>
                  </a:cubicBezTo>
                  <a:moveTo>
                    <a:pt x="35" y="32"/>
                  </a:moveTo>
                  <a:cubicBezTo>
                    <a:pt x="35" y="32"/>
                    <a:pt x="35" y="32"/>
                    <a:pt x="35" y="32"/>
                  </a:cubicBezTo>
                  <a:cubicBezTo>
                    <a:pt x="36" y="31"/>
                    <a:pt x="37" y="31"/>
                    <a:pt x="38" y="30"/>
                  </a:cubicBezTo>
                  <a:cubicBezTo>
                    <a:pt x="38" y="30"/>
                    <a:pt x="38" y="30"/>
                    <a:pt x="38" y="30"/>
                  </a:cubicBezTo>
                  <a:cubicBezTo>
                    <a:pt x="35" y="32"/>
                    <a:pt x="35" y="32"/>
                    <a:pt x="35" y="32"/>
                  </a:cubicBezTo>
                  <a:moveTo>
                    <a:pt x="29" y="31"/>
                  </a:moveTo>
                  <a:cubicBezTo>
                    <a:pt x="28" y="31"/>
                    <a:pt x="28" y="31"/>
                    <a:pt x="27" y="31"/>
                  </a:cubicBezTo>
                  <a:cubicBezTo>
                    <a:pt x="27" y="31"/>
                    <a:pt x="27" y="31"/>
                    <a:pt x="27" y="31"/>
                  </a:cubicBezTo>
                  <a:cubicBezTo>
                    <a:pt x="29" y="30"/>
                    <a:pt x="29" y="30"/>
                    <a:pt x="29" y="30"/>
                  </a:cubicBezTo>
                  <a:cubicBezTo>
                    <a:pt x="29" y="30"/>
                    <a:pt x="30" y="30"/>
                    <a:pt x="30" y="30"/>
                  </a:cubicBezTo>
                  <a:cubicBezTo>
                    <a:pt x="30" y="31"/>
                    <a:pt x="29" y="31"/>
                    <a:pt x="29" y="31"/>
                  </a:cubicBezTo>
                  <a:cubicBezTo>
                    <a:pt x="29" y="31"/>
                    <a:pt x="29" y="31"/>
                    <a:pt x="29" y="31"/>
                  </a:cubicBezTo>
                  <a:moveTo>
                    <a:pt x="27" y="30"/>
                  </a:moveTo>
                  <a:cubicBezTo>
                    <a:pt x="27" y="29"/>
                    <a:pt x="27" y="29"/>
                    <a:pt x="27" y="29"/>
                  </a:cubicBezTo>
                  <a:cubicBezTo>
                    <a:pt x="28" y="29"/>
                    <a:pt x="28" y="30"/>
                    <a:pt x="28" y="30"/>
                  </a:cubicBezTo>
                  <a:cubicBezTo>
                    <a:pt x="27" y="30"/>
                    <a:pt x="27" y="30"/>
                    <a:pt x="27" y="30"/>
                  </a:cubicBezTo>
                  <a:cubicBezTo>
                    <a:pt x="26" y="30"/>
                    <a:pt x="26" y="30"/>
                    <a:pt x="26" y="30"/>
                  </a:cubicBezTo>
                  <a:cubicBezTo>
                    <a:pt x="27" y="29"/>
                    <a:pt x="27" y="29"/>
                    <a:pt x="27" y="29"/>
                  </a:cubicBezTo>
                  <a:cubicBezTo>
                    <a:pt x="27" y="30"/>
                    <a:pt x="27" y="30"/>
                    <a:pt x="27" y="30"/>
                  </a:cubicBezTo>
                  <a:moveTo>
                    <a:pt x="34" y="32"/>
                  </a:moveTo>
                  <a:cubicBezTo>
                    <a:pt x="34" y="32"/>
                    <a:pt x="33" y="32"/>
                    <a:pt x="33" y="32"/>
                  </a:cubicBezTo>
                  <a:cubicBezTo>
                    <a:pt x="35" y="31"/>
                    <a:pt x="36" y="30"/>
                    <a:pt x="38" y="29"/>
                  </a:cubicBezTo>
                  <a:cubicBezTo>
                    <a:pt x="38" y="29"/>
                    <a:pt x="38" y="29"/>
                    <a:pt x="38" y="29"/>
                  </a:cubicBezTo>
                  <a:cubicBezTo>
                    <a:pt x="38" y="30"/>
                    <a:pt x="38" y="30"/>
                    <a:pt x="38" y="30"/>
                  </a:cubicBezTo>
                  <a:cubicBezTo>
                    <a:pt x="37" y="30"/>
                    <a:pt x="35" y="31"/>
                    <a:pt x="34" y="32"/>
                  </a:cubicBezTo>
                  <a:moveTo>
                    <a:pt x="26" y="30"/>
                  </a:moveTo>
                  <a:cubicBezTo>
                    <a:pt x="25" y="30"/>
                    <a:pt x="25" y="30"/>
                    <a:pt x="25" y="30"/>
                  </a:cubicBezTo>
                  <a:cubicBezTo>
                    <a:pt x="26" y="29"/>
                    <a:pt x="26" y="29"/>
                    <a:pt x="26" y="29"/>
                  </a:cubicBezTo>
                  <a:cubicBezTo>
                    <a:pt x="27" y="29"/>
                    <a:pt x="27" y="29"/>
                    <a:pt x="27" y="29"/>
                  </a:cubicBezTo>
                  <a:cubicBezTo>
                    <a:pt x="26" y="29"/>
                    <a:pt x="26" y="30"/>
                    <a:pt x="26" y="30"/>
                  </a:cubicBezTo>
                  <a:moveTo>
                    <a:pt x="24" y="29"/>
                  </a:moveTo>
                  <a:cubicBezTo>
                    <a:pt x="24" y="29"/>
                    <a:pt x="24" y="29"/>
                    <a:pt x="23" y="29"/>
                  </a:cubicBezTo>
                  <a:cubicBezTo>
                    <a:pt x="24" y="28"/>
                    <a:pt x="24" y="28"/>
                    <a:pt x="24" y="28"/>
                  </a:cubicBezTo>
                  <a:cubicBezTo>
                    <a:pt x="25" y="29"/>
                    <a:pt x="25" y="29"/>
                    <a:pt x="25" y="29"/>
                  </a:cubicBezTo>
                  <a:cubicBezTo>
                    <a:pt x="24" y="29"/>
                    <a:pt x="24" y="29"/>
                    <a:pt x="24" y="29"/>
                  </a:cubicBezTo>
                  <a:moveTo>
                    <a:pt x="33" y="31"/>
                  </a:moveTo>
                  <a:cubicBezTo>
                    <a:pt x="33" y="31"/>
                    <a:pt x="33" y="31"/>
                    <a:pt x="33" y="31"/>
                  </a:cubicBezTo>
                  <a:cubicBezTo>
                    <a:pt x="33" y="31"/>
                    <a:pt x="33" y="31"/>
                    <a:pt x="33" y="31"/>
                  </a:cubicBezTo>
                  <a:cubicBezTo>
                    <a:pt x="33" y="31"/>
                    <a:pt x="33" y="31"/>
                    <a:pt x="33" y="31"/>
                  </a:cubicBezTo>
                  <a:cubicBezTo>
                    <a:pt x="33" y="31"/>
                    <a:pt x="33" y="31"/>
                    <a:pt x="33" y="31"/>
                  </a:cubicBezTo>
                  <a:cubicBezTo>
                    <a:pt x="34" y="30"/>
                    <a:pt x="35" y="29"/>
                    <a:pt x="36" y="28"/>
                  </a:cubicBezTo>
                  <a:cubicBezTo>
                    <a:pt x="36" y="28"/>
                    <a:pt x="36" y="28"/>
                    <a:pt x="36" y="28"/>
                  </a:cubicBezTo>
                  <a:cubicBezTo>
                    <a:pt x="37" y="29"/>
                    <a:pt x="37" y="29"/>
                    <a:pt x="37" y="29"/>
                  </a:cubicBezTo>
                  <a:cubicBezTo>
                    <a:pt x="36" y="30"/>
                    <a:pt x="34" y="31"/>
                    <a:pt x="33" y="31"/>
                  </a:cubicBezTo>
                  <a:cubicBezTo>
                    <a:pt x="32" y="32"/>
                    <a:pt x="32" y="32"/>
                    <a:pt x="32" y="32"/>
                  </a:cubicBezTo>
                  <a:cubicBezTo>
                    <a:pt x="32" y="32"/>
                    <a:pt x="32" y="32"/>
                    <a:pt x="32" y="32"/>
                  </a:cubicBezTo>
                  <a:cubicBezTo>
                    <a:pt x="32" y="32"/>
                    <a:pt x="31" y="32"/>
                    <a:pt x="31" y="32"/>
                  </a:cubicBezTo>
                  <a:cubicBezTo>
                    <a:pt x="31" y="32"/>
                    <a:pt x="31" y="32"/>
                    <a:pt x="31" y="32"/>
                  </a:cubicBezTo>
                  <a:cubicBezTo>
                    <a:pt x="31" y="32"/>
                    <a:pt x="32" y="31"/>
                    <a:pt x="33" y="31"/>
                  </a:cubicBezTo>
                  <a:cubicBezTo>
                    <a:pt x="33" y="31"/>
                    <a:pt x="33" y="31"/>
                    <a:pt x="33" y="31"/>
                  </a:cubicBezTo>
                  <a:cubicBezTo>
                    <a:pt x="33" y="31"/>
                    <a:pt x="33" y="31"/>
                    <a:pt x="33" y="31"/>
                  </a:cubicBezTo>
                  <a:moveTo>
                    <a:pt x="35" y="33"/>
                  </a:moveTo>
                  <a:cubicBezTo>
                    <a:pt x="35" y="33"/>
                    <a:pt x="35" y="33"/>
                    <a:pt x="35" y="33"/>
                  </a:cubicBezTo>
                  <a:cubicBezTo>
                    <a:pt x="35" y="33"/>
                    <a:pt x="35" y="33"/>
                    <a:pt x="35" y="33"/>
                  </a:cubicBezTo>
                  <a:cubicBezTo>
                    <a:pt x="39" y="31"/>
                    <a:pt x="39" y="31"/>
                    <a:pt x="39" y="31"/>
                  </a:cubicBezTo>
                  <a:cubicBezTo>
                    <a:pt x="39" y="30"/>
                    <a:pt x="39" y="30"/>
                    <a:pt x="39" y="30"/>
                  </a:cubicBezTo>
                  <a:cubicBezTo>
                    <a:pt x="39" y="30"/>
                    <a:pt x="39" y="30"/>
                    <a:pt x="39" y="30"/>
                  </a:cubicBezTo>
                  <a:cubicBezTo>
                    <a:pt x="39" y="30"/>
                    <a:pt x="39" y="29"/>
                    <a:pt x="39" y="29"/>
                  </a:cubicBezTo>
                  <a:cubicBezTo>
                    <a:pt x="38" y="28"/>
                    <a:pt x="38" y="28"/>
                    <a:pt x="38" y="28"/>
                  </a:cubicBezTo>
                  <a:cubicBezTo>
                    <a:pt x="37" y="28"/>
                    <a:pt x="37" y="28"/>
                    <a:pt x="37" y="28"/>
                  </a:cubicBezTo>
                  <a:cubicBezTo>
                    <a:pt x="38" y="27"/>
                    <a:pt x="38" y="27"/>
                    <a:pt x="38" y="27"/>
                  </a:cubicBezTo>
                  <a:cubicBezTo>
                    <a:pt x="38" y="27"/>
                    <a:pt x="38" y="27"/>
                    <a:pt x="38" y="27"/>
                  </a:cubicBezTo>
                  <a:cubicBezTo>
                    <a:pt x="44" y="29"/>
                    <a:pt x="44" y="29"/>
                    <a:pt x="44" y="29"/>
                  </a:cubicBezTo>
                  <a:cubicBezTo>
                    <a:pt x="43" y="30"/>
                    <a:pt x="41" y="31"/>
                    <a:pt x="39" y="32"/>
                  </a:cubicBezTo>
                  <a:cubicBezTo>
                    <a:pt x="36" y="34"/>
                    <a:pt x="35" y="35"/>
                    <a:pt x="34" y="36"/>
                  </a:cubicBezTo>
                  <a:cubicBezTo>
                    <a:pt x="31" y="34"/>
                    <a:pt x="29" y="33"/>
                    <a:pt x="26" y="32"/>
                  </a:cubicBezTo>
                  <a:cubicBezTo>
                    <a:pt x="24" y="31"/>
                    <a:pt x="22" y="31"/>
                    <a:pt x="21" y="30"/>
                  </a:cubicBezTo>
                  <a:cubicBezTo>
                    <a:pt x="21" y="30"/>
                    <a:pt x="21" y="30"/>
                    <a:pt x="21" y="30"/>
                  </a:cubicBezTo>
                  <a:cubicBezTo>
                    <a:pt x="22" y="29"/>
                    <a:pt x="22" y="29"/>
                    <a:pt x="22" y="29"/>
                  </a:cubicBezTo>
                  <a:cubicBezTo>
                    <a:pt x="22" y="29"/>
                    <a:pt x="22" y="29"/>
                    <a:pt x="22" y="29"/>
                  </a:cubicBezTo>
                  <a:cubicBezTo>
                    <a:pt x="23" y="30"/>
                    <a:pt x="29" y="32"/>
                    <a:pt x="31" y="33"/>
                  </a:cubicBezTo>
                  <a:cubicBezTo>
                    <a:pt x="31" y="33"/>
                    <a:pt x="31" y="33"/>
                    <a:pt x="31" y="33"/>
                  </a:cubicBezTo>
                  <a:cubicBezTo>
                    <a:pt x="31" y="33"/>
                    <a:pt x="31" y="33"/>
                    <a:pt x="31" y="33"/>
                  </a:cubicBezTo>
                  <a:cubicBezTo>
                    <a:pt x="32" y="33"/>
                    <a:pt x="32" y="32"/>
                    <a:pt x="33" y="32"/>
                  </a:cubicBezTo>
                  <a:cubicBezTo>
                    <a:pt x="33" y="32"/>
                    <a:pt x="33" y="32"/>
                    <a:pt x="33" y="32"/>
                  </a:cubicBezTo>
                  <a:cubicBezTo>
                    <a:pt x="33" y="32"/>
                    <a:pt x="34" y="33"/>
                    <a:pt x="34" y="33"/>
                  </a:cubicBezTo>
                  <a:cubicBezTo>
                    <a:pt x="35" y="33"/>
                    <a:pt x="35" y="33"/>
                    <a:pt x="35" y="33"/>
                  </a:cubicBezTo>
                  <a:moveTo>
                    <a:pt x="19" y="27"/>
                  </a:moveTo>
                  <a:cubicBezTo>
                    <a:pt x="19" y="27"/>
                    <a:pt x="19" y="27"/>
                    <a:pt x="19" y="27"/>
                  </a:cubicBezTo>
                  <a:cubicBezTo>
                    <a:pt x="20" y="27"/>
                    <a:pt x="20" y="27"/>
                    <a:pt x="20" y="27"/>
                  </a:cubicBezTo>
                  <a:cubicBezTo>
                    <a:pt x="20" y="27"/>
                    <a:pt x="20" y="27"/>
                    <a:pt x="20" y="27"/>
                  </a:cubicBezTo>
                  <a:cubicBezTo>
                    <a:pt x="21" y="27"/>
                    <a:pt x="22" y="28"/>
                    <a:pt x="23" y="28"/>
                  </a:cubicBezTo>
                  <a:cubicBezTo>
                    <a:pt x="20" y="29"/>
                    <a:pt x="20" y="29"/>
                    <a:pt x="20" y="29"/>
                  </a:cubicBezTo>
                  <a:cubicBezTo>
                    <a:pt x="20" y="29"/>
                    <a:pt x="20" y="29"/>
                    <a:pt x="20" y="29"/>
                  </a:cubicBezTo>
                  <a:cubicBezTo>
                    <a:pt x="20" y="29"/>
                    <a:pt x="20" y="29"/>
                    <a:pt x="20" y="29"/>
                  </a:cubicBezTo>
                  <a:cubicBezTo>
                    <a:pt x="20" y="30"/>
                    <a:pt x="20" y="30"/>
                    <a:pt x="20" y="30"/>
                  </a:cubicBezTo>
                  <a:cubicBezTo>
                    <a:pt x="20" y="30"/>
                    <a:pt x="20" y="30"/>
                    <a:pt x="20" y="30"/>
                  </a:cubicBezTo>
                  <a:cubicBezTo>
                    <a:pt x="20" y="30"/>
                    <a:pt x="20" y="30"/>
                    <a:pt x="20" y="30"/>
                  </a:cubicBezTo>
                  <a:cubicBezTo>
                    <a:pt x="19" y="31"/>
                    <a:pt x="19" y="31"/>
                    <a:pt x="19" y="32"/>
                  </a:cubicBezTo>
                  <a:cubicBezTo>
                    <a:pt x="19" y="32"/>
                    <a:pt x="19" y="32"/>
                    <a:pt x="19" y="32"/>
                  </a:cubicBezTo>
                  <a:cubicBezTo>
                    <a:pt x="19" y="32"/>
                    <a:pt x="19" y="32"/>
                    <a:pt x="19" y="32"/>
                  </a:cubicBezTo>
                  <a:cubicBezTo>
                    <a:pt x="19" y="32"/>
                    <a:pt x="19" y="32"/>
                    <a:pt x="19" y="32"/>
                  </a:cubicBezTo>
                  <a:cubicBezTo>
                    <a:pt x="19" y="33"/>
                    <a:pt x="19" y="34"/>
                    <a:pt x="18" y="35"/>
                  </a:cubicBezTo>
                  <a:cubicBezTo>
                    <a:pt x="18" y="35"/>
                    <a:pt x="18" y="35"/>
                    <a:pt x="18" y="35"/>
                  </a:cubicBezTo>
                  <a:cubicBezTo>
                    <a:pt x="18" y="35"/>
                    <a:pt x="18" y="35"/>
                    <a:pt x="18" y="35"/>
                  </a:cubicBezTo>
                  <a:cubicBezTo>
                    <a:pt x="17" y="35"/>
                    <a:pt x="16" y="34"/>
                    <a:pt x="15" y="34"/>
                  </a:cubicBezTo>
                  <a:cubicBezTo>
                    <a:pt x="15" y="33"/>
                    <a:pt x="15" y="33"/>
                    <a:pt x="15" y="33"/>
                  </a:cubicBezTo>
                  <a:cubicBezTo>
                    <a:pt x="14" y="33"/>
                    <a:pt x="14" y="33"/>
                    <a:pt x="14" y="33"/>
                  </a:cubicBezTo>
                  <a:cubicBezTo>
                    <a:pt x="14" y="31"/>
                    <a:pt x="14" y="31"/>
                    <a:pt x="14" y="31"/>
                  </a:cubicBezTo>
                  <a:cubicBezTo>
                    <a:pt x="14" y="31"/>
                    <a:pt x="14" y="31"/>
                    <a:pt x="14" y="31"/>
                  </a:cubicBezTo>
                  <a:cubicBezTo>
                    <a:pt x="14" y="31"/>
                    <a:pt x="14" y="30"/>
                    <a:pt x="14" y="30"/>
                  </a:cubicBezTo>
                  <a:cubicBezTo>
                    <a:pt x="15" y="29"/>
                    <a:pt x="15" y="29"/>
                    <a:pt x="15" y="29"/>
                  </a:cubicBezTo>
                  <a:cubicBezTo>
                    <a:pt x="15" y="29"/>
                    <a:pt x="15" y="28"/>
                    <a:pt x="15" y="27"/>
                  </a:cubicBezTo>
                  <a:cubicBezTo>
                    <a:pt x="17" y="27"/>
                    <a:pt x="17" y="27"/>
                    <a:pt x="17" y="27"/>
                  </a:cubicBezTo>
                  <a:cubicBezTo>
                    <a:pt x="17" y="27"/>
                    <a:pt x="17" y="27"/>
                    <a:pt x="17" y="27"/>
                  </a:cubicBezTo>
                  <a:cubicBezTo>
                    <a:pt x="17" y="27"/>
                    <a:pt x="18" y="27"/>
                    <a:pt x="18" y="27"/>
                  </a:cubicBezTo>
                  <a:cubicBezTo>
                    <a:pt x="18" y="27"/>
                    <a:pt x="18" y="27"/>
                    <a:pt x="18" y="27"/>
                  </a:cubicBezTo>
                  <a:cubicBezTo>
                    <a:pt x="18" y="27"/>
                    <a:pt x="18" y="27"/>
                    <a:pt x="18" y="27"/>
                  </a:cubicBezTo>
                  <a:cubicBezTo>
                    <a:pt x="19" y="27"/>
                    <a:pt x="19" y="27"/>
                    <a:pt x="19" y="27"/>
                  </a:cubicBezTo>
                  <a:moveTo>
                    <a:pt x="14" y="27"/>
                  </a:moveTo>
                  <a:cubicBezTo>
                    <a:pt x="14" y="27"/>
                    <a:pt x="14" y="27"/>
                    <a:pt x="14" y="27"/>
                  </a:cubicBezTo>
                  <a:cubicBezTo>
                    <a:pt x="12" y="26"/>
                    <a:pt x="10" y="25"/>
                    <a:pt x="8" y="24"/>
                  </a:cubicBezTo>
                  <a:cubicBezTo>
                    <a:pt x="7" y="23"/>
                    <a:pt x="7" y="23"/>
                    <a:pt x="7" y="23"/>
                  </a:cubicBezTo>
                  <a:cubicBezTo>
                    <a:pt x="6" y="23"/>
                    <a:pt x="5" y="22"/>
                    <a:pt x="4" y="22"/>
                  </a:cubicBezTo>
                  <a:cubicBezTo>
                    <a:pt x="4" y="22"/>
                    <a:pt x="4" y="22"/>
                    <a:pt x="4" y="22"/>
                  </a:cubicBezTo>
                  <a:cubicBezTo>
                    <a:pt x="5" y="22"/>
                    <a:pt x="5" y="22"/>
                    <a:pt x="5" y="22"/>
                  </a:cubicBezTo>
                  <a:cubicBezTo>
                    <a:pt x="7" y="22"/>
                    <a:pt x="9" y="23"/>
                    <a:pt x="11" y="24"/>
                  </a:cubicBezTo>
                  <a:cubicBezTo>
                    <a:pt x="11" y="24"/>
                    <a:pt x="11" y="24"/>
                    <a:pt x="11" y="24"/>
                  </a:cubicBezTo>
                  <a:cubicBezTo>
                    <a:pt x="12" y="24"/>
                    <a:pt x="12" y="24"/>
                    <a:pt x="12" y="24"/>
                  </a:cubicBezTo>
                  <a:cubicBezTo>
                    <a:pt x="12" y="24"/>
                    <a:pt x="12" y="25"/>
                    <a:pt x="12" y="25"/>
                  </a:cubicBezTo>
                  <a:cubicBezTo>
                    <a:pt x="13" y="25"/>
                    <a:pt x="13" y="25"/>
                    <a:pt x="14" y="26"/>
                  </a:cubicBezTo>
                  <a:cubicBezTo>
                    <a:pt x="14" y="26"/>
                    <a:pt x="14" y="26"/>
                    <a:pt x="14" y="26"/>
                  </a:cubicBezTo>
                  <a:cubicBezTo>
                    <a:pt x="15" y="26"/>
                    <a:pt x="15" y="26"/>
                    <a:pt x="15" y="26"/>
                  </a:cubicBezTo>
                  <a:cubicBezTo>
                    <a:pt x="15" y="26"/>
                    <a:pt x="15" y="26"/>
                    <a:pt x="15" y="26"/>
                  </a:cubicBezTo>
                  <a:cubicBezTo>
                    <a:pt x="15" y="27"/>
                    <a:pt x="15" y="27"/>
                    <a:pt x="15" y="27"/>
                  </a:cubicBezTo>
                  <a:cubicBezTo>
                    <a:pt x="14" y="27"/>
                    <a:pt x="14" y="27"/>
                    <a:pt x="14" y="27"/>
                  </a:cubicBezTo>
                  <a:moveTo>
                    <a:pt x="24" y="20"/>
                  </a:moveTo>
                  <a:cubicBezTo>
                    <a:pt x="23" y="20"/>
                    <a:pt x="23" y="20"/>
                    <a:pt x="22" y="19"/>
                  </a:cubicBezTo>
                  <a:cubicBezTo>
                    <a:pt x="22" y="19"/>
                    <a:pt x="22" y="19"/>
                    <a:pt x="22" y="19"/>
                  </a:cubicBezTo>
                  <a:cubicBezTo>
                    <a:pt x="22" y="19"/>
                    <a:pt x="22" y="19"/>
                    <a:pt x="22" y="19"/>
                  </a:cubicBezTo>
                  <a:cubicBezTo>
                    <a:pt x="22" y="19"/>
                    <a:pt x="22" y="19"/>
                    <a:pt x="22" y="19"/>
                  </a:cubicBezTo>
                  <a:cubicBezTo>
                    <a:pt x="23" y="19"/>
                    <a:pt x="24" y="19"/>
                    <a:pt x="24" y="19"/>
                  </a:cubicBezTo>
                  <a:cubicBezTo>
                    <a:pt x="24" y="19"/>
                    <a:pt x="24" y="19"/>
                    <a:pt x="24" y="19"/>
                  </a:cubicBezTo>
                  <a:cubicBezTo>
                    <a:pt x="24" y="19"/>
                    <a:pt x="24" y="19"/>
                    <a:pt x="24" y="19"/>
                  </a:cubicBezTo>
                  <a:cubicBezTo>
                    <a:pt x="24" y="20"/>
                    <a:pt x="24" y="20"/>
                    <a:pt x="24" y="20"/>
                  </a:cubicBezTo>
                  <a:cubicBezTo>
                    <a:pt x="24" y="20"/>
                    <a:pt x="24" y="20"/>
                    <a:pt x="24" y="20"/>
                  </a:cubicBezTo>
                  <a:moveTo>
                    <a:pt x="30" y="22"/>
                  </a:moveTo>
                  <a:cubicBezTo>
                    <a:pt x="31" y="21"/>
                    <a:pt x="33" y="20"/>
                    <a:pt x="34" y="19"/>
                  </a:cubicBezTo>
                  <a:cubicBezTo>
                    <a:pt x="34" y="19"/>
                    <a:pt x="34" y="19"/>
                    <a:pt x="34" y="19"/>
                  </a:cubicBezTo>
                  <a:cubicBezTo>
                    <a:pt x="35" y="19"/>
                    <a:pt x="35" y="19"/>
                    <a:pt x="35" y="19"/>
                  </a:cubicBezTo>
                  <a:cubicBezTo>
                    <a:pt x="34" y="20"/>
                    <a:pt x="33" y="20"/>
                    <a:pt x="32" y="21"/>
                  </a:cubicBezTo>
                  <a:cubicBezTo>
                    <a:pt x="32" y="21"/>
                    <a:pt x="32" y="21"/>
                    <a:pt x="32" y="21"/>
                  </a:cubicBezTo>
                  <a:cubicBezTo>
                    <a:pt x="32" y="21"/>
                    <a:pt x="31" y="21"/>
                    <a:pt x="31" y="21"/>
                  </a:cubicBezTo>
                  <a:cubicBezTo>
                    <a:pt x="31" y="21"/>
                    <a:pt x="30" y="21"/>
                    <a:pt x="30" y="22"/>
                  </a:cubicBezTo>
                  <a:moveTo>
                    <a:pt x="29" y="22"/>
                  </a:moveTo>
                  <a:cubicBezTo>
                    <a:pt x="29" y="22"/>
                    <a:pt x="29" y="22"/>
                    <a:pt x="29" y="22"/>
                  </a:cubicBezTo>
                  <a:cubicBezTo>
                    <a:pt x="28" y="21"/>
                    <a:pt x="27" y="21"/>
                    <a:pt x="26" y="20"/>
                  </a:cubicBezTo>
                  <a:cubicBezTo>
                    <a:pt x="27" y="20"/>
                    <a:pt x="29" y="19"/>
                    <a:pt x="30" y="18"/>
                  </a:cubicBezTo>
                  <a:cubicBezTo>
                    <a:pt x="31" y="19"/>
                    <a:pt x="31" y="19"/>
                    <a:pt x="31" y="19"/>
                  </a:cubicBezTo>
                  <a:cubicBezTo>
                    <a:pt x="27" y="20"/>
                    <a:pt x="27" y="20"/>
                    <a:pt x="27" y="20"/>
                  </a:cubicBezTo>
                  <a:cubicBezTo>
                    <a:pt x="27" y="21"/>
                    <a:pt x="27" y="21"/>
                    <a:pt x="27" y="21"/>
                  </a:cubicBezTo>
                  <a:cubicBezTo>
                    <a:pt x="28" y="21"/>
                    <a:pt x="28" y="21"/>
                    <a:pt x="28" y="21"/>
                  </a:cubicBezTo>
                  <a:cubicBezTo>
                    <a:pt x="28" y="21"/>
                    <a:pt x="28" y="21"/>
                    <a:pt x="28" y="21"/>
                  </a:cubicBezTo>
                  <a:cubicBezTo>
                    <a:pt x="32" y="19"/>
                    <a:pt x="32" y="19"/>
                    <a:pt x="32" y="19"/>
                  </a:cubicBezTo>
                  <a:cubicBezTo>
                    <a:pt x="32" y="19"/>
                    <a:pt x="32" y="19"/>
                    <a:pt x="32" y="19"/>
                  </a:cubicBezTo>
                  <a:cubicBezTo>
                    <a:pt x="32" y="19"/>
                    <a:pt x="33" y="19"/>
                    <a:pt x="33" y="19"/>
                  </a:cubicBezTo>
                  <a:cubicBezTo>
                    <a:pt x="32" y="20"/>
                    <a:pt x="31" y="21"/>
                    <a:pt x="29" y="22"/>
                  </a:cubicBezTo>
                  <a:moveTo>
                    <a:pt x="25" y="20"/>
                  </a:moveTo>
                  <a:cubicBezTo>
                    <a:pt x="25" y="20"/>
                    <a:pt x="25" y="20"/>
                    <a:pt x="24" y="20"/>
                  </a:cubicBezTo>
                  <a:cubicBezTo>
                    <a:pt x="25" y="19"/>
                    <a:pt x="25" y="19"/>
                    <a:pt x="25" y="19"/>
                  </a:cubicBezTo>
                  <a:cubicBezTo>
                    <a:pt x="25" y="19"/>
                    <a:pt x="25" y="19"/>
                    <a:pt x="25" y="19"/>
                  </a:cubicBezTo>
                  <a:cubicBezTo>
                    <a:pt x="26" y="19"/>
                    <a:pt x="27" y="19"/>
                    <a:pt x="27" y="19"/>
                  </a:cubicBezTo>
                  <a:cubicBezTo>
                    <a:pt x="28" y="18"/>
                    <a:pt x="28" y="18"/>
                    <a:pt x="28" y="18"/>
                  </a:cubicBezTo>
                  <a:cubicBezTo>
                    <a:pt x="28" y="18"/>
                    <a:pt x="29" y="18"/>
                    <a:pt x="30" y="18"/>
                  </a:cubicBezTo>
                  <a:cubicBezTo>
                    <a:pt x="28" y="19"/>
                    <a:pt x="27" y="20"/>
                    <a:pt x="25" y="20"/>
                  </a:cubicBezTo>
                  <a:moveTo>
                    <a:pt x="37" y="19"/>
                  </a:moveTo>
                  <a:cubicBezTo>
                    <a:pt x="37" y="19"/>
                    <a:pt x="37" y="19"/>
                    <a:pt x="37" y="19"/>
                  </a:cubicBezTo>
                  <a:cubicBezTo>
                    <a:pt x="37" y="19"/>
                    <a:pt x="37" y="19"/>
                    <a:pt x="37" y="19"/>
                  </a:cubicBezTo>
                  <a:cubicBezTo>
                    <a:pt x="37" y="19"/>
                    <a:pt x="37" y="18"/>
                    <a:pt x="38" y="18"/>
                  </a:cubicBezTo>
                  <a:cubicBezTo>
                    <a:pt x="38" y="18"/>
                    <a:pt x="38" y="18"/>
                    <a:pt x="38" y="18"/>
                  </a:cubicBezTo>
                  <a:cubicBezTo>
                    <a:pt x="39" y="18"/>
                    <a:pt x="39" y="18"/>
                    <a:pt x="39" y="18"/>
                  </a:cubicBezTo>
                  <a:cubicBezTo>
                    <a:pt x="37" y="19"/>
                    <a:pt x="35" y="20"/>
                    <a:pt x="33" y="22"/>
                  </a:cubicBezTo>
                  <a:cubicBezTo>
                    <a:pt x="33" y="22"/>
                    <a:pt x="32" y="22"/>
                    <a:pt x="32" y="22"/>
                  </a:cubicBezTo>
                  <a:cubicBezTo>
                    <a:pt x="33" y="21"/>
                    <a:pt x="34" y="20"/>
                    <a:pt x="36" y="19"/>
                  </a:cubicBezTo>
                  <a:cubicBezTo>
                    <a:pt x="37" y="19"/>
                    <a:pt x="37" y="19"/>
                    <a:pt x="37" y="19"/>
                  </a:cubicBezTo>
                  <a:moveTo>
                    <a:pt x="24" y="19"/>
                  </a:moveTo>
                  <a:cubicBezTo>
                    <a:pt x="24" y="19"/>
                    <a:pt x="23" y="19"/>
                    <a:pt x="23" y="19"/>
                  </a:cubicBezTo>
                  <a:cubicBezTo>
                    <a:pt x="25" y="18"/>
                    <a:pt x="25" y="18"/>
                    <a:pt x="25" y="18"/>
                  </a:cubicBezTo>
                  <a:cubicBezTo>
                    <a:pt x="25" y="18"/>
                    <a:pt x="25" y="18"/>
                    <a:pt x="25" y="18"/>
                  </a:cubicBezTo>
                  <a:cubicBezTo>
                    <a:pt x="26" y="18"/>
                    <a:pt x="26" y="18"/>
                    <a:pt x="27" y="18"/>
                  </a:cubicBezTo>
                  <a:cubicBezTo>
                    <a:pt x="27" y="18"/>
                    <a:pt x="27" y="18"/>
                    <a:pt x="27" y="18"/>
                  </a:cubicBezTo>
                  <a:cubicBezTo>
                    <a:pt x="26" y="19"/>
                    <a:pt x="25" y="19"/>
                    <a:pt x="24" y="19"/>
                  </a:cubicBezTo>
                  <a:cubicBezTo>
                    <a:pt x="24" y="19"/>
                    <a:pt x="24" y="19"/>
                    <a:pt x="24" y="19"/>
                  </a:cubicBezTo>
                  <a:moveTo>
                    <a:pt x="18" y="26"/>
                  </a:moveTo>
                  <a:cubicBezTo>
                    <a:pt x="17" y="26"/>
                    <a:pt x="16" y="26"/>
                    <a:pt x="14" y="25"/>
                  </a:cubicBezTo>
                  <a:cubicBezTo>
                    <a:pt x="14" y="25"/>
                    <a:pt x="14" y="25"/>
                    <a:pt x="14" y="25"/>
                  </a:cubicBezTo>
                  <a:cubicBezTo>
                    <a:pt x="13" y="24"/>
                    <a:pt x="13" y="24"/>
                    <a:pt x="13" y="24"/>
                  </a:cubicBezTo>
                  <a:cubicBezTo>
                    <a:pt x="13" y="23"/>
                    <a:pt x="13" y="23"/>
                    <a:pt x="13" y="23"/>
                  </a:cubicBezTo>
                  <a:cubicBezTo>
                    <a:pt x="13" y="23"/>
                    <a:pt x="13" y="23"/>
                    <a:pt x="13" y="23"/>
                  </a:cubicBezTo>
                  <a:cubicBezTo>
                    <a:pt x="13" y="22"/>
                    <a:pt x="13" y="22"/>
                    <a:pt x="13" y="21"/>
                  </a:cubicBezTo>
                  <a:cubicBezTo>
                    <a:pt x="13" y="21"/>
                    <a:pt x="13" y="21"/>
                    <a:pt x="13" y="21"/>
                  </a:cubicBezTo>
                  <a:cubicBezTo>
                    <a:pt x="13" y="20"/>
                    <a:pt x="13" y="19"/>
                    <a:pt x="14" y="19"/>
                  </a:cubicBezTo>
                  <a:cubicBezTo>
                    <a:pt x="17" y="17"/>
                    <a:pt x="17" y="17"/>
                    <a:pt x="17" y="17"/>
                  </a:cubicBezTo>
                  <a:cubicBezTo>
                    <a:pt x="18" y="17"/>
                    <a:pt x="18" y="17"/>
                    <a:pt x="18" y="17"/>
                  </a:cubicBezTo>
                  <a:cubicBezTo>
                    <a:pt x="19" y="17"/>
                    <a:pt x="20" y="18"/>
                    <a:pt x="22" y="18"/>
                  </a:cubicBezTo>
                  <a:cubicBezTo>
                    <a:pt x="22" y="18"/>
                    <a:pt x="22" y="18"/>
                    <a:pt x="22" y="18"/>
                  </a:cubicBezTo>
                  <a:cubicBezTo>
                    <a:pt x="22" y="18"/>
                    <a:pt x="22" y="18"/>
                    <a:pt x="22" y="18"/>
                  </a:cubicBezTo>
                  <a:cubicBezTo>
                    <a:pt x="23" y="18"/>
                    <a:pt x="23" y="18"/>
                    <a:pt x="23" y="18"/>
                  </a:cubicBezTo>
                  <a:cubicBezTo>
                    <a:pt x="23" y="17"/>
                    <a:pt x="23" y="17"/>
                    <a:pt x="23" y="17"/>
                  </a:cubicBezTo>
                  <a:cubicBezTo>
                    <a:pt x="23" y="17"/>
                    <a:pt x="23" y="17"/>
                    <a:pt x="23" y="17"/>
                  </a:cubicBezTo>
                  <a:cubicBezTo>
                    <a:pt x="24" y="17"/>
                    <a:pt x="24" y="17"/>
                    <a:pt x="24" y="17"/>
                  </a:cubicBezTo>
                  <a:cubicBezTo>
                    <a:pt x="19" y="20"/>
                    <a:pt x="19" y="20"/>
                    <a:pt x="19" y="20"/>
                  </a:cubicBezTo>
                  <a:cubicBezTo>
                    <a:pt x="19" y="20"/>
                    <a:pt x="19" y="20"/>
                    <a:pt x="19" y="20"/>
                  </a:cubicBezTo>
                  <a:cubicBezTo>
                    <a:pt x="19" y="20"/>
                    <a:pt x="19" y="20"/>
                    <a:pt x="19" y="20"/>
                  </a:cubicBezTo>
                  <a:cubicBezTo>
                    <a:pt x="18" y="21"/>
                    <a:pt x="18" y="21"/>
                    <a:pt x="18" y="21"/>
                  </a:cubicBezTo>
                  <a:cubicBezTo>
                    <a:pt x="18" y="21"/>
                    <a:pt x="18" y="21"/>
                    <a:pt x="18" y="21"/>
                  </a:cubicBezTo>
                  <a:cubicBezTo>
                    <a:pt x="18" y="21"/>
                    <a:pt x="18" y="21"/>
                    <a:pt x="18" y="21"/>
                  </a:cubicBezTo>
                  <a:cubicBezTo>
                    <a:pt x="18" y="22"/>
                    <a:pt x="18" y="22"/>
                    <a:pt x="18" y="23"/>
                  </a:cubicBezTo>
                  <a:cubicBezTo>
                    <a:pt x="18" y="23"/>
                    <a:pt x="18" y="23"/>
                    <a:pt x="18" y="23"/>
                  </a:cubicBezTo>
                  <a:cubicBezTo>
                    <a:pt x="18" y="23"/>
                    <a:pt x="18" y="23"/>
                    <a:pt x="18" y="23"/>
                  </a:cubicBezTo>
                  <a:cubicBezTo>
                    <a:pt x="18" y="23"/>
                    <a:pt x="18" y="23"/>
                    <a:pt x="18" y="23"/>
                  </a:cubicBezTo>
                  <a:cubicBezTo>
                    <a:pt x="18" y="24"/>
                    <a:pt x="18" y="25"/>
                    <a:pt x="18" y="26"/>
                  </a:cubicBezTo>
                  <a:cubicBezTo>
                    <a:pt x="18" y="26"/>
                    <a:pt x="18" y="26"/>
                    <a:pt x="18" y="26"/>
                  </a:cubicBezTo>
                  <a:cubicBezTo>
                    <a:pt x="18" y="26"/>
                    <a:pt x="18" y="26"/>
                    <a:pt x="18" y="26"/>
                  </a:cubicBezTo>
                  <a:moveTo>
                    <a:pt x="33" y="23"/>
                  </a:moveTo>
                  <a:cubicBezTo>
                    <a:pt x="34" y="23"/>
                    <a:pt x="34" y="23"/>
                    <a:pt x="34" y="23"/>
                  </a:cubicBezTo>
                  <a:cubicBezTo>
                    <a:pt x="36" y="21"/>
                    <a:pt x="38" y="19"/>
                    <a:pt x="41" y="18"/>
                  </a:cubicBezTo>
                  <a:cubicBezTo>
                    <a:pt x="41" y="18"/>
                    <a:pt x="41" y="18"/>
                    <a:pt x="41" y="18"/>
                  </a:cubicBezTo>
                  <a:cubicBezTo>
                    <a:pt x="40" y="17"/>
                    <a:pt x="40" y="17"/>
                    <a:pt x="40" y="17"/>
                  </a:cubicBezTo>
                  <a:cubicBezTo>
                    <a:pt x="38" y="17"/>
                    <a:pt x="38" y="17"/>
                    <a:pt x="38" y="17"/>
                  </a:cubicBezTo>
                  <a:cubicBezTo>
                    <a:pt x="39" y="17"/>
                    <a:pt x="39" y="17"/>
                    <a:pt x="39" y="17"/>
                  </a:cubicBezTo>
                  <a:cubicBezTo>
                    <a:pt x="43" y="17"/>
                    <a:pt x="43" y="17"/>
                    <a:pt x="43" y="17"/>
                  </a:cubicBezTo>
                  <a:cubicBezTo>
                    <a:pt x="42" y="18"/>
                    <a:pt x="40" y="20"/>
                    <a:pt x="38" y="21"/>
                  </a:cubicBezTo>
                  <a:cubicBezTo>
                    <a:pt x="35" y="23"/>
                    <a:pt x="34" y="24"/>
                    <a:pt x="33" y="25"/>
                  </a:cubicBezTo>
                  <a:cubicBezTo>
                    <a:pt x="31" y="24"/>
                    <a:pt x="28" y="23"/>
                    <a:pt x="25" y="22"/>
                  </a:cubicBezTo>
                  <a:cubicBezTo>
                    <a:pt x="23" y="22"/>
                    <a:pt x="21" y="21"/>
                    <a:pt x="19" y="21"/>
                  </a:cubicBezTo>
                  <a:cubicBezTo>
                    <a:pt x="20" y="20"/>
                    <a:pt x="20" y="20"/>
                    <a:pt x="20" y="20"/>
                  </a:cubicBezTo>
                  <a:cubicBezTo>
                    <a:pt x="21" y="20"/>
                    <a:pt x="21" y="20"/>
                    <a:pt x="21" y="20"/>
                  </a:cubicBezTo>
                  <a:cubicBezTo>
                    <a:pt x="21" y="20"/>
                    <a:pt x="21" y="20"/>
                    <a:pt x="21" y="20"/>
                  </a:cubicBezTo>
                  <a:cubicBezTo>
                    <a:pt x="22" y="20"/>
                    <a:pt x="22" y="20"/>
                    <a:pt x="22" y="20"/>
                  </a:cubicBezTo>
                  <a:cubicBezTo>
                    <a:pt x="23" y="20"/>
                    <a:pt x="24" y="21"/>
                    <a:pt x="25" y="21"/>
                  </a:cubicBezTo>
                  <a:cubicBezTo>
                    <a:pt x="26" y="21"/>
                    <a:pt x="28" y="22"/>
                    <a:pt x="29" y="22"/>
                  </a:cubicBezTo>
                  <a:cubicBezTo>
                    <a:pt x="29" y="22"/>
                    <a:pt x="29" y="22"/>
                    <a:pt x="29" y="22"/>
                  </a:cubicBezTo>
                  <a:cubicBezTo>
                    <a:pt x="30" y="22"/>
                    <a:pt x="30" y="22"/>
                    <a:pt x="30" y="22"/>
                  </a:cubicBezTo>
                  <a:cubicBezTo>
                    <a:pt x="30" y="22"/>
                    <a:pt x="31" y="22"/>
                    <a:pt x="31" y="22"/>
                  </a:cubicBezTo>
                  <a:cubicBezTo>
                    <a:pt x="32" y="22"/>
                    <a:pt x="32" y="22"/>
                    <a:pt x="33" y="23"/>
                  </a:cubicBezTo>
                  <a:cubicBezTo>
                    <a:pt x="33" y="23"/>
                    <a:pt x="33" y="23"/>
                    <a:pt x="33" y="23"/>
                  </a:cubicBezTo>
                  <a:moveTo>
                    <a:pt x="15" y="17"/>
                  </a:moveTo>
                  <a:cubicBezTo>
                    <a:pt x="15" y="17"/>
                    <a:pt x="15" y="17"/>
                    <a:pt x="15" y="17"/>
                  </a:cubicBezTo>
                  <a:cubicBezTo>
                    <a:pt x="14" y="17"/>
                    <a:pt x="14" y="17"/>
                    <a:pt x="14" y="17"/>
                  </a:cubicBezTo>
                  <a:cubicBezTo>
                    <a:pt x="16" y="16"/>
                    <a:pt x="16" y="16"/>
                    <a:pt x="16" y="16"/>
                  </a:cubicBezTo>
                  <a:cubicBezTo>
                    <a:pt x="16" y="17"/>
                    <a:pt x="16" y="17"/>
                    <a:pt x="16" y="17"/>
                  </a:cubicBezTo>
                  <a:cubicBezTo>
                    <a:pt x="15" y="17"/>
                    <a:pt x="15" y="17"/>
                    <a:pt x="15" y="17"/>
                  </a:cubicBezTo>
                  <a:moveTo>
                    <a:pt x="14" y="17"/>
                  </a:moveTo>
                  <a:cubicBezTo>
                    <a:pt x="13" y="17"/>
                    <a:pt x="13" y="17"/>
                    <a:pt x="13" y="17"/>
                  </a:cubicBezTo>
                  <a:cubicBezTo>
                    <a:pt x="13" y="17"/>
                    <a:pt x="13" y="17"/>
                    <a:pt x="13" y="17"/>
                  </a:cubicBezTo>
                  <a:cubicBezTo>
                    <a:pt x="15" y="16"/>
                    <a:pt x="15" y="16"/>
                    <a:pt x="15" y="16"/>
                  </a:cubicBezTo>
                  <a:cubicBezTo>
                    <a:pt x="15" y="16"/>
                    <a:pt x="15" y="16"/>
                    <a:pt x="15" y="16"/>
                  </a:cubicBezTo>
                  <a:cubicBezTo>
                    <a:pt x="16" y="16"/>
                    <a:pt x="16" y="16"/>
                    <a:pt x="16" y="16"/>
                  </a:cubicBezTo>
                  <a:cubicBezTo>
                    <a:pt x="14" y="17"/>
                    <a:pt x="14" y="17"/>
                    <a:pt x="14" y="17"/>
                  </a:cubicBezTo>
                  <a:moveTo>
                    <a:pt x="12" y="17"/>
                  </a:moveTo>
                  <a:cubicBezTo>
                    <a:pt x="11" y="16"/>
                    <a:pt x="11" y="16"/>
                    <a:pt x="11" y="16"/>
                  </a:cubicBezTo>
                  <a:cubicBezTo>
                    <a:pt x="12" y="16"/>
                    <a:pt x="12" y="16"/>
                    <a:pt x="13" y="15"/>
                  </a:cubicBezTo>
                  <a:cubicBezTo>
                    <a:pt x="14" y="15"/>
                    <a:pt x="14" y="15"/>
                    <a:pt x="14" y="15"/>
                  </a:cubicBezTo>
                  <a:cubicBezTo>
                    <a:pt x="14" y="15"/>
                    <a:pt x="14" y="15"/>
                    <a:pt x="14" y="15"/>
                  </a:cubicBezTo>
                  <a:cubicBezTo>
                    <a:pt x="12" y="16"/>
                    <a:pt x="12" y="16"/>
                    <a:pt x="12" y="16"/>
                  </a:cubicBezTo>
                  <a:cubicBezTo>
                    <a:pt x="12" y="17"/>
                    <a:pt x="12" y="17"/>
                    <a:pt x="12" y="17"/>
                  </a:cubicBezTo>
                  <a:moveTo>
                    <a:pt x="11" y="16"/>
                  </a:moveTo>
                  <a:cubicBezTo>
                    <a:pt x="10" y="16"/>
                    <a:pt x="10" y="16"/>
                    <a:pt x="10" y="16"/>
                  </a:cubicBezTo>
                  <a:cubicBezTo>
                    <a:pt x="11" y="15"/>
                    <a:pt x="11" y="15"/>
                    <a:pt x="11" y="15"/>
                  </a:cubicBezTo>
                  <a:cubicBezTo>
                    <a:pt x="11" y="15"/>
                    <a:pt x="11" y="15"/>
                    <a:pt x="11" y="15"/>
                  </a:cubicBezTo>
                  <a:cubicBezTo>
                    <a:pt x="12" y="15"/>
                    <a:pt x="12" y="15"/>
                    <a:pt x="13" y="15"/>
                  </a:cubicBezTo>
                  <a:cubicBezTo>
                    <a:pt x="12" y="15"/>
                    <a:pt x="11" y="16"/>
                    <a:pt x="11" y="16"/>
                  </a:cubicBezTo>
                  <a:cubicBezTo>
                    <a:pt x="11" y="16"/>
                    <a:pt x="11" y="16"/>
                    <a:pt x="11" y="16"/>
                  </a:cubicBezTo>
                  <a:moveTo>
                    <a:pt x="10" y="16"/>
                  </a:moveTo>
                  <a:cubicBezTo>
                    <a:pt x="9" y="16"/>
                    <a:pt x="9" y="16"/>
                    <a:pt x="9" y="16"/>
                  </a:cubicBezTo>
                  <a:cubicBezTo>
                    <a:pt x="9" y="16"/>
                    <a:pt x="9" y="16"/>
                    <a:pt x="9" y="16"/>
                  </a:cubicBezTo>
                  <a:cubicBezTo>
                    <a:pt x="9" y="15"/>
                    <a:pt x="10" y="15"/>
                    <a:pt x="10" y="15"/>
                  </a:cubicBezTo>
                  <a:cubicBezTo>
                    <a:pt x="10" y="15"/>
                    <a:pt x="10" y="15"/>
                    <a:pt x="10" y="15"/>
                  </a:cubicBezTo>
                  <a:cubicBezTo>
                    <a:pt x="11" y="15"/>
                    <a:pt x="11" y="15"/>
                    <a:pt x="11" y="15"/>
                  </a:cubicBezTo>
                  <a:cubicBezTo>
                    <a:pt x="10" y="16"/>
                    <a:pt x="10" y="16"/>
                    <a:pt x="10" y="16"/>
                  </a:cubicBezTo>
                  <a:moveTo>
                    <a:pt x="9" y="16"/>
                  </a:moveTo>
                  <a:cubicBezTo>
                    <a:pt x="8" y="15"/>
                    <a:pt x="8" y="15"/>
                    <a:pt x="8" y="15"/>
                  </a:cubicBezTo>
                  <a:cubicBezTo>
                    <a:pt x="9" y="15"/>
                    <a:pt x="9" y="15"/>
                    <a:pt x="9" y="15"/>
                  </a:cubicBezTo>
                  <a:cubicBezTo>
                    <a:pt x="9" y="15"/>
                    <a:pt x="9" y="15"/>
                    <a:pt x="9" y="15"/>
                  </a:cubicBezTo>
                  <a:cubicBezTo>
                    <a:pt x="9" y="15"/>
                    <a:pt x="9" y="15"/>
                    <a:pt x="9" y="15"/>
                  </a:cubicBezTo>
                  <a:cubicBezTo>
                    <a:pt x="10" y="15"/>
                    <a:pt x="10" y="15"/>
                    <a:pt x="10" y="15"/>
                  </a:cubicBezTo>
                  <a:cubicBezTo>
                    <a:pt x="9" y="15"/>
                    <a:pt x="9" y="15"/>
                    <a:pt x="9" y="16"/>
                  </a:cubicBezTo>
                  <a:moveTo>
                    <a:pt x="8" y="15"/>
                  </a:moveTo>
                  <a:cubicBezTo>
                    <a:pt x="7" y="15"/>
                    <a:pt x="7" y="15"/>
                    <a:pt x="7" y="15"/>
                  </a:cubicBezTo>
                  <a:cubicBezTo>
                    <a:pt x="8" y="15"/>
                    <a:pt x="8" y="15"/>
                    <a:pt x="8" y="15"/>
                  </a:cubicBezTo>
                  <a:cubicBezTo>
                    <a:pt x="9" y="14"/>
                    <a:pt x="9" y="14"/>
                    <a:pt x="9" y="14"/>
                  </a:cubicBezTo>
                  <a:cubicBezTo>
                    <a:pt x="9" y="14"/>
                    <a:pt x="9" y="14"/>
                    <a:pt x="9" y="14"/>
                  </a:cubicBezTo>
                  <a:cubicBezTo>
                    <a:pt x="9" y="14"/>
                    <a:pt x="9" y="14"/>
                    <a:pt x="9" y="14"/>
                  </a:cubicBezTo>
                  <a:cubicBezTo>
                    <a:pt x="9" y="15"/>
                    <a:pt x="8" y="15"/>
                    <a:pt x="8" y="15"/>
                  </a:cubicBezTo>
                  <a:moveTo>
                    <a:pt x="7" y="15"/>
                  </a:moveTo>
                  <a:cubicBezTo>
                    <a:pt x="7" y="15"/>
                    <a:pt x="7" y="15"/>
                    <a:pt x="7" y="15"/>
                  </a:cubicBezTo>
                  <a:cubicBezTo>
                    <a:pt x="7" y="15"/>
                    <a:pt x="7" y="15"/>
                    <a:pt x="7" y="15"/>
                  </a:cubicBezTo>
                  <a:cubicBezTo>
                    <a:pt x="7" y="14"/>
                    <a:pt x="7" y="14"/>
                    <a:pt x="7" y="14"/>
                  </a:cubicBezTo>
                  <a:cubicBezTo>
                    <a:pt x="8" y="14"/>
                    <a:pt x="8" y="14"/>
                    <a:pt x="8" y="14"/>
                  </a:cubicBezTo>
                  <a:cubicBezTo>
                    <a:pt x="8" y="14"/>
                    <a:pt x="8" y="14"/>
                    <a:pt x="8" y="14"/>
                  </a:cubicBezTo>
                  <a:cubicBezTo>
                    <a:pt x="8" y="14"/>
                    <a:pt x="7" y="15"/>
                    <a:pt x="7" y="15"/>
                  </a:cubicBezTo>
                  <a:moveTo>
                    <a:pt x="7" y="14"/>
                  </a:moveTo>
                  <a:cubicBezTo>
                    <a:pt x="7" y="14"/>
                    <a:pt x="7" y="14"/>
                    <a:pt x="7" y="14"/>
                  </a:cubicBezTo>
                  <a:cubicBezTo>
                    <a:pt x="7" y="14"/>
                    <a:pt x="7" y="14"/>
                    <a:pt x="7" y="14"/>
                  </a:cubicBezTo>
                  <a:cubicBezTo>
                    <a:pt x="7" y="14"/>
                    <a:pt x="7" y="14"/>
                    <a:pt x="7" y="14"/>
                  </a:cubicBezTo>
                  <a:moveTo>
                    <a:pt x="13" y="19"/>
                  </a:moveTo>
                  <a:cubicBezTo>
                    <a:pt x="12" y="18"/>
                    <a:pt x="12" y="18"/>
                    <a:pt x="12" y="18"/>
                  </a:cubicBezTo>
                  <a:cubicBezTo>
                    <a:pt x="10" y="18"/>
                    <a:pt x="8" y="17"/>
                    <a:pt x="6" y="16"/>
                  </a:cubicBezTo>
                  <a:cubicBezTo>
                    <a:pt x="6" y="16"/>
                    <a:pt x="5" y="16"/>
                    <a:pt x="5" y="16"/>
                  </a:cubicBezTo>
                  <a:cubicBezTo>
                    <a:pt x="4" y="16"/>
                    <a:pt x="3" y="15"/>
                    <a:pt x="2" y="15"/>
                  </a:cubicBezTo>
                  <a:cubicBezTo>
                    <a:pt x="2" y="15"/>
                    <a:pt x="2" y="15"/>
                    <a:pt x="2" y="15"/>
                  </a:cubicBezTo>
                  <a:cubicBezTo>
                    <a:pt x="3" y="14"/>
                    <a:pt x="4" y="14"/>
                    <a:pt x="4" y="14"/>
                  </a:cubicBezTo>
                  <a:cubicBezTo>
                    <a:pt x="4" y="14"/>
                    <a:pt x="4" y="14"/>
                    <a:pt x="4" y="14"/>
                  </a:cubicBezTo>
                  <a:cubicBezTo>
                    <a:pt x="5" y="14"/>
                    <a:pt x="5" y="14"/>
                    <a:pt x="6" y="14"/>
                  </a:cubicBezTo>
                  <a:cubicBezTo>
                    <a:pt x="6" y="14"/>
                    <a:pt x="6" y="14"/>
                    <a:pt x="6" y="14"/>
                  </a:cubicBezTo>
                  <a:cubicBezTo>
                    <a:pt x="6" y="15"/>
                    <a:pt x="6" y="15"/>
                    <a:pt x="6" y="15"/>
                  </a:cubicBezTo>
                  <a:cubicBezTo>
                    <a:pt x="6" y="15"/>
                    <a:pt x="6" y="15"/>
                    <a:pt x="6" y="15"/>
                  </a:cubicBezTo>
                  <a:cubicBezTo>
                    <a:pt x="6" y="16"/>
                    <a:pt x="6" y="16"/>
                    <a:pt x="6" y="16"/>
                  </a:cubicBezTo>
                  <a:cubicBezTo>
                    <a:pt x="7" y="16"/>
                    <a:pt x="8" y="16"/>
                    <a:pt x="9" y="17"/>
                  </a:cubicBezTo>
                  <a:cubicBezTo>
                    <a:pt x="10" y="17"/>
                    <a:pt x="10" y="17"/>
                    <a:pt x="11" y="17"/>
                  </a:cubicBezTo>
                  <a:cubicBezTo>
                    <a:pt x="11" y="17"/>
                    <a:pt x="12" y="17"/>
                    <a:pt x="12" y="18"/>
                  </a:cubicBezTo>
                  <a:cubicBezTo>
                    <a:pt x="13" y="18"/>
                    <a:pt x="13" y="18"/>
                    <a:pt x="13" y="18"/>
                  </a:cubicBezTo>
                  <a:cubicBezTo>
                    <a:pt x="13" y="18"/>
                    <a:pt x="13" y="18"/>
                    <a:pt x="13" y="18"/>
                  </a:cubicBezTo>
                  <a:cubicBezTo>
                    <a:pt x="13" y="18"/>
                    <a:pt x="13" y="18"/>
                    <a:pt x="13" y="18"/>
                  </a:cubicBezTo>
                  <a:cubicBezTo>
                    <a:pt x="13" y="19"/>
                    <a:pt x="13" y="19"/>
                    <a:pt x="13" y="19"/>
                  </a:cubicBezTo>
                  <a:moveTo>
                    <a:pt x="36" y="15"/>
                  </a:moveTo>
                  <a:cubicBezTo>
                    <a:pt x="34" y="14"/>
                    <a:pt x="31" y="14"/>
                    <a:pt x="27" y="13"/>
                  </a:cubicBezTo>
                  <a:cubicBezTo>
                    <a:pt x="26" y="13"/>
                    <a:pt x="24" y="13"/>
                    <a:pt x="22" y="12"/>
                  </a:cubicBezTo>
                  <a:cubicBezTo>
                    <a:pt x="22" y="12"/>
                    <a:pt x="22" y="12"/>
                    <a:pt x="22" y="12"/>
                  </a:cubicBezTo>
                  <a:cubicBezTo>
                    <a:pt x="24" y="12"/>
                    <a:pt x="26" y="13"/>
                    <a:pt x="28" y="13"/>
                  </a:cubicBezTo>
                  <a:cubicBezTo>
                    <a:pt x="31" y="13"/>
                    <a:pt x="34" y="14"/>
                    <a:pt x="37" y="14"/>
                  </a:cubicBezTo>
                  <a:cubicBezTo>
                    <a:pt x="37" y="14"/>
                    <a:pt x="37" y="14"/>
                    <a:pt x="37" y="14"/>
                  </a:cubicBezTo>
                  <a:cubicBezTo>
                    <a:pt x="37" y="14"/>
                    <a:pt x="37" y="14"/>
                    <a:pt x="37" y="14"/>
                  </a:cubicBezTo>
                  <a:cubicBezTo>
                    <a:pt x="36" y="15"/>
                    <a:pt x="36" y="15"/>
                    <a:pt x="36" y="15"/>
                  </a:cubicBezTo>
                  <a:moveTo>
                    <a:pt x="16" y="9"/>
                  </a:moveTo>
                  <a:cubicBezTo>
                    <a:pt x="14" y="8"/>
                    <a:pt x="14" y="8"/>
                    <a:pt x="14" y="8"/>
                  </a:cubicBezTo>
                  <a:cubicBezTo>
                    <a:pt x="16" y="8"/>
                    <a:pt x="16" y="8"/>
                    <a:pt x="16" y="8"/>
                  </a:cubicBezTo>
                  <a:cubicBezTo>
                    <a:pt x="16" y="9"/>
                    <a:pt x="16" y="9"/>
                    <a:pt x="16" y="9"/>
                  </a:cubicBezTo>
                  <a:cubicBezTo>
                    <a:pt x="16" y="9"/>
                    <a:pt x="16" y="9"/>
                    <a:pt x="16" y="9"/>
                  </a:cubicBezTo>
                  <a:moveTo>
                    <a:pt x="31" y="10"/>
                  </a:moveTo>
                  <a:cubicBezTo>
                    <a:pt x="28" y="10"/>
                    <a:pt x="28" y="10"/>
                    <a:pt x="28" y="10"/>
                  </a:cubicBezTo>
                  <a:cubicBezTo>
                    <a:pt x="38" y="4"/>
                    <a:pt x="38" y="4"/>
                    <a:pt x="38" y="4"/>
                  </a:cubicBezTo>
                  <a:cubicBezTo>
                    <a:pt x="38" y="5"/>
                    <a:pt x="38" y="5"/>
                    <a:pt x="38" y="5"/>
                  </a:cubicBezTo>
                  <a:cubicBezTo>
                    <a:pt x="39" y="5"/>
                    <a:pt x="39" y="5"/>
                    <a:pt x="39" y="5"/>
                  </a:cubicBezTo>
                  <a:cubicBezTo>
                    <a:pt x="38" y="7"/>
                    <a:pt x="37" y="8"/>
                    <a:pt x="36" y="10"/>
                  </a:cubicBezTo>
                  <a:cubicBezTo>
                    <a:pt x="36" y="10"/>
                    <a:pt x="36" y="10"/>
                    <a:pt x="35" y="10"/>
                  </a:cubicBezTo>
                  <a:cubicBezTo>
                    <a:pt x="35" y="10"/>
                    <a:pt x="35" y="10"/>
                    <a:pt x="34" y="10"/>
                  </a:cubicBezTo>
                  <a:cubicBezTo>
                    <a:pt x="35" y="9"/>
                    <a:pt x="36" y="9"/>
                    <a:pt x="36" y="8"/>
                  </a:cubicBezTo>
                  <a:cubicBezTo>
                    <a:pt x="37" y="8"/>
                    <a:pt x="37" y="8"/>
                    <a:pt x="37" y="8"/>
                  </a:cubicBezTo>
                  <a:cubicBezTo>
                    <a:pt x="37" y="8"/>
                    <a:pt x="37" y="8"/>
                    <a:pt x="37" y="8"/>
                  </a:cubicBezTo>
                  <a:cubicBezTo>
                    <a:pt x="37" y="8"/>
                    <a:pt x="37" y="8"/>
                    <a:pt x="37" y="8"/>
                  </a:cubicBezTo>
                  <a:cubicBezTo>
                    <a:pt x="36" y="8"/>
                    <a:pt x="36" y="8"/>
                    <a:pt x="36" y="8"/>
                  </a:cubicBezTo>
                  <a:cubicBezTo>
                    <a:pt x="35" y="9"/>
                    <a:pt x="34" y="9"/>
                    <a:pt x="34" y="10"/>
                  </a:cubicBezTo>
                  <a:cubicBezTo>
                    <a:pt x="34" y="10"/>
                    <a:pt x="34" y="10"/>
                    <a:pt x="34" y="10"/>
                  </a:cubicBezTo>
                  <a:cubicBezTo>
                    <a:pt x="33" y="10"/>
                    <a:pt x="33" y="10"/>
                    <a:pt x="33" y="10"/>
                  </a:cubicBezTo>
                  <a:cubicBezTo>
                    <a:pt x="33" y="10"/>
                    <a:pt x="33" y="10"/>
                    <a:pt x="33" y="10"/>
                  </a:cubicBezTo>
                  <a:cubicBezTo>
                    <a:pt x="33" y="11"/>
                    <a:pt x="33" y="11"/>
                    <a:pt x="33" y="11"/>
                  </a:cubicBezTo>
                  <a:cubicBezTo>
                    <a:pt x="32" y="11"/>
                    <a:pt x="32" y="11"/>
                    <a:pt x="32" y="11"/>
                  </a:cubicBezTo>
                  <a:cubicBezTo>
                    <a:pt x="31" y="10"/>
                    <a:pt x="31" y="10"/>
                    <a:pt x="31" y="10"/>
                  </a:cubicBezTo>
                  <a:cubicBezTo>
                    <a:pt x="31" y="10"/>
                    <a:pt x="31" y="10"/>
                    <a:pt x="31" y="10"/>
                  </a:cubicBezTo>
                  <a:cubicBezTo>
                    <a:pt x="34" y="9"/>
                    <a:pt x="36" y="7"/>
                    <a:pt x="38" y="6"/>
                  </a:cubicBezTo>
                  <a:cubicBezTo>
                    <a:pt x="38" y="5"/>
                    <a:pt x="38" y="5"/>
                    <a:pt x="38" y="5"/>
                  </a:cubicBezTo>
                  <a:cubicBezTo>
                    <a:pt x="38" y="5"/>
                    <a:pt x="38" y="5"/>
                    <a:pt x="38" y="5"/>
                  </a:cubicBezTo>
                  <a:cubicBezTo>
                    <a:pt x="36" y="7"/>
                    <a:pt x="33" y="8"/>
                    <a:pt x="31" y="10"/>
                  </a:cubicBezTo>
                  <a:cubicBezTo>
                    <a:pt x="31" y="10"/>
                    <a:pt x="31" y="10"/>
                    <a:pt x="31" y="10"/>
                  </a:cubicBezTo>
                  <a:moveTo>
                    <a:pt x="28" y="9"/>
                  </a:moveTo>
                  <a:cubicBezTo>
                    <a:pt x="28" y="9"/>
                    <a:pt x="28" y="9"/>
                    <a:pt x="28" y="9"/>
                  </a:cubicBezTo>
                  <a:cubicBezTo>
                    <a:pt x="28" y="8"/>
                    <a:pt x="28" y="8"/>
                    <a:pt x="28" y="8"/>
                  </a:cubicBezTo>
                  <a:cubicBezTo>
                    <a:pt x="31" y="7"/>
                    <a:pt x="33" y="5"/>
                    <a:pt x="36" y="4"/>
                  </a:cubicBezTo>
                  <a:cubicBezTo>
                    <a:pt x="36" y="4"/>
                    <a:pt x="36" y="4"/>
                    <a:pt x="36" y="4"/>
                  </a:cubicBezTo>
                  <a:cubicBezTo>
                    <a:pt x="37" y="4"/>
                    <a:pt x="37" y="4"/>
                    <a:pt x="37" y="4"/>
                  </a:cubicBezTo>
                  <a:cubicBezTo>
                    <a:pt x="37" y="4"/>
                    <a:pt x="37" y="4"/>
                    <a:pt x="37" y="4"/>
                  </a:cubicBezTo>
                  <a:cubicBezTo>
                    <a:pt x="27" y="10"/>
                    <a:pt x="27" y="10"/>
                    <a:pt x="27" y="10"/>
                  </a:cubicBezTo>
                  <a:cubicBezTo>
                    <a:pt x="27" y="10"/>
                    <a:pt x="27" y="10"/>
                    <a:pt x="27" y="10"/>
                  </a:cubicBezTo>
                  <a:cubicBezTo>
                    <a:pt x="26" y="9"/>
                    <a:pt x="26" y="9"/>
                    <a:pt x="26" y="9"/>
                  </a:cubicBezTo>
                  <a:cubicBezTo>
                    <a:pt x="26" y="9"/>
                    <a:pt x="27" y="9"/>
                    <a:pt x="28" y="8"/>
                  </a:cubicBezTo>
                  <a:cubicBezTo>
                    <a:pt x="28" y="8"/>
                    <a:pt x="28" y="8"/>
                    <a:pt x="28" y="8"/>
                  </a:cubicBezTo>
                  <a:cubicBezTo>
                    <a:pt x="28" y="9"/>
                    <a:pt x="28" y="9"/>
                    <a:pt x="28" y="9"/>
                  </a:cubicBezTo>
                  <a:moveTo>
                    <a:pt x="29" y="8"/>
                  </a:moveTo>
                  <a:cubicBezTo>
                    <a:pt x="29" y="7"/>
                    <a:pt x="29" y="7"/>
                    <a:pt x="29" y="7"/>
                  </a:cubicBezTo>
                  <a:cubicBezTo>
                    <a:pt x="29" y="7"/>
                    <a:pt x="29" y="6"/>
                    <a:pt x="30" y="6"/>
                  </a:cubicBezTo>
                  <a:cubicBezTo>
                    <a:pt x="34" y="4"/>
                    <a:pt x="34" y="4"/>
                    <a:pt x="34" y="4"/>
                  </a:cubicBezTo>
                  <a:cubicBezTo>
                    <a:pt x="34" y="4"/>
                    <a:pt x="35" y="4"/>
                    <a:pt x="36" y="4"/>
                  </a:cubicBezTo>
                  <a:cubicBezTo>
                    <a:pt x="33" y="5"/>
                    <a:pt x="31" y="6"/>
                    <a:pt x="29" y="8"/>
                  </a:cubicBezTo>
                  <a:moveTo>
                    <a:pt x="30" y="5"/>
                  </a:moveTo>
                  <a:cubicBezTo>
                    <a:pt x="30" y="4"/>
                    <a:pt x="30" y="4"/>
                    <a:pt x="30" y="4"/>
                  </a:cubicBezTo>
                  <a:cubicBezTo>
                    <a:pt x="30" y="4"/>
                    <a:pt x="31" y="4"/>
                    <a:pt x="31" y="3"/>
                  </a:cubicBezTo>
                  <a:cubicBezTo>
                    <a:pt x="32" y="3"/>
                    <a:pt x="32" y="4"/>
                    <a:pt x="33" y="4"/>
                  </a:cubicBezTo>
                  <a:cubicBezTo>
                    <a:pt x="30" y="5"/>
                    <a:pt x="30" y="5"/>
                    <a:pt x="30" y="5"/>
                  </a:cubicBezTo>
                  <a:moveTo>
                    <a:pt x="11" y="5"/>
                  </a:moveTo>
                  <a:cubicBezTo>
                    <a:pt x="12" y="4"/>
                    <a:pt x="12" y="4"/>
                    <a:pt x="13" y="3"/>
                  </a:cubicBezTo>
                  <a:cubicBezTo>
                    <a:pt x="13" y="3"/>
                    <a:pt x="13" y="3"/>
                    <a:pt x="13" y="3"/>
                  </a:cubicBezTo>
                  <a:cubicBezTo>
                    <a:pt x="14" y="3"/>
                    <a:pt x="14" y="3"/>
                    <a:pt x="14" y="3"/>
                  </a:cubicBezTo>
                  <a:cubicBezTo>
                    <a:pt x="13" y="4"/>
                    <a:pt x="12" y="4"/>
                    <a:pt x="11" y="5"/>
                  </a:cubicBezTo>
                  <a:moveTo>
                    <a:pt x="29" y="4"/>
                  </a:moveTo>
                  <a:cubicBezTo>
                    <a:pt x="29" y="3"/>
                    <a:pt x="29" y="3"/>
                    <a:pt x="29" y="3"/>
                  </a:cubicBezTo>
                  <a:cubicBezTo>
                    <a:pt x="30" y="3"/>
                    <a:pt x="30" y="3"/>
                    <a:pt x="30" y="3"/>
                  </a:cubicBezTo>
                  <a:cubicBezTo>
                    <a:pt x="30" y="4"/>
                    <a:pt x="30" y="4"/>
                    <a:pt x="29" y="4"/>
                  </a:cubicBezTo>
                  <a:moveTo>
                    <a:pt x="24" y="9"/>
                  </a:moveTo>
                  <a:cubicBezTo>
                    <a:pt x="24" y="9"/>
                    <a:pt x="24" y="9"/>
                    <a:pt x="24" y="9"/>
                  </a:cubicBezTo>
                  <a:cubicBezTo>
                    <a:pt x="25" y="8"/>
                    <a:pt x="26" y="6"/>
                    <a:pt x="28" y="3"/>
                  </a:cubicBezTo>
                  <a:cubicBezTo>
                    <a:pt x="28" y="3"/>
                    <a:pt x="28" y="3"/>
                    <a:pt x="28" y="3"/>
                  </a:cubicBezTo>
                  <a:cubicBezTo>
                    <a:pt x="29" y="4"/>
                    <a:pt x="29" y="5"/>
                    <a:pt x="29" y="6"/>
                  </a:cubicBezTo>
                  <a:cubicBezTo>
                    <a:pt x="29" y="6"/>
                    <a:pt x="29" y="6"/>
                    <a:pt x="29" y="6"/>
                  </a:cubicBezTo>
                  <a:cubicBezTo>
                    <a:pt x="28" y="6"/>
                    <a:pt x="28" y="6"/>
                    <a:pt x="28" y="6"/>
                  </a:cubicBezTo>
                  <a:cubicBezTo>
                    <a:pt x="28" y="6"/>
                    <a:pt x="28" y="6"/>
                    <a:pt x="28" y="6"/>
                  </a:cubicBezTo>
                  <a:cubicBezTo>
                    <a:pt x="28" y="7"/>
                    <a:pt x="28" y="7"/>
                    <a:pt x="28" y="7"/>
                  </a:cubicBezTo>
                  <a:cubicBezTo>
                    <a:pt x="28" y="7"/>
                    <a:pt x="28" y="7"/>
                    <a:pt x="28" y="7"/>
                  </a:cubicBezTo>
                  <a:cubicBezTo>
                    <a:pt x="27" y="8"/>
                    <a:pt x="26" y="9"/>
                    <a:pt x="24" y="9"/>
                  </a:cubicBezTo>
                  <a:moveTo>
                    <a:pt x="17" y="8"/>
                  </a:moveTo>
                  <a:cubicBezTo>
                    <a:pt x="16" y="7"/>
                    <a:pt x="16" y="7"/>
                    <a:pt x="16" y="7"/>
                  </a:cubicBezTo>
                  <a:cubicBezTo>
                    <a:pt x="17" y="6"/>
                    <a:pt x="17" y="5"/>
                    <a:pt x="18" y="5"/>
                  </a:cubicBezTo>
                  <a:cubicBezTo>
                    <a:pt x="19" y="4"/>
                    <a:pt x="20" y="3"/>
                    <a:pt x="20" y="3"/>
                  </a:cubicBezTo>
                  <a:cubicBezTo>
                    <a:pt x="19" y="5"/>
                    <a:pt x="18" y="6"/>
                    <a:pt x="17" y="8"/>
                  </a:cubicBezTo>
                  <a:cubicBezTo>
                    <a:pt x="17" y="8"/>
                    <a:pt x="17" y="8"/>
                    <a:pt x="17" y="8"/>
                  </a:cubicBezTo>
                  <a:moveTo>
                    <a:pt x="12" y="8"/>
                  </a:moveTo>
                  <a:cubicBezTo>
                    <a:pt x="12" y="8"/>
                    <a:pt x="12" y="8"/>
                    <a:pt x="12" y="8"/>
                  </a:cubicBezTo>
                  <a:cubicBezTo>
                    <a:pt x="11" y="8"/>
                    <a:pt x="11" y="8"/>
                    <a:pt x="10" y="8"/>
                  </a:cubicBezTo>
                  <a:cubicBezTo>
                    <a:pt x="10" y="7"/>
                    <a:pt x="10" y="7"/>
                    <a:pt x="10" y="7"/>
                  </a:cubicBezTo>
                  <a:cubicBezTo>
                    <a:pt x="13" y="6"/>
                    <a:pt x="15" y="4"/>
                    <a:pt x="18" y="3"/>
                  </a:cubicBezTo>
                  <a:cubicBezTo>
                    <a:pt x="18" y="3"/>
                    <a:pt x="18" y="3"/>
                    <a:pt x="18" y="3"/>
                  </a:cubicBezTo>
                  <a:cubicBezTo>
                    <a:pt x="19" y="3"/>
                    <a:pt x="19" y="3"/>
                    <a:pt x="19" y="3"/>
                  </a:cubicBezTo>
                  <a:cubicBezTo>
                    <a:pt x="19" y="3"/>
                    <a:pt x="18" y="4"/>
                    <a:pt x="17" y="4"/>
                  </a:cubicBezTo>
                  <a:cubicBezTo>
                    <a:pt x="17" y="5"/>
                    <a:pt x="16" y="5"/>
                    <a:pt x="16" y="6"/>
                  </a:cubicBezTo>
                  <a:cubicBezTo>
                    <a:pt x="16" y="7"/>
                    <a:pt x="16" y="7"/>
                    <a:pt x="16" y="7"/>
                  </a:cubicBezTo>
                  <a:cubicBezTo>
                    <a:pt x="15" y="7"/>
                    <a:pt x="15" y="7"/>
                    <a:pt x="15" y="7"/>
                  </a:cubicBezTo>
                  <a:cubicBezTo>
                    <a:pt x="14" y="8"/>
                    <a:pt x="14" y="8"/>
                    <a:pt x="14" y="8"/>
                  </a:cubicBezTo>
                  <a:cubicBezTo>
                    <a:pt x="14" y="8"/>
                    <a:pt x="14" y="8"/>
                    <a:pt x="14" y="8"/>
                  </a:cubicBezTo>
                  <a:cubicBezTo>
                    <a:pt x="13" y="8"/>
                    <a:pt x="13" y="8"/>
                    <a:pt x="13" y="8"/>
                  </a:cubicBezTo>
                  <a:cubicBezTo>
                    <a:pt x="15" y="7"/>
                    <a:pt x="15" y="7"/>
                    <a:pt x="15" y="7"/>
                  </a:cubicBezTo>
                  <a:cubicBezTo>
                    <a:pt x="15" y="6"/>
                    <a:pt x="15" y="6"/>
                    <a:pt x="15" y="6"/>
                  </a:cubicBezTo>
                  <a:cubicBezTo>
                    <a:pt x="15" y="6"/>
                    <a:pt x="15" y="6"/>
                    <a:pt x="15" y="6"/>
                  </a:cubicBezTo>
                  <a:cubicBezTo>
                    <a:pt x="12" y="8"/>
                    <a:pt x="12" y="8"/>
                    <a:pt x="12" y="8"/>
                  </a:cubicBezTo>
                  <a:moveTo>
                    <a:pt x="11" y="6"/>
                  </a:moveTo>
                  <a:cubicBezTo>
                    <a:pt x="11" y="6"/>
                    <a:pt x="11" y="6"/>
                    <a:pt x="11" y="6"/>
                  </a:cubicBezTo>
                  <a:cubicBezTo>
                    <a:pt x="12" y="5"/>
                    <a:pt x="13" y="4"/>
                    <a:pt x="14" y="3"/>
                  </a:cubicBezTo>
                  <a:cubicBezTo>
                    <a:pt x="14" y="3"/>
                    <a:pt x="14" y="3"/>
                    <a:pt x="14" y="3"/>
                  </a:cubicBezTo>
                  <a:cubicBezTo>
                    <a:pt x="15" y="3"/>
                    <a:pt x="15" y="3"/>
                    <a:pt x="15" y="3"/>
                  </a:cubicBezTo>
                  <a:cubicBezTo>
                    <a:pt x="16" y="2"/>
                    <a:pt x="16" y="2"/>
                    <a:pt x="16" y="2"/>
                  </a:cubicBezTo>
                  <a:cubicBezTo>
                    <a:pt x="17" y="3"/>
                    <a:pt x="17" y="3"/>
                    <a:pt x="17" y="3"/>
                  </a:cubicBezTo>
                  <a:cubicBezTo>
                    <a:pt x="15" y="4"/>
                    <a:pt x="13" y="5"/>
                    <a:pt x="10" y="7"/>
                  </a:cubicBezTo>
                  <a:cubicBezTo>
                    <a:pt x="10" y="6"/>
                    <a:pt x="10" y="6"/>
                    <a:pt x="10" y="6"/>
                  </a:cubicBezTo>
                  <a:cubicBezTo>
                    <a:pt x="10" y="6"/>
                    <a:pt x="10" y="6"/>
                    <a:pt x="10" y="6"/>
                  </a:cubicBezTo>
                  <a:cubicBezTo>
                    <a:pt x="10" y="6"/>
                    <a:pt x="10" y="6"/>
                    <a:pt x="10" y="6"/>
                  </a:cubicBezTo>
                  <a:cubicBezTo>
                    <a:pt x="11" y="6"/>
                    <a:pt x="11" y="6"/>
                    <a:pt x="11" y="6"/>
                  </a:cubicBezTo>
                  <a:moveTo>
                    <a:pt x="37" y="11"/>
                  </a:moveTo>
                  <a:cubicBezTo>
                    <a:pt x="37" y="10"/>
                    <a:pt x="37" y="10"/>
                    <a:pt x="37" y="10"/>
                  </a:cubicBezTo>
                  <a:cubicBezTo>
                    <a:pt x="38" y="9"/>
                    <a:pt x="39" y="7"/>
                    <a:pt x="40" y="5"/>
                  </a:cubicBezTo>
                  <a:cubicBezTo>
                    <a:pt x="40" y="5"/>
                    <a:pt x="40" y="5"/>
                    <a:pt x="40" y="5"/>
                  </a:cubicBezTo>
                  <a:cubicBezTo>
                    <a:pt x="40" y="5"/>
                    <a:pt x="40" y="5"/>
                    <a:pt x="40" y="5"/>
                  </a:cubicBezTo>
                  <a:cubicBezTo>
                    <a:pt x="39" y="4"/>
                    <a:pt x="39" y="4"/>
                    <a:pt x="39" y="4"/>
                  </a:cubicBezTo>
                  <a:cubicBezTo>
                    <a:pt x="38" y="3"/>
                    <a:pt x="38" y="3"/>
                    <a:pt x="38" y="3"/>
                  </a:cubicBezTo>
                  <a:cubicBezTo>
                    <a:pt x="38" y="3"/>
                    <a:pt x="38" y="3"/>
                    <a:pt x="38" y="3"/>
                  </a:cubicBezTo>
                  <a:cubicBezTo>
                    <a:pt x="36" y="3"/>
                    <a:pt x="35" y="3"/>
                    <a:pt x="33" y="3"/>
                  </a:cubicBezTo>
                  <a:cubicBezTo>
                    <a:pt x="32" y="3"/>
                    <a:pt x="30" y="3"/>
                    <a:pt x="29" y="2"/>
                  </a:cubicBezTo>
                  <a:cubicBezTo>
                    <a:pt x="29" y="2"/>
                    <a:pt x="29" y="2"/>
                    <a:pt x="29" y="1"/>
                  </a:cubicBezTo>
                  <a:cubicBezTo>
                    <a:pt x="34" y="1"/>
                    <a:pt x="39" y="1"/>
                    <a:pt x="43" y="1"/>
                  </a:cubicBezTo>
                  <a:cubicBezTo>
                    <a:pt x="43" y="1"/>
                    <a:pt x="44" y="1"/>
                    <a:pt x="44" y="1"/>
                  </a:cubicBezTo>
                  <a:cubicBezTo>
                    <a:pt x="42" y="6"/>
                    <a:pt x="39" y="10"/>
                    <a:pt x="36" y="13"/>
                  </a:cubicBezTo>
                  <a:cubicBezTo>
                    <a:pt x="34" y="13"/>
                    <a:pt x="31" y="12"/>
                    <a:pt x="28" y="12"/>
                  </a:cubicBezTo>
                  <a:cubicBezTo>
                    <a:pt x="26" y="12"/>
                    <a:pt x="24" y="11"/>
                    <a:pt x="22" y="11"/>
                  </a:cubicBezTo>
                  <a:cubicBezTo>
                    <a:pt x="22" y="11"/>
                    <a:pt x="23" y="10"/>
                    <a:pt x="23" y="10"/>
                  </a:cubicBezTo>
                  <a:cubicBezTo>
                    <a:pt x="23" y="10"/>
                    <a:pt x="23" y="10"/>
                    <a:pt x="23" y="10"/>
                  </a:cubicBezTo>
                  <a:cubicBezTo>
                    <a:pt x="32" y="11"/>
                    <a:pt x="32" y="11"/>
                    <a:pt x="32" y="11"/>
                  </a:cubicBezTo>
                  <a:cubicBezTo>
                    <a:pt x="33" y="11"/>
                    <a:pt x="33" y="11"/>
                    <a:pt x="33" y="11"/>
                  </a:cubicBezTo>
                  <a:cubicBezTo>
                    <a:pt x="33" y="11"/>
                    <a:pt x="33" y="11"/>
                    <a:pt x="33" y="11"/>
                  </a:cubicBezTo>
                  <a:cubicBezTo>
                    <a:pt x="34" y="11"/>
                    <a:pt x="34" y="11"/>
                    <a:pt x="34" y="11"/>
                  </a:cubicBezTo>
                  <a:cubicBezTo>
                    <a:pt x="34" y="11"/>
                    <a:pt x="34" y="11"/>
                    <a:pt x="34" y="11"/>
                  </a:cubicBezTo>
                  <a:cubicBezTo>
                    <a:pt x="34" y="11"/>
                    <a:pt x="35" y="10"/>
                    <a:pt x="35" y="10"/>
                  </a:cubicBezTo>
                  <a:cubicBezTo>
                    <a:pt x="36" y="10"/>
                    <a:pt x="36" y="10"/>
                    <a:pt x="36" y="11"/>
                  </a:cubicBezTo>
                  <a:cubicBezTo>
                    <a:pt x="37" y="11"/>
                    <a:pt x="37" y="11"/>
                    <a:pt x="37" y="11"/>
                  </a:cubicBezTo>
                  <a:moveTo>
                    <a:pt x="15" y="10"/>
                  </a:moveTo>
                  <a:cubicBezTo>
                    <a:pt x="14" y="10"/>
                    <a:pt x="14" y="10"/>
                    <a:pt x="14" y="10"/>
                  </a:cubicBezTo>
                  <a:cubicBezTo>
                    <a:pt x="12" y="10"/>
                    <a:pt x="10" y="9"/>
                    <a:pt x="8" y="9"/>
                  </a:cubicBezTo>
                  <a:cubicBezTo>
                    <a:pt x="8" y="9"/>
                    <a:pt x="8" y="9"/>
                    <a:pt x="7" y="9"/>
                  </a:cubicBezTo>
                  <a:cubicBezTo>
                    <a:pt x="6" y="8"/>
                    <a:pt x="5" y="8"/>
                    <a:pt x="4" y="8"/>
                  </a:cubicBezTo>
                  <a:cubicBezTo>
                    <a:pt x="7" y="6"/>
                    <a:pt x="10" y="3"/>
                    <a:pt x="13" y="1"/>
                  </a:cubicBezTo>
                  <a:cubicBezTo>
                    <a:pt x="15" y="1"/>
                    <a:pt x="17" y="1"/>
                    <a:pt x="19" y="1"/>
                  </a:cubicBezTo>
                  <a:cubicBezTo>
                    <a:pt x="20" y="1"/>
                    <a:pt x="21" y="1"/>
                    <a:pt x="22" y="1"/>
                  </a:cubicBezTo>
                  <a:cubicBezTo>
                    <a:pt x="21" y="2"/>
                    <a:pt x="21" y="2"/>
                    <a:pt x="21" y="2"/>
                  </a:cubicBezTo>
                  <a:cubicBezTo>
                    <a:pt x="16" y="2"/>
                    <a:pt x="16" y="2"/>
                    <a:pt x="16" y="2"/>
                  </a:cubicBezTo>
                  <a:cubicBezTo>
                    <a:pt x="15" y="2"/>
                    <a:pt x="15" y="2"/>
                    <a:pt x="15" y="2"/>
                  </a:cubicBezTo>
                  <a:cubicBezTo>
                    <a:pt x="15" y="2"/>
                    <a:pt x="15" y="2"/>
                    <a:pt x="15" y="2"/>
                  </a:cubicBezTo>
                  <a:cubicBezTo>
                    <a:pt x="15" y="2"/>
                    <a:pt x="15" y="2"/>
                    <a:pt x="15" y="2"/>
                  </a:cubicBezTo>
                  <a:cubicBezTo>
                    <a:pt x="15" y="2"/>
                    <a:pt x="14" y="3"/>
                    <a:pt x="14" y="3"/>
                  </a:cubicBezTo>
                  <a:cubicBezTo>
                    <a:pt x="13" y="3"/>
                    <a:pt x="13" y="3"/>
                    <a:pt x="13" y="3"/>
                  </a:cubicBezTo>
                  <a:cubicBezTo>
                    <a:pt x="13" y="3"/>
                    <a:pt x="13" y="3"/>
                    <a:pt x="13" y="3"/>
                  </a:cubicBezTo>
                  <a:cubicBezTo>
                    <a:pt x="12" y="3"/>
                    <a:pt x="12" y="3"/>
                    <a:pt x="12" y="3"/>
                  </a:cubicBezTo>
                  <a:cubicBezTo>
                    <a:pt x="11" y="4"/>
                    <a:pt x="10" y="5"/>
                    <a:pt x="9" y="6"/>
                  </a:cubicBezTo>
                  <a:cubicBezTo>
                    <a:pt x="9" y="6"/>
                    <a:pt x="9" y="6"/>
                    <a:pt x="9" y="6"/>
                  </a:cubicBezTo>
                  <a:cubicBezTo>
                    <a:pt x="9" y="6"/>
                    <a:pt x="9" y="6"/>
                    <a:pt x="9" y="6"/>
                  </a:cubicBezTo>
                  <a:cubicBezTo>
                    <a:pt x="9" y="6"/>
                    <a:pt x="9" y="6"/>
                    <a:pt x="9" y="6"/>
                  </a:cubicBezTo>
                  <a:cubicBezTo>
                    <a:pt x="9" y="6"/>
                    <a:pt x="9" y="6"/>
                    <a:pt x="9" y="6"/>
                  </a:cubicBezTo>
                  <a:cubicBezTo>
                    <a:pt x="10" y="7"/>
                    <a:pt x="10" y="7"/>
                    <a:pt x="9" y="7"/>
                  </a:cubicBezTo>
                  <a:cubicBezTo>
                    <a:pt x="9" y="8"/>
                    <a:pt x="9" y="8"/>
                    <a:pt x="9" y="8"/>
                  </a:cubicBezTo>
                  <a:cubicBezTo>
                    <a:pt x="9" y="8"/>
                    <a:pt x="9" y="8"/>
                    <a:pt x="9" y="8"/>
                  </a:cubicBezTo>
                  <a:cubicBezTo>
                    <a:pt x="10" y="8"/>
                    <a:pt x="11" y="9"/>
                    <a:pt x="11" y="9"/>
                  </a:cubicBezTo>
                  <a:cubicBezTo>
                    <a:pt x="12" y="9"/>
                    <a:pt x="12" y="9"/>
                    <a:pt x="12" y="9"/>
                  </a:cubicBezTo>
                  <a:cubicBezTo>
                    <a:pt x="16" y="9"/>
                    <a:pt x="16" y="9"/>
                    <a:pt x="16" y="9"/>
                  </a:cubicBezTo>
                  <a:cubicBezTo>
                    <a:pt x="16" y="9"/>
                    <a:pt x="16" y="9"/>
                    <a:pt x="16" y="9"/>
                  </a:cubicBezTo>
                  <a:cubicBezTo>
                    <a:pt x="15" y="10"/>
                    <a:pt x="15" y="10"/>
                    <a:pt x="15" y="10"/>
                  </a:cubicBezTo>
                  <a:moveTo>
                    <a:pt x="21" y="17"/>
                  </a:moveTo>
                  <a:cubicBezTo>
                    <a:pt x="20" y="17"/>
                    <a:pt x="19" y="17"/>
                    <a:pt x="18" y="16"/>
                  </a:cubicBezTo>
                  <a:cubicBezTo>
                    <a:pt x="17" y="16"/>
                    <a:pt x="17" y="16"/>
                    <a:pt x="17" y="16"/>
                  </a:cubicBezTo>
                  <a:cubicBezTo>
                    <a:pt x="17" y="16"/>
                    <a:pt x="16" y="16"/>
                    <a:pt x="16" y="16"/>
                  </a:cubicBezTo>
                  <a:cubicBezTo>
                    <a:pt x="16" y="14"/>
                    <a:pt x="16" y="14"/>
                    <a:pt x="16" y="14"/>
                  </a:cubicBezTo>
                  <a:cubicBezTo>
                    <a:pt x="16" y="14"/>
                    <a:pt x="16" y="14"/>
                    <a:pt x="16" y="14"/>
                  </a:cubicBezTo>
                  <a:cubicBezTo>
                    <a:pt x="16" y="14"/>
                    <a:pt x="16" y="13"/>
                    <a:pt x="16" y="13"/>
                  </a:cubicBezTo>
                  <a:cubicBezTo>
                    <a:pt x="16" y="12"/>
                    <a:pt x="16" y="12"/>
                    <a:pt x="16" y="12"/>
                  </a:cubicBezTo>
                  <a:cubicBezTo>
                    <a:pt x="16" y="11"/>
                    <a:pt x="16" y="11"/>
                    <a:pt x="16" y="10"/>
                  </a:cubicBezTo>
                  <a:cubicBezTo>
                    <a:pt x="17" y="9"/>
                    <a:pt x="17" y="9"/>
                    <a:pt x="17" y="9"/>
                  </a:cubicBezTo>
                  <a:cubicBezTo>
                    <a:pt x="17" y="9"/>
                    <a:pt x="17" y="9"/>
                    <a:pt x="17" y="9"/>
                  </a:cubicBezTo>
                  <a:cubicBezTo>
                    <a:pt x="17" y="9"/>
                    <a:pt x="17" y="9"/>
                    <a:pt x="17" y="9"/>
                  </a:cubicBezTo>
                  <a:cubicBezTo>
                    <a:pt x="17" y="8"/>
                    <a:pt x="17" y="8"/>
                    <a:pt x="17" y="8"/>
                  </a:cubicBezTo>
                  <a:cubicBezTo>
                    <a:pt x="20" y="5"/>
                    <a:pt x="22" y="3"/>
                    <a:pt x="23" y="1"/>
                  </a:cubicBezTo>
                  <a:cubicBezTo>
                    <a:pt x="23" y="1"/>
                    <a:pt x="23" y="1"/>
                    <a:pt x="23" y="1"/>
                  </a:cubicBezTo>
                  <a:cubicBezTo>
                    <a:pt x="23" y="1"/>
                    <a:pt x="23" y="1"/>
                    <a:pt x="23" y="1"/>
                  </a:cubicBezTo>
                  <a:cubicBezTo>
                    <a:pt x="23" y="1"/>
                    <a:pt x="24" y="0"/>
                    <a:pt x="24" y="0"/>
                  </a:cubicBezTo>
                  <a:cubicBezTo>
                    <a:pt x="24" y="0"/>
                    <a:pt x="24" y="0"/>
                    <a:pt x="24" y="0"/>
                  </a:cubicBezTo>
                  <a:cubicBezTo>
                    <a:pt x="25" y="0"/>
                    <a:pt x="26" y="0"/>
                    <a:pt x="27" y="1"/>
                  </a:cubicBezTo>
                  <a:cubicBezTo>
                    <a:pt x="28" y="1"/>
                    <a:pt x="28" y="1"/>
                    <a:pt x="29" y="1"/>
                  </a:cubicBezTo>
                  <a:cubicBezTo>
                    <a:pt x="26" y="5"/>
                    <a:pt x="24" y="7"/>
                    <a:pt x="22" y="9"/>
                  </a:cubicBezTo>
                  <a:cubicBezTo>
                    <a:pt x="22" y="10"/>
                    <a:pt x="22" y="10"/>
                    <a:pt x="21" y="11"/>
                  </a:cubicBezTo>
                  <a:cubicBezTo>
                    <a:pt x="21" y="11"/>
                    <a:pt x="21" y="11"/>
                    <a:pt x="21" y="11"/>
                  </a:cubicBezTo>
                  <a:cubicBezTo>
                    <a:pt x="21" y="11"/>
                    <a:pt x="21" y="11"/>
                    <a:pt x="21" y="11"/>
                  </a:cubicBezTo>
                  <a:cubicBezTo>
                    <a:pt x="21" y="11"/>
                    <a:pt x="21" y="11"/>
                    <a:pt x="21" y="11"/>
                  </a:cubicBezTo>
                  <a:cubicBezTo>
                    <a:pt x="21" y="12"/>
                    <a:pt x="21" y="13"/>
                    <a:pt x="21" y="14"/>
                  </a:cubicBezTo>
                  <a:cubicBezTo>
                    <a:pt x="21" y="14"/>
                    <a:pt x="21" y="14"/>
                    <a:pt x="21" y="14"/>
                  </a:cubicBezTo>
                  <a:cubicBezTo>
                    <a:pt x="21" y="14"/>
                    <a:pt x="21" y="14"/>
                    <a:pt x="21" y="14"/>
                  </a:cubicBezTo>
                  <a:cubicBezTo>
                    <a:pt x="21" y="14"/>
                    <a:pt x="21" y="14"/>
                    <a:pt x="21" y="14"/>
                  </a:cubicBezTo>
                  <a:cubicBezTo>
                    <a:pt x="21" y="15"/>
                    <a:pt x="21" y="16"/>
                    <a:pt x="21" y="16"/>
                  </a:cubicBezTo>
                  <a:cubicBezTo>
                    <a:pt x="21" y="17"/>
                    <a:pt x="21" y="17"/>
                    <a:pt x="21" y="17"/>
                  </a:cubicBezTo>
                  <a:cubicBezTo>
                    <a:pt x="21" y="17"/>
                    <a:pt x="21" y="17"/>
                    <a:pt x="21" y="17"/>
                  </a:cubicBezTo>
                  <a:moveTo>
                    <a:pt x="24" y="0"/>
                  </a:moveTo>
                  <a:cubicBezTo>
                    <a:pt x="23" y="0"/>
                    <a:pt x="23" y="0"/>
                    <a:pt x="23" y="0"/>
                  </a:cubicBezTo>
                  <a:cubicBezTo>
                    <a:pt x="23" y="0"/>
                    <a:pt x="23" y="0"/>
                    <a:pt x="23" y="0"/>
                  </a:cubicBezTo>
                  <a:cubicBezTo>
                    <a:pt x="23" y="0"/>
                    <a:pt x="23" y="0"/>
                    <a:pt x="23" y="0"/>
                  </a:cubicBezTo>
                  <a:cubicBezTo>
                    <a:pt x="21" y="0"/>
                    <a:pt x="20" y="0"/>
                    <a:pt x="19" y="0"/>
                  </a:cubicBezTo>
                  <a:cubicBezTo>
                    <a:pt x="17" y="0"/>
                    <a:pt x="15" y="0"/>
                    <a:pt x="13" y="0"/>
                  </a:cubicBezTo>
                  <a:cubicBezTo>
                    <a:pt x="13" y="0"/>
                    <a:pt x="13" y="0"/>
                    <a:pt x="13" y="0"/>
                  </a:cubicBezTo>
                  <a:cubicBezTo>
                    <a:pt x="10" y="3"/>
                    <a:pt x="6" y="6"/>
                    <a:pt x="2" y="8"/>
                  </a:cubicBezTo>
                  <a:cubicBezTo>
                    <a:pt x="2" y="9"/>
                    <a:pt x="2" y="9"/>
                    <a:pt x="2" y="9"/>
                  </a:cubicBezTo>
                  <a:cubicBezTo>
                    <a:pt x="2" y="9"/>
                    <a:pt x="2" y="9"/>
                    <a:pt x="2" y="9"/>
                  </a:cubicBezTo>
                  <a:cubicBezTo>
                    <a:pt x="4" y="9"/>
                    <a:pt x="5" y="9"/>
                    <a:pt x="7" y="10"/>
                  </a:cubicBezTo>
                  <a:cubicBezTo>
                    <a:pt x="7" y="10"/>
                    <a:pt x="8" y="10"/>
                    <a:pt x="8" y="10"/>
                  </a:cubicBezTo>
                  <a:cubicBezTo>
                    <a:pt x="10" y="10"/>
                    <a:pt x="12" y="10"/>
                    <a:pt x="14" y="11"/>
                  </a:cubicBezTo>
                  <a:cubicBezTo>
                    <a:pt x="15" y="11"/>
                    <a:pt x="15" y="11"/>
                    <a:pt x="15" y="11"/>
                  </a:cubicBezTo>
                  <a:cubicBezTo>
                    <a:pt x="15" y="11"/>
                    <a:pt x="15" y="11"/>
                    <a:pt x="15" y="11"/>
                  </a:cubicBezTo>
                  <a:cubicBezTo>
                    <a:pt x="9" y="10"/>
                    <a:pt x="5" y="10"/>
                    <a:pt x="3" y="9"/>
                  </a:cubicBezTo>
                  <a:cubicBezTo>
                    <a:pt x="3" y="10"/>
                    <a:pt x="3" y="10"/>
                    <a:pt x="3" y="10"/>
                  </a:cubicBezTo>
                  <a:cubicBezTo>
                    <a:pt x="3" y="10"/>
                    <a:pt x="3" y="10"/>
                    <a:pt x="3" y="10"/>
                  </a:cubicBezTo>
                  <a:cubicBezTo>
                    <a:pt x="5" y="10"/>
                    <a:pt x="9" y="11"/>
                    <a:pt x="15" y="12"/>
                  </a:cubicBezTo>
                  <a:cubicBezTo>
                    <a:pt x="15" y="12"/>
                    <a:pt x="15" y="12"/>
                    <a:pt x="15" y="12"/>
                  </a:cubicBezTo>
                  <a:cubicBezTo>
                    <a:pt x="9" y="11"/>
                    <a:pt x="4" y="11"/>
                    <a:pt x="3" y="11"/>
                  </a:cubicBezTo>
                  <a:cubicBezTo>
                    <a:pt x="3" y="11"/>
                    <a:pt x="3" y="11"/>
                    <a:pt x="3" y="11"/>
                  </a:cubicBezTo>
                  <a:cubicBezTo>
                    <a:pt x="3" y="11"/>
                    <a:pt x="3" y="11"/>
                    <a:pt x="3" y="11"/>
                  </a:cubicBezTo>
                  <a:cubicBezTo>
                    <a:pt x="4" y="11"/>
                    <a:pt x="9" y="12"/>
                    <a:pt x="15" y="13"/>
                  </a:cubicBezTo>
                  <a:cubicBezTo>
                    <a:pt x="15" y="14"/>
                    <a:pt x="15" y="14"/>
                    <a:pt x="15" y="14"/>
                  </a:cubicBezTo>
                  <a:cubicBezTo>
                    <a:pt x="13" y="13"/>
                    <a:pt x="13" y="13"/>
                    <a:pt x="13" y="13"/>
                  </a:cubicBezTo>
                  <a:cubicBezTo>
                    <a:pt x="10" y="13"/>
                    <a:pt x="8" y="12"/>
                    <a:pt x="8" y="12"/>
                  </a:cubicBezTo>
                  <a:cubicBezTo>
                    <a:pt x="6" y="12"/>
                    <a:pt x="5" y="12"/>
                    <a:pt x="3" y="12"/>
                  </a:cubicBezTo>
                  <a:cubicBezTo>
                    <a:pt x="3" y="12"/>
                    <a:pt x="3" y="12"/>
                    <a:pt x="3" y="12"/>
                  </a:cubicBezTo>
                  <a:cubicBezTo>
                    <a:pt x="3" y="12"/>
                    <a:pt x="3" y="12"/>
                    <a:pt x="3" y="12"/>
                  </a:cubicBezTo>
                  <a:cubicBezTo>
                    <a:pt x="5" y="13"/>
                    <a:pt x="6" y="13"/>
                    <a:pt x="8" y="13"/>
                  </a:cubicBezTo>
                  <a:cubicBezTo>
                    <a:pt x="8" y="13"/>
                    <a:pt x="9" y="13"/>
                    <a:pt x="13" y="14"/>
                  </a:cubicBezTo>
                  <a:cubicBezTo>
                    <a:pt x="15" y="14"/>
                    <a:pt x="15" y="14"/>
                    <a:pt x="15" y="14"/>
                  </a:cubicBezTo>
                  <a:cubicBezTo>
                    <a:pt x="15" y="15"/>
                    <a:pt x="15" y="15"/>
                    <a:pt x="15" y="15"/>
                  </a:cubicBezTo>
                  <a:cubicBezTo>
                    <a:pt x="15" y="15"/>
                    <a:pt x="15" y="15"/>
                    <a:pt x="15" y="15"/>
                  </a:cubicBezTo>
                  <a:cubicBezTo>
                    <a:pt x="14" y="15"/>
                    <a:pt x="14" y="15"/>
                    <a:pt x="14" y="15"/>
                  </a:cubicBezTo>
                  <a:cubicBezTo>
                    <a:pt x="10" y="14"/>
                    <a:pt x="7" y="13"/>
                    <a:pt x="4" y="13"/>
                  </a:cubicBezTo>
                  <a:cubicBezTo>
                    <a:pt x="3" y="13"/>
                    <a:pt x="3" y="13"/>
                    <a:pt x="3" y="13"/>
                  </a:cubicBezTo>
                  <a:cubicBezTo>
                    <a:pt x="3" y="13"/>
                    <a:pt x="3" y="13"/>
                    <a:pt x="3" y="13"/>
                  </a:cubicBezTo>
                  <a:cubicBezTo>
                    <a:pt x="3" y="13"/>
                    <a:pt x="3" y="14"/>
                    <a:pt x="2" y="14"/>
                  </a:cubicBezTo>
                  <a:cubicBezTo>
                    <a:pt x="1" y="14"/>
                    <a:pt x="0" y="15"/>
                    <a:pt x="0" y="15"/>
                  </a:cubicBezTo>
                  <a:cubicBezTo>
                    <a:pt x="0" y="15"/>
                    <a:pt x="0" y="15"/>
                    <a:pt x="0" y="15"/>
                  </a:cubicBezTo>
                  <a:cubicBezTo>
                    <a:pt x="0" y="16"/>
                    <a:pt x="0" y="16"/>
                    <a:pt x="0" y="16"/>
                  </a:cubicBezTo>
                  <a:cubicBezTo>
                    <a:pt x="2" y="16"/>
                    <a:pt x="3" y="16"/>
                    <a:pt x="5" y="17"/>
                  </a:cubicBezTo>
                  <a:cubicBezTo>
                    <a:pt x="5" y="17"/>
                    <a:pt x="6" y="17"/>
                    <a:pt x="6" y="17"/>
                  </a:cubicBezTo>
                  <a:cubicBezTo>
                    <a:pt x="8" y="18"/>
                    <a:pt x="10" y="18"/>
                    <a:pt x="12" y="19"/>
                  </a:cubicBezTo>
                  <a:cubicBezTo>
                    <a:pt x="13" y="19"/>
                    <a:pt x="13" y="19"/>
                    <a:pt x="13" y="19"/>
                  </a:cubicBezTo>
                  <a:cubicBezTo>
                    <a:pt x="13" y="20"/>
                    <a:pt x="13" y="20"/>
                    <a:pt x="13" y="20"/>
                  </a:cubicBezTo>
                  <a:cubicBezTo>
                    <a:pt x="7" y="18"/>
                    <a:pt x="3" y="17"/>
                    <a:pt x="1" y="16"/>
                  </a:cubicBezTo>
                  <a:cubicBezTo>
                    <a:pt x="0" y="16"/>
                    <a:pt x="0" y="16"/>
                    <a:pt x="0" y="16"/>
                  </a:cubicBezTo>
                  <a:cubicBezTo>
                    <a:pt x="1" y="17"/>
                    <a:pt x="1" y="17"/>
                    <a:pt x="1" y="17"/>
                  </a:cubicBezTo>
                  <a:cubicBezTo>
                    <a:pt x="3" y="17"/>
                    <a:pt x="7" y="19"/>
                    <a:pt x="13" y="20"/>
                  </a:cubicBezTo>
                  <a:cubicBezTo>
                    <a:pt x="13" y="21"/>
                    <a:pt x="13" y="21"/>
                    <a:pt x="13" y="21"/>
                  </a:cubicBezTo>
                  <a:cubicBezTo>
                    <a:pt x="6" y="19"/>
                    <a:pt x="2" y="17"/>
                    <a:pt x="1" y="17"/>
                  </a:cubicBezTo>
                  <a:cubicBezTo>
                    <a:pt x="0" y="18"/>
                    <a:pt x="0" y="18"/>
                    <a:pt x="0" y="18"/>
                  </a:cubicBezTo>
                  <a:cubicBezTo>
                    <a:pt x="1" y="18"/>
                    <a:pt x="1" y="18"/>
                    <a:pt x="1" y="18"/>
                  </a:cubicBezTo>
                  <a:cubicBezTo>
                    <a:pt x="2" y="18"/>
                    <a:pt x="6" y="20"/>
                    <a:pt x="12" y="22"/>
                  </a:cubicBezTo>
                  <a:cubicBezTo>
                    <a:pt x="12" y="22"/>
                    <a:pt x="12" y="22"/>
                    <a:pt x="12" y="22"/>
                  </a:cubicBezTo>
                  <a:cubicBezTo>
                    <a:pt x="10" y="21"/>
                    <a:pt x="10" y="21"/>
                    <a:pt x="10" y="21"/>
                  </a:cubicBezTo>
                  <a:cubicBezTo>
                    <a:pt x="8" y="20"/>
                    <a:pt x="6" y="20"/>
                    <a:pt x="5" y="20"/>
                  </a:cubicBezTo>
                  <a:cubicBezTo>
                    <a:pt x="4" y="19"/>
                    <a:pt x="2" y="19"/>
                    <a:pt x="1" y="18"/>
                  </a:cubicBezTo>
                  <a:cubicBezTo>
                    <a:pt x="0" y="19"/>
                    <a:pt x="0" y="19"/>
                    <a:pt x="0" y="19"/>
                  </a:cubicBezTo>
                  <a:cubicBezTo>
                    <a:pt x="1" y="19"/>
                    <a:pt x="1" y="19"/>
                    <a:pt x="1" y="19"/>
                  </a:cubicBezTo>
                  <a:cubicBezTo>
                    <a:pt x="2" y="19"/>
                    <a:pt x="4" y="20"/>
                    <a:pt x="5" y="21"/>
                  </a:cubicBezTo>
                  <a:cubicBezTo>
                    <a:pt x="5" y="21"/>
                    <a:pt x="7" y="21"/>
                    <a:pt x="10" y="22"/>
                  </a:cubicBezTo>
                  <a:cubicBezTo>
                    <a:pt x="12" y="23"/>
                    <a:pt x="12" y="23"/>
                    <a:pt x="12" y="23"/>
                  </a:cubicBezTo>
                  <a:cubicBezTo>
                    <a:pt x="12" y="23"/>
                    <a:pt x="12" y="23"/>
                    <a:pt x="12" y="23"/>
                  </a:cubicBezTo>
                  <a:cubicBezTo>
                    <a:pt x="12" y="23"/>
                    <a:pt x="12" y="23"/>
                    <a:pt x="12" y="23"/>
                  </a:cubicBezTo>
                  <a:cubicBezTo>
                    <a:pt x="11" y="23"/>
                    <a:pt x="11" y="23"/>
                    <a:pt x="11" y="23"/>
                  </a:cubicBezTo>
                  <a:cubicBezTo>
                    <a:pt x="7" y="22"/>
                    <a:pt x="4" y="21"/>
                    <a:pt x="1" y="19"/>
                  </a:cubicBezTo>
                  <a:cubicBezTo>
                    <a:pt x="0" y="20"/>
                    <a:pt x="0" y="20"/>
                    <a:pt x="0" y="20"/>
                  </a:cubicBezTo>
                  <a:cubicBezTo>
                    <a:pt x="1" y="20"/>
                    <a:pt x="1" y="20"/>
                    <a:pt x="1" y="20"/>
                  </a:cubicBezTo>
                  <a:cubicBezTo>
                    <a:pt x="2" y="20"/>
                    <a:pt x="3" y="21"/>
                    <a:pt x="4" y="21"/>
                  </a:cubicBezTo>
                  <a:cubicBezTo>
                    <a:pt x="3" y="21"/>
                    <a:pt x="3" y="22"/>
                    <a:pt x="2" y="22"/>
                  </a:cubicBezTo>
                  <a:cubicBezTo>
                    <a:pt x="2" y="22"/>
                    <a:pt x="2" y="22"/>
                    <a:pt x="2" y="22"/>
                  </a:cubicBezTo>
                  <a:cubicBezTo>
                    <a:pt x="2" y="22"/>
                    <a:pt x="2" y="22"/>
                    <a:pt x="2" y="22"/>
                  </a:cubicBezTo>
                  <a:cubicBezTo>
                    <a:pt x="4" y="23"/>
                    <a:pt x="5" y="23"/>
                    <a:pt x="7" y="24"/>
                  </a:cubicBezTo>
                  <a:cubicBezTo>
                    <a:pt x="8" y="25"/>
                    <a:pt x="8" y="25"/>
                    <a:pt x="8" y="25"/>
                  </a:cubicBezTo>
                  <a:cubicBezTo>
                    <a:pt x="10" y="26"/>
                    <a:pt x="11" y="26"/>
                    <a:pt x="13" y="27"/>
                  </a:cubicBezTo>
                  <a:cubicBezTo>
                    <a:pt x="14" y="28"/>
                    <a:pt x="14" y="28"/>
                    <a:pt x="14" y="28"/>
                  </a:cubicBezTo>
                  <a:cubicBezTo>
                    <a:pt x="14" y="28"/>
                    <a:pt x="14" y="28"/>
                    <a:pt x="14" y="28"/>
                  </a:cubicBezTo>
                  <a:cubicBezTo>
                    <a:pt x="9" y="25"/>
                    <a:pt x="5" y="24"/>
                    <a:pt x="3" y="23"/>
                  </a:cubicBezTo>
                  <a:cubicBezTo>
                    <a:pt x="2" y="23"/>
                    <a:pt x="2" y="23"/>
                    <a:pt x="2" y="23"/>
                  </a:cubicBezTo>
                  <a:cubicBezTo>
                    <a:pt x="2" y="24"/>
                    <a:pt x="2" y="24"/>
                    <a:pt x="2" y="24"/>
                  </a:cubicBezTo>
                  <a:cubicBezTo>
                    <a:pt x="5" y="25"/>
                    <a:pt x="8" y="26"/>
                    <a:pt x="14" y="29"/>
                  </a:cubicBezTo>
                  <a:cubicBezTo>
                    <a:pt x="14" y="29"/>
                    <a:pt x="14" y="29"/>
                    <a:pt x="14" y="29"/>
                  </a:cubicBezTo>
                  <a:cubicBezTo>
                    <a:pt x="8" y="26"/>
                    <a:pt x="4" y="25"/>
                    <a:pt x="3" y="24"/>
                  </a:cubicBezTo>
                  <a:cubicBezTo>
                    <a:pt x="2" y="24"/>
                    <a:pt x="2" y="24"/>
                    <a:pt x="2" y="24"/>
                  </a:cubicBezTo>
                  <a:cubicBezTo>
                    <a:pt x="2" y="25"/>
                    <a:pt x="2" y="25"/>
                    <a:pt x="2" y="25"/>
                  </a:cubicBezTo>
                  <a:cubicBezTo>
                    <a:pt x="3" y="25"/>
                    <a:pt x="7" y="27"/>
                    <a:pt x="14" y="30"/>
                  </a:cubicBezTo>
                  <a:cubicBezTo>
                    <a:pt x="13" y="30"/>
                    <a:pt x="13" y="30"/>
                    <a:pt x="13" y="30"/>
                  </a:cubicBezTo>
                  <a:cubicBezTo>
                    <a:pt x="11" y="29"/>
                    <a:pt x="11" y="29"/>
                    <a:pt x="11" y="29"/>
                  </a:cubicBezTo>
                  <a:cubicBezTo>
                    <a:pt x="9" y="28"/>
                    <a:pt x="7" y="27"/>
                    <a:pt x="7" y="27"/>
                  </a:cubicBezTo>
                  <a:cubicBezTo>
                    <a:pt x="5" y="26"/>
                    <a:pt x="4" y="26"/>
                    <a:pt x="2" y="25"/>
                  </a:cubicBezTo>
                  <a:cubicBezTo>
                    <a:pt x="2" y="25"/>
                    <a:pt x="2" y="25"/>
                    <a:pt x="2" y="25"/>
                  </a:cubicBezTo>
                  <a:cubicBezTo>
                    <a:pt x="2" y="26"/>
                    <a:pt x="2" y="26"/>
                    <a:pt x="2" y="26"/>
                  </a:cubicBezTo>
                  <a:cubicBezTo>
                    <a:pt x="3" y="26"/>
                    <a:pt x="5" y="27"/>
                    <a:pt x="6" y="28"/>
                  </a:cubicBezTo>
                  <a:cubicBezTo>
                    <a:pt x="7" y="28"/>
                    <a:pt x="8" y="29"/>
                    <a:pt x="11" y="30"/>
                  </a:cubicBezTo>
                  <a:cubicBezTo>
                    <a:pt x="13" y="31"/>
                    <a:pt x="13" y="31"/>
                    <a:pt x="13" y="31"/>
                  </a:cubicBezTo>
                  <a:cubicBezTo>
                    <a:pt x="13" y="31"/>
                    <a:pt x="13" y="31"/>
                    <a:pt x="13" y="31"/>
                  </a:cubicBezTo>
                  <a:cubicBezTo>
                    <a:pt x="13" y="31"/>
                    <a:pt x="13" y="31"/>
                    <a:pt x="13" y="31"/>
                  </a:cubicBezTo>
                  <a:cubicBezTo>
                    <a:pt x="12" y="31"/>
                    <a:pt x="12" y="31"/>
                    <a:pt x="12" y="31"/>
                  </a:cubicBezTo>
                  <a:cubicBezTo>
                    <a:pt x="9" y="29"/>
                    <a:pt x="5" y="28"/>
                    <a:pt x="2" y="26"/>
                  </a:cubicBezTo>
                  <a:cubicBezTo>
                    <a:pt x="2" y="26"/>
                    <a:pt x="2" y="26"/>
                    <a:pt x="2" y="26"/>
                  </a:cubicBezTo>
                  <a:cubicBezTo>
                    <a:pt x="2" y="27"/>
                    <a:pt x="2" y="27"/>
                    <a:pt x="2" y="27"/>
                  </a:cubicBezTo>
                  <a:cubicBezTo>
                    <a:pt x="5" y="29"/>
                    <a:pt x="8" y="30"/>
                    <a:pt x="11" y="32"/>
                  </a:cubicBezTo>
                  <a:cubicBezTo>
                    <a:pt x="12" y="32"/>
                    <a:pt x="12" y="32"/>
                    <a:pt x="12" y="32"/>
                  </a:cubicBezTo>
                  <a:cubicBezTo>
                    <a:pt x="13" y="32"/>
                    <a:pt x="13" y="32"/>
                    <a:pt x="13" y="32"/>
                  </a:cubicBezTo>
                  <a:cubicBezTo>
                    <a:pt x="13" y="33"/>
                    <a:pt x="13" y="33"/>
                    <a:pt x="13" y="33"/>
                  </a:cubicBezTo>
                  <a:cubicBezTo>
                    <a:pt x="13" y="34"/>
                    <a:pt x="14" y="34"/>
                    <a:pt x="14" y="34"/>
                  </a:cubicBezTo>
                  <a:cubicBezTo>
                    <a:pt x="15" y="34"/>
                    <a:pt x="15" y="34"/>
                    <a:pt x="15" y="34"/>
                  </a:cubicBezTo>
                  <a:cubicBezTo>
                    <a:pt x="16" y="35"/>
                    <a:pt x="17" y="36"/>
                    <a:pt x="18" y="36"/>
                  </a:cubicBezTo>
                  <a:cubicBezTo>
                    <a:pt x="19" y="36"/>
                    <a:pt x="19" y="36"/>
                    <a:pt x="19" y="36"/>
                  </a:cubicBezTo>
                  <a:cubicBezTo>
                    <a:pt x="19" y="36"/>
                    <a:pt x="19" y="36"/>
                    <a:pt x="19" y="36"/>
                  </a:cubicBezTo>
                  <a:cubicBezTo>
                    <a:pt x="19" y="36"/>
                    <a:pt x="19" y="36"/>
                    <a:pt x="20" y="36"/>
                  </a:cubicBezTo>
                  <a:cubicBezTo>
                    <a:pt x="20" y="36"/>
                    <a:pt x="20" y="36"/>
                    <a:pt x="20" y="36"/>
                  </a:cubicBezTo>
                  <a:cubicBezTo>
                    <a:pt x="20" y="36"/>
                    <a:pt x="20" y="36"/>
                    <a:pt x="20" y="36"/>
                  </a:cubicBezTo>
                  <a:cubicBezTo>
                    <a:pt x="24" y="38"/>
                    <a:pt x="30" y="41"/>
                    <a:pt x="32" y="42"/>
                  </a:cubicBezTo>
                  <a:cubicBezTo>
                    <a:pt x="33" y="42"/>
                    <a:pt x="33" y="42"/>
                    <a:pt x="33" y="42"/>
                  </a:cubicBezTo>
                  <a:cubicBezTo>
                    <a:pt x="33" y="41"/>
                    <a:pt x="33" y="41"/>
                    <a:pt x="33" y="41"/>
                  </a:cubicBezTo>
                  <a:cubicBezTo>
                    <a:pt x="34" y="41"/>
                    <a:pt x="37" y="39"/>
                    <a:pt x="39" y="38"/>
                  </a:cubicBezTo>
                  <a:cubicBezTo>
                    <a:pt x="42" y="36"/>
                    <a:pt x="44" y="35"/>
                    <a:pt x="45" y="35"/>
                  </a:cubicBezTo>
                  <a:cubicBezTo>
                    <a:pt x="45" y="34"/>
                    <a:pt x="45" y="34"/>
                    <a:pt x="45" y="34"/>
                  </a:cubicBezTo>
                  <a:cubicBezTo>
                    <a:pt x="44" y="34"/>
                    <a:pt x="44" y="34"/>
                    <a:pt x="44" y="34"/>
                  </a:cubicBezTo>
                  <a:cubicBezTo>
                    <a:pt x="44" y="35"/>
                    <a:pt x="41" y="36"/>
                    <a:pt x="39" y="37"/>
                  </a:cubicBezTo>
                  <a:cubicBezTo>
                    <a:pt x="36" y="38"/>
                    <a:pt x="34" y="40"/>
                    <a:pt x="33" y="41"/>
                  </a:cubicBezTo>
                  <a:cubicBezTo>
                    <a:pt x="30" y="40"/>
                    <a:pt x="23" y="37"/>
                    <a:pt x="19" y="35"/>
                  </a:cubicBezTo>
                  <a:cubicBezTo>
                    <a:pt x="19" y="34"/>
                    <a:pt x="19" y="34"/>
                    <a:pt x="19" y="34"/>
                  </a:cubicBezTo>
                  <a:cubicBezTo>
                    <a:pt x="24" y="36"/>
                    <a:pt x="28" y="38"/>
                    <a:pt x="30" y="39"/>
                  </a:cubicBezTo>
                  <a:cubicBezTo>
                    <a:pt x="32" y="40"/>
                    <a:pt x="33" y="40"/>
                    <a:pt x="33" y="40"/>
                  </a:cubicBezTo>
                  <a:cubicBezTo>
                    <a:pt x="33" y="40"/>
                    <a:pt x="33" y="40"/>
                    <a:pt x="33" y="40"/>
                  </a:cubicBezTo>
                  <a:cubicBezTo>
                    <a:pt x="33" y="40"/>
                    <a:pt x="33" y="40"/>
                    <a:pt x="33" y="40"/>
                  </a:cubicBezTo>
                  <a:cubicBezTo>
                    <a:pt x="34" y="39"/>
                    <a:pt x="35" y="39"/>
                    <a:pt x="37" y="38"/>
                  </a:cubicBezTo>
                  <a:cubicBezTo>
                    <a:pt x="39" y="37"/>
                    <a:pt x="42" y="35"/>
                    <a:pt x="45" y="33"/>
                  </a:cubicBezTo>
                  <a:cubicBezTo>
                    <a:pt x="45" y="32"/>
                    <a:pt x="45" y="32"/>
                    <a:pt x="45" y="32"/>
                  </a:cubicBezTo>
                  <a:cubicBezTo>
                    <a:pt x="44" y="32"/>
                    <a:pt x="44" y="32"/>
                    <a:pt x="44" y="32"/>
                  </a:cubicBezTo>
                  <a:cubicBezTo>
                    <a:pt x="42" y="34"/>
                    <a:pt x="39" y="36"/>
                    <a:pt x="36" y="37"/>
                  </a:cubicBezTo>
                  <a:cubicBezTo>
                    <a:pt x="35" y="38"/>
                    <a:pt x="34" y="39"/>
                    <a:pt x="33" y="39"/>
                  </a:cubicBezTo>
                  <a:cubicBezTo>
                    <a:pt x="32" y="39"/>
                    <a:pt x="32" y="39"/>
                    <a:pt x="31" y="38"/>
                  </a:cubicBezTo>
                  <a:cubicBezTo>
                    <a:pt x="28" y="37"/>
                    <a:pt x="24" y="35"/>
                    <a:pt x="20" y="33"/>
                  </a:cubicBezTo>
                  <a:cubicBezTo>
                    <a:pt x="20" y="33"/>
                    <a:pt x="20" y="33"/>
                    <a:pt x="20" y="33"/>
                  </a:cubicBezTo>
                  <a:cubicBezTo>
                    <a:pt x="22" y="34"/>
                    <a:pt x="25" y="35"/>
                    <a:pt x="27" y="36"/>
                  </a:cubicBezTo>
                  <a:cubicBezTo>
                    <a:pt x="30" y="38"/>
                    <a:pt x="32" y="39"/>
                    <a:pt x="33" y="39"/>
                  </a:cubicBezTo>
                  <a:cubicBezTo>
                    <a:pt x="33" y="39"/>
                    <a:pt x="33" y="39"/>
                    <a:pt x="33" y="39"/>
                  </a:cubicBezTo>
                  <a:cubicBezTo>
                    <a:pt x="33" y="39"/>
                    <a:pt x="33" y="39"/>
                    <a:pt x="33" y="39"/>
                  </a:cubicBezTo>
                  <a:cubicBezTo>
                    <a:pt x="33" y="38"/>
                    <a:pt x="33" y="38"/>
                    <a:pt x="33" y="38"/>
                  </a:cubicBezTo>
                  <a:cubicBezTo>
                    <a:pt x="33" y="38"/>
                    <a:pt x="30" y="37"/>
                    <a:pt x="27" y="35"/>
                  </a:cubicBezTo>
                  <a:cubicBezTo>
                    <a:pt x="25" y="34"/>
                    <a:pt x="22" y="33"/>
                    <a:pt x="20" y="32"/>
                  </a:cubicBezTo>
                  <a:cubicBezTo>
                    <a:pt x="20" y="32"/>
                    <a:pt x="20" y="32"/>
                    <a:pt x="20" y="32"/>
                  </a:cubicBezTo>
                  <a:cubicBezTo>
                    <a:pt x="22" y="32"/>
                    <a:pt x="23" y="33"/>
                    <a:pt x="25" y="34"/>
                  </a:cubicBezTo>
                  <a:cubicBezTo>
                    <a:pt x="28" y="35"/>
                    <a:pt x="31" y="37"/>
                    <a:pt x="33" y="38"/>
                  </a:cubicBezTo>
                  <a:cubicBezTo>
                    <a:pt x="34" y="38"/>
                    <a:pt x="34" y="38"/>
                    <a:pt x="34" y="38"/>
                  </a:cubicBezTo>
                  <a:cubicBezTo>
                    <a:pt x="34" y="38"/>
                    <a:pt x="34" y="38"/>
                    <a:pt x="34" y="38"/>
                  </a:cubicBezTo>
                  <a:cubicBezTo>
                    <a:pt x="35" y="37"/>
                    <a:pt x="35" y="37"/>
                    <a:pt x="36" y="37"/>
                  </a:cubicBezTo>
                  <a:cubicBezTo>
                    <a:pt x="39" y="35"/>
                    <a:pt x="42" y="34"/>
                    <a:pt x="45" y="31"/>
                  </a:cubicBezTo>
                  <a:cubicBezTo>
                    <a:pt x="45" y="30"/>
                    <a:pt x="45" y="30"/>
                    <a:pt x="45" y="30"/>
                  </a:cubicBezTo>
                  <a:cubicBezTo>
                    <a:pt x="45" y="30"/>
                    <a:pt x="45" y="30"/>
                    <a:pt x="45" y="30"/>
                  </a:cubicBezTo>
                  <a:cubicBezTo>
                    <a:pt x="41" y="33"/>
                    <a:pt x="39" y="34"/>
                    <a:pt x="36" y="36"/>
                  </a:cubicBezTo>
                  <a:cubicBezTo>
                    <a:pt x="35" y="36"/>
                    <a:pt x="34" y="37"/>
                    <a:pt x="34" y="37"/>
                  </a:cubicBezTo>
                  <a:cubicBezTo>
                    <a:pt x="31" y="36"/>
                    <a:pt x="28" y="35"/>
                    <a:pt x="25" y="33"/>
                  </a:cubicBezTo>
                  <a:cubicBezTo>
                    <a:pt x="24" y="32"/>
                    <a:pt x="22" y="32"/>
                    <a:pt x="20" y="31"/>
                  </a:cubicBezTo>
                  <a:cubicBezTo>
                    <a:pt x="20" y="31"/>
                    <a:pt x="20" y="31"/>
                    <a:pt x="20" y="31"/>
                  </a:cubicBezTo>
                  <a:cubicBezTo>
                    <a:pt x="22" y="31"/>
                    <a:pt x="24" y="32"/>
                    <a:pt x="26" y="33"/>
                  </a:cubicBezTo>
                  <a:cubicBezTo>
                    <a:pt x="28" y="34"/>
                    <a:pt x="31" y="35"/>
                    <a:pt x="34" y="37"/>
                  </a:cubicBezTo>
                  <a:cubicBezTo>
                    <a:pt x="34" y="37"/>
                    <a:pt x="34" y="37"/>
                    <a:pt x="34" y="37"/>
                  </a:cubicBezTo>
                  <a:cubicBezTo>
                    <a:pt x="34" y="36"/>
                    <a:pt x="34" y="36"/>
                    <a:pt x="34" y="36"/>
                  </a:cubicBezTo>
                  <a:cubicBezTo>
                    <a:pt x="34" y="36"/>
                    <a:pt x="37" y="35"/>
                    <a:pt x="40" y="33"/>
                  </a:cubicBezTo>
                  <a:cubicBezTo>
                    <a:pt x="43" y="31"/>
                    <a:pt x="45" y="30"/>
                    <a:pt x="45" y="30"/>
                  </a:cubicBezTo>
                  <a:cubicBezTo>
                    <a:pt x="45" y="29"/>
                    <a:pt x="45" y="29"/>
                    <a:pt x="45" y="29"/>
                  </a:cubicBezTo>
                  <a:cubicBezTo>
                    <a:pt x="45" y="29"/>
                    <a:pt x="45" y="29"/>
                    <a:pt x="45" y="29"/>
                  </a:cubicBezTo>
                  <a:cubicBezTo>
                    <a:pt x="39" y="27"/>
                    <a:pt x="39" y="27"/>
                    <a:pt x="39" y="27"/>
                  </a:cubicBezTo>
                  <a:cubicBezTo>
                    <a:pt x="39" y="26"/>
                    <a:pt x="39" y="26"/>
                    <a:pt x="39" y="26"/>
                  </a:cubicBezTo>
                  <a:cubicBezTo>
                    <a:pt x="41" y="25"/>
                    <a:pt x="43" y="23"/>
                    <a:pt x="44" y="23"/>
                  </a:cubicBezTo>
                  <a:cubicBezTo>
                    <a:pt x="44" y="22"/>
                    <a:pt x="44" y="22"/>
                    <a:pt x="44" y="22"/>
                  </a:cubicBezTo>
                  <a:cubicBezTo>
                    <a:pt x="43" y="22"/>
                    <a:pt x="43" y="22"/>
                    <a:pt x="43" y="22"/>
                  </a:cubicBezTo>
                  <a:cubicBezTo>
                    <a:pt x="43" y="23"/>
                    <a:pt x="41" y="24"/>
                    <a:pt x="39" y="26"/>
                  </a:cubicBezTo>
                  <a:cubicBezTo>
                    <a:pt x="36" y="27"/>
                    <a:pt x="34" y="29"/>
                    <a:pt x="33" y="30"/>
                  </a:cubicBezTo>
                  <a:cubicBezTo>
                    <a:pt x="30" y="30"/>
                    <a:pt x="23" y="27"/>
                    <a:pt x="19" y="26"/>
                  </a:cubicBezTo>
                  <a:cubicBezTo>
                    <a:pt x="19" y="25"/>
                    <a:pt x="19" y="25"/>
                    <a:pt x="19" y="25"/>
                  </a:cubicBezTo>
                  <a:cubicBezTo>
                    <a:pt x="23" y="26"/>
                    <a:pt x="27" y="28"/>
                    <a:pt x="30" y="29"/>
                  </a:cubicBezTo>
                  <a:cubicBezTo>
                    <a:pt x="32" y="29"/>
                    <a:pt x="33" y="29"/>
                    <a:pt x="33" y="29"/>
                  </a:cubicBezTo>
                  <a:cubicBezTo>
                    <a:pt x="33" y="29"/>
                    <a:pt x="33" y="29"/>
                    <a:pt x="33" y="29"/>
                  </a:cubicBezTo>
                  <a:cubicBezTo>
                    <a:pt x="33" y="29"/>
                    <a:pt x="33" y="29"/>
                    <a:pt x="33" y="29"/>
                  </a:cubicBezTo>
                  <a:cubicBezTo>
                    <a:pt x="34" y="28"/>
                    <a:pt x="35" y="28"/>
                    <a:pt x="36" y="27"/>
                  </a:cubicBezTo>
                  <a:cubicBezTo>
                    <a:pt x="39" y="25"/>
                    <a:pt x="42" y="23"/>
                    <a:pt x="44" y="21"/>
                  </a:cubicBezTo>
                  <a:cubicBezTo>
                    <a:pt x="44" y="20"/>
                    <a:pt x="44" y="20"/>
                    <a:pt x="44" y="20"/>
                  </a:cubicBezTo>
                  <a:cubicBezTo>
                    <a:pt x="43" y="20"/>
                    <a:pt x="43" y="20"/>
                    <a:pt x="43" y="20"/>
                  </a:cubicBezTo>
                  <a:cubicBezTo>
                    <a:pt x="41" y="22"/>
                    <a:pt x="38" y="24"/>
                    <a:pt x="36" y="26"/>
                  </a:cubicBezTo>
                  <a:cubicBezTo>
                    <a:pt x="35" y="27"/>
                    <a:pt x="34" y="28"/>
                    <a:pt x="33" y="28"/>
                  </a:cubicBezTo>
                  <a:cubicBezTo>
                    <a:pt x="32" y="28"/>
                    <a:pt x="32" y="28"/>
                    <a:pt x="30" y="28"/>
                  </a:cubicBezTo>
                  <a:cubicBezTo>
                    <a:pt x="28" y="27"/>
                    <a:pt x="23" y="26"/>
                    <a:pt x="19" y="24"/>
                  </a:cubicBezTo>
                  <a:cubicBezTo>
                    <a:pt x="19" y="24"/>
                    <a:pt x="19" y="24"/>
                    <a:pt x="19" y="24"/>
                  </a:cubicBezTo>
                  <a:cubicBezTo>
                    <a:pt x="22" y="25"/>
                    <a:pt x="24" y="25"/>
                    <a:pt x="26" y="26"/>
                  </a:cubicBezTo>
                  <a:cubicBezTo>
                    <a:pt x="30" y="27"/>
                    <a:pt x="32" y="28"/>
                    <a:pt x="33" y="28"/>
                  </a:cubicBezTo>
                  <a:cubicBezTo>
                    <a:pt x="33" y="28"/>
                    <a:pt x="33" y="28"/>
                    <a:pt x="33" y="28"/>
                  </a:cubicBezTo>
                  <a:cubicBezTo>
                    <a:pt x="33" y="28"/>
                    <a:pt x="33" y="28"/>
                    <a:pt x="33" y="28"/>
                  </a:cubicBezTo>
                  <a:cubicBezTo>
                    <a:pt x="33" y="27"/>
                    <a:pt x="33" y="27"/>
                    <a:pt x="33" y="27"/>
                  </a:cubicBezTo>
                  <a:cubicBezTo>
                    <a:pt x="32" y="27"/>
                    <a:pt x="30" y="26"/>
                    <a:pt x="27" y="25"/>
                  </a:cubicBezTo>
                  <a:cubicBezTo>
                    <a:pt x="24" y="25"/>
                    <a:pt x="22" y="24"/>
                    <a:pt x="19" y="23"/>
                  </a:cubicBezTo>
                  <a:cubicBezTo>
                    <a:pt x="19" y="23"/>
                    <a:pt x="19" y="23"/>
                    <a:pt x="19" y="23"/>
                  </a:cubicBezTo>
                  <a:cubicBezTo>
                    <a:pt x="21" y="23"/>
                    <a:pt x="22" y="24"/>
                    <a:pt x="24" y="24"/>
                  </a:cubicBezTo>
                  <a:cubicBezTo>
                    <a:pt x="27" y="25"/>
                    <a:pt x="31" y="26"/>
                    <a:pt x="33" y="27"/>
                  </a:cubicBezTo>
                  <a:cubicBezTo>
                    <a:pt x="33" y="27"/>
                    <a:pt x="33" y="27"/>
                    <a:pt x="33" y="27"/>
                  </a:cubicBezTo>
                  <a:cubicBezTo>
                    <a:pt x="33" y="27"/>
                    <a:pt x="33" y="27"/>
                    <a:pt x="33" y="27"/>
                  </a:cubicBezTo>
                  <a:cubicBezTo>
                    <a:pt x="34" y="27"/>
                    <a:pt x="35" y="26"/>
                    <a:pt x="36" y="25"/>
                  </a:cubicBezTo>
                  <a:cubicBezTo>
                    <a:pt x="38" y="24"/>
                    <a:pt x="41" y="22"/>
                    <a:pt x="44" y="19"/>
                  </a:cubicBezTo>
                  <a:cubicBezTo>
                    <a:pt x="44" y="18"/>
                    <a:pt x="44" y="18"/>
                    <a:pt x="44" y="18"/>
                  </a:cubicBezTo>
                  <a:cubicBezTo>
                    <a:pt x="43" y="18"/>
                    <a:pt x="43" y="18"/>
                    <a:pt x="43" y="18"/>
                  </a:cubicBezTo>
                  <a:cubicBezTo>
                    <a:pt x="40" y="21"/>
                    <a:pt x="38" y="23"/>
                    <a:pt x="35" y="25"/>
                  </a:cubicBezTo>
                  <a:cubicBezTo>
                    <a:pt x="35" y="25"/>
                    <a:pt x="34" y="26"/>
                    <a:pt x="33" y="26"/>
                  </a:cubicBezTo>
                  <a:cubicBezTo>
                    <a:pt x="31" y="26"/>
                    <a:pt x="28" y="25"/>
                    <a:pt x="24" y="23"/>
                  </a:cubicBezTo>
                  <a:cubicBezTo>
                    <a:pt x="23" y="23"/>
                    <a:pt x="21" y="22"/>
                    <a:pt x="19" y="22"/>
                  </a:cubicBezTo>
                  <a:cubicBezTo>
                    <a:pt x="19" y="21"/>
                    <a:pt x="19" y="21"/>
                    <a:pt x="19" y="21"/>
                  </a:cubicBezTo>
                  <a:cubicBezTo>
                    <a:pt x="21" y="22"/>
                    <a:pt x="23" y="23"/>
                    <a:pt x="25" y="23"/>
                  </a:cubicBezTo>
                  <a:cubicBezTo>
                    <a:pt x="28" y="24"/>
                    <a:pt x="30" y="25"/>
                    <a:pt x="33" y="26"/>
                  </a:cubicBezTo>
                  <a:cubicBezTo>
                    <a:pt x="33" y="26"/>
                    <a:pt x="33" y="26"/>
                    <a:pt x="33" y="26"/>
                  </a:cubicBezTo>
                  <a:cubicBezTo>
                    <a:pt x="34" y="26"/>
                    <a:pt x="34" y="26"/>
                    <a:pt x="34" y="26"/>
                  </a:cubicBezTo>
                  <a:cubicBezTo>
                    <a:pt x="34" y="25"/>
                    <a:pt x="36" y="23"/>
                    <a:pt x="39" y="22"/>
                  </a:cubicBezTo>
                  <a:cubicBezTo>
                    <a:pt x="42" y="19"/>
                    <a:pt x="44" y="18"/>
                    <a:pt x="44" y="17"/>
                  </a:cubicBezTo>
                  <a:cubicBezTo>
                    <a:pt x="44" y="17"/>
                    <a:pt x="44" y="17"/>
                    <a:pt x="44" y="17"/>
                  </a:cubicBezTo>
                  <a:cubicBezTo>
                    <a:pt x="44" y="17"/>
                    <a:pt x="44" y="17"/>
                    <a:pt x="44" y="17"/>
                  </a:cubicBezTo>
                  <a:cubicBezTo>
                    <a:pt x="39" y="16"/>
                    <a:pt x="39" y="16"/>
                    <a:pt x="39" y="16"/>
                  </a:cubicBezTo>
                  <a:cubicBezTo>
                    <a:pt x="42" y="13"/>
                    <a:pt x="45" y="9"/>
                    <a:pt x="45" y="8"/>
                  </a:cubicBezTo>
                  <a:cubicBezTo>
                    <a:pt x="45" y="7"/>
                    <a:pt x="45" y="7"/>
                    <a:pt x="45" y="7"/>
                  </a:cubicBezTo>
                  <a:cubicBezTo>
                    <a:pt x="45" y="8"/>
                    <a:pt x="45" y="8"/>
                    <a:pt x="45" y="8"/>
                  </a:cubicBezTo>
                  <a:cubicBezTo>
                    <a:pt x="44" y="9"/>
                    <a:pt x="38" y="16"/>
                    <a:pt x="36" y="18"/>
                  </a:cubicBezTo>
                  <a:cubicBezTo>
                    <a:pt x="34" y="18"/>
                    <a:pt x="27" y="17"/>
                    <a:pt x="22" y="16"/>
                  </a:cubicBezTo>
                  <a:cubicBezTo>
                    <a:pt x="22" y="16"/>
                    <a:pt x="22" y="16"/>
                    <a:pt x="22" y="16"/>
                  </a:cubicBezTo>
                  <a:cubicBezTo>
                    <a:pt x="26" y="16"/>
                    <a:pt x="31" y="17"/>
                    <a:pt x="34" y="17"/>
                  </a:cubicBezTo>
                  <a:cubicBezTo>
                    <a:pt x="35" y="18"/>
                    <a:pt x="36" y="18"/>
                    <a:pt x="36" y="18"/>
                  </a:cubicBezTo>
                  <a:cubicBezTo>
                    <a:pt x="36" y="18"/>
                    <a:pt x="36" y="18"/>
                    <a:pt x="36" y="18"/>
                  </a:cubicBezTo>
                  <a:cubicBezTo>
                    <a:pt x="37" y="18"/>
                    <a:pt x="37" y="18"/>
                    <a:pt x="37" y="18"/>
                  </a:cubicBezTo>
                  <a:cubicBezTo>
                    <a:pt x="39" y="15"/>
                    <a:pt x="43" y="10"/>
                    <a:pt x="45" y="6"/>
                  </a:cubicBezTo>
                  <a:cubicBezTo>
                    <a:pt x="45" y="5"/>
                    <a:pt x="45" y="5"/>
                    <a:pt x="45" y="5"/>
                  </a:cubicBezTo>
                  <a:cubicBezTo>
                    <a:pt x="45" y="5"/>
                    <a:pt x="45" y="5"/>
                    <a:pt x="45" y="5"/>
                  </a:cubicBezTo>
                  <a:cubicBezTo>
                    <a:pt x="42" y="9"/>
                    <a:pt x="38" y="14"/>
                    <a:pt x="36" y="17"/>
                  </a:cubicBezTo>
                  <a:cubicBezTo>
                    <a:pt x="36" y="17"/>
                    <a:pt x="35" y="17"/>
                    <a:pt x="34" y="16"/>
                  </a:cubicBezTo>
                  <a:cubicBezTo>
                    <a:pt x="31" y="16"/>
                    <a:pt x="26" y="15"/>
                    <a:pt x="22" y="15"/>
                  </a:cubicBezTo>
                  <a:cubicBezTo>
                    <a:pt x="22" y="14"/>
                    <a:pt x="22" y="14"/>
                    <a:pt x="22" y="14"/>
                  </a:cubicBezTo>
                  <a:cubicBezTo>
                    <a:pt x="25" y="15"/>
                    <a:pt x="27" y="15"/>
                    <a:pt x="30" y="16"/>
                  </a:cubicBezTo>
                  <a:cubicBezTo>
                    <a:pt x="34" y="16"/>
                    <a:pt x="36" y="17"/>
                    <a:pt x="36" y="17"/>
                  </a:cubicBezTo>
                  <a:cubicBezTo>
                    <a:pt x="37" y="16"/>
                    <a:pt x="37" y="16"/>
                    <a:pt x="37" y="16"/>
                  </a:cubicBezTo>
                  <a:cubicBezTo>
                    <a:pt x="36" y="16"/>
                    <a:pt x="36" y="16"/>
                    <a:pt x="36" y="16"/>
                  </a:cubicBezTo>
                  <a:cubicBezTo>
                    <a:pt x="36" y="16"/>
                    <a:pt x="33" y="15"/>
                    <a:pt x="30" y="15"/>
                  </a:cubicBezTo>
                  <a:cubicBezTo>
                    <a:pt x="28" y="14"/>
                    <a:pt x="25" y="14"/>
                    <a:pt x="22" y="13"/>
                  </a:cubicBezTo>
                  <a:cubicBezTo>
                    <a:pt x="22" y="13"/>
                    <a:pt x="22" y="13"/>
                    <a:pt x="22" y="13"/>
                  </a:cubicBezTo>
                  <a:cubicBezTo>
                    <a:pt x="24" y="13"/>
                    <a:pt x="25" y="14"/>
                    <a:pt x="27" y="14"/>
                  </a:cubicBezTo>
                  <a:cubicBezTo>
                    <a:pt x="31" y="15"/>
                    <a:pt x="34" y="15"/>
                    <a:pt x="36" y="16"/>
                  </a:cubicBezTo>
                  <a:cubicBezTo>
                    <a:pt x="37" y="16"/>
                    <a:pt x="37" y="16"/>
                    <a:pt x="37" y="16"/>
                  </a:cubicBezTo>
                  <a:cubicBezTo>
                    <a:pt x="37" y="15"/>
                    <a:pt x="37" y="15"/>
                    <a:pt x="37" y="15"/>
                  </a:cubicBezTo>
                  <a:cubicBezTo>
                    <a:pt x="39" y="12"/>
                    <a:pt x="42" y="9"/>
                    <a:pt x="45" y="4"/>
                  </a:cubicBezTo>
                  <a:cubicBezTo>
                    <a:pt x="45" y="3"/>
                    <a:pt x="45" y="3"/>
                    <a:pt x="45" y="3"/>
                  </a:cubicBezTo>
                  <a:cubicBezTo>
                    <a:pt x="44" y="3"/>
                    <a:pt x="44" y="3"/>
                    <a:pt x="44" y="3"/>
                  </a:cubicBezTo>
                  <a:cubicBezTo>
                    <a:pt x="41" y="8"/>
                    <a:pt x="39" y="11"/>
                    <a:pt x="37" y="14"/>
                  </a:cubicBezTo>
                  <a:cubicBezTo>
                    <a:pt x="40" y="10"/>
                    <a:pt x="43" y="6"/>
                    <a:pt x="45" y="1"/>
                  </a:cubicBezTo>
                  <a:cubicBezTo>
                    <a:pt x="45" y="1"/>
                    <a:pt x="45" y="1"/>
                    <a:pt x="45" y="1"/>
                  </a:cubicBezTo>
                  <a:cubicBezTo>
                    <a:pt x="45" y="1"/>
                    <a:pt x="45" y="1"/>
                    <a:pt x="45" y="1"/>
                  </a:cubicBezTo>
                  <a:cubicBezTo>
                    <a:pt x="45" y="1"/>
                    <a:pt x="44" y="1"/>
                    <a:pt x="43" y="1"/>
                  </a:cubicBezTo>
                  <a:cubicBezTo>
                    <a:pt x="39" y="1"/>
                    <a:pt x="35" y="1"/>
                    <a:pt x="30" y="0"/>
                  </a:cubicBezTo>
                  <a:cubicBezTo>
                    <a:pt x="30" y="0"/>
                    <a:pt x="30" y="0"/>
                    <a:pt x="30" y="0"/>
                  </a:cubicBezTo>
                  <a:cubicBezTo>
                    <a:pt x="30" y="0"/>
                    <a:pt x="29" y="0"/>
                    <a:pt x="29" y="0"/>
                  </a:cubicBezTo>
                  <a:cubicBezTo>
                    <a:pt x="28" y="0"/>
                    <a:pt x="28" y="0"/>
                    <a:pt x="28" y="0"/>
                  </a:cubicBezTo>
                  <a:cubicBezTo>
                    <a:pt x="27" y="0"/>
                    <a:pt x="25" y="0"/>
                    <a:pt x="24" y="0"/>
                  </a:cubicBez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199" name="Freeform 185"/>
            <p:cNvSpPr>
              <a:spLocks/>
            </p:cNvSpPr>
            <p:nvPr/>
          </p:nvSpPr>
          <p:spPr bwMode="auto">
            <a:xfrm>
              <a:off x="3979" y="2101"/>
              <a:ext cx="12" cy="2"/>
            </a:xfrm>
            <a:custGeom>
              <a:avLst/>
              <a:gdLst>
                <a:gd name="T0" fmla="*/ 3 w 12"/>
                <a:gd name="T1" fmla="*/ 0 h 2"/>
                <a:gd name="T2" fmla="*/ 0 w 12"/>
                <a:gd name="T3" fmla="*/ 0 h 2"/>
                <a:gd name="T4" fmla="*/ 3 w 12"/>
                <a:gd name="T5" fmla="*/ 0 h 2"/>
                <a:gd name="T6" fmla="*/ 10 w 12"/>
                <a:gd name="T7" fmla="*/ 2 h 2"/>
                <a:gd name="T8" fmla="*/ 12 w 12"/>
                <a:gd name="T9" fmla="*/ 2 h 2"/>
                <a:gd name="T10" fmla="*/ 10 w 12"/>
                <a:gd name="T11" fmla="*/ 0 h 2"/>
                <a:gd name="T12" fmla="*/ 3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3" y="0"/>
                  </a:moveTo>
                  <a:lnTo>
                    <a:pt x="0" y="0"/>
                  </a:lnTo>
                  <a:lnTo>
                    <a:pt x="3" y="0"/>
                  </a:lnTo>
                  <a:lnTo>
                    <a:pt x="10" y="2"/>
                  </a:lnTo>
                  <a:lnTo>
                    <a:pt x="12" y="2"/>
                  </a:lnTo>
                  <a:lnTo>
                    <a:pt x="10"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00" name="Freeform 186"/>
            <p:cNvSpPr>
              <a:spLocks/>
            </p:cNvSpPr>
            <p:nvPr/>
          </p:nvSpPr>
          <p:spPr bwMode="auto">
            <a:xfrm>
              <a:off x="3979" y="2101"/>
              <a:ext cx="12" cy="2"/>
            </a:xfrm>
            <a:custGeom>
              <a:avLst/>
              <a:gdLst>
                <a:gd name="T0" fmla="*/ 3 w 12"/>
                <a:gd name="T1" fmla="*/ 0 h 2"/>
                <a:gd name="T2" fmla="*/ 0 w 12"/>
                <a:gd name="T3" fmla="*/ 0 h 2"/>
                <a:gd name="T4" fmla="*/ 3 w 12"/>
                <a:gd name="T5" fmla="*/ 0 h 2"/>
                <a:gd name="T6" fmla="*/ 10 w 12"/>
                <a:gd name="T7" fmla="*/ 2 h 2"/>
                <a:gd name="T8" fmla="*/ 12 w 12"/>
                <a:gd name="T9" fmla="*/ 2 h 2"/>
                <a:gd name="T10" fmla="*/ 10 w 12"/>
                <a:gd name="T11" fmla="*/ 0 h 2"/>
                <a:gd name="T12" fmla="*/ 3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3" y="0"/>
                  </a:moveTo>
                  <a:lnTo>
                    <a:pt x="0" y="0"/>
                  </a:lnTo>
                  <a:lnTo>
                    <a:pt x="3" y="0"/>
                  </a:lnTo>
                  <a:lnTo>
                    <a:pt x="10" y="2"/>
                  </a:lnTo>
                  <a:lnTo>
                    <a:pt x="12" y="2"/>
                  </a:lnTo>
                  <a:lnTo>
                    <a:pt x="10" y="0"/>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01" name="Freeform 187"/>
            <p:cNvSpPr>
              <a:spLocks/>
            </p:cNvSpPr>
            <p:nvPr/>
          </p:nvSpPr>
          <p:spPr bwMode="auto">
            <a:xfrm>
              <a:off x="3974" y="2120"/>
              <a:ext cx="10" cy="5"/>
            </a:xfrm>
            <a:custGeom>
              <a:avLst/>
              <a:gdLst>
                <a:gd name="T0" fmla="*/ 0 w 10"/>
                <a:gd name="T1" fmla="*/ 0 h 5"/>
                <a:gd name="T2" fmla="*/ 0 w 10"/>
                <a:gd name="T3" fmla="*/ 2 h 5"/>
                <a:gd name="T4" fmla="*/ 0 w 10"/>
                <a:gd name="T5" fmla="*/ 2 h 5"/>
                <a:gd name="T6" fmla="*/ 10 w 10"/>
                <a:gd name="T7" fmla="*/ 5 h 5"/>
                <a:gd name="T8" fmla="*/ 10 w 10"/>
                <a:gd name="T9" fmla="*/ 5 h 5"/>
                <a:gd name="T10" fmla="*/ 10 w 10"/>
                <a:gd name="T11" fmla="*/ 5 h 5"/>
                <a:gd name="T12" fmla="*/ 10 w 10"/>
                <a:gd name="T13" fmla="*/ 5 h 5"/>
                <a:gd name="T14" fmla="*/ 0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0" y="0"/>
                  </a:moveTo>
                  <a:lnTo>
                    <a:pt x="0" y="2"/>
                  </a:lnTo>
                  <a:lnTo>
                    <a:pt x="0" y="2"/>
                  </a:lnTo>
                  <a:lnTo>
                    <a:pt x="10" y="5"/>
                  </a:lnTo>
                  <a:lnTo>
                    <a:pt x="10" y="5"/>
                  </a:lnTo>
                  <a:lnTo>
                    <a:pt x="10" y="5"/>
                  </a:lnTo>
                  <a:lnTo>
                    <a:pt x="1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02" name="Freeform 188"/>
            <p:cNvSpPr>
              <a:spLocks/>
            </p:cNvSpPr>
            <p:nvPr/>
          </p:nvSpPr>
          <p:spPr bwMode="auto">
            <a:xfrm>
              <a:off x="3974" y="2120"/>
              <a:ext cx="10" cy="5"/>
            </a:xfrm>
            <a:custGeom>
              <a:avLst/>
              <a:gdLst>
                <a:gd name="T0" fmla="*/ 0 w 10"/>
                <a:gd name="T1" fmla="*/ 0 h 5"/>
                <a:gd name="T2" fmla="*/ 0 w 10"/>
                <a:gd name="T3" fmla="*/ 2 h 5"/>
                <a:gd name="T4" fmla="*/ 0 w 10"/>
                <a:gd name="T5" fmla="*/ 2 h 5"/>
                <a:gd name="T6" fmla="*/ 10 w 10"/>
                <a:gd name="T7" fmla="*/ 5 h 5"/>
                <a:gd name="T8" fmla="*/ 10 w 10"/>
                <a:gd name="T9" fmla="*/ 5 h 5"/>
                <a:gd name="T10" fmla="*/ 10 w 10"/>
                <a:gd name="T11" fmla="*/ 5 h 5"/>
                <a:gd name="T12" fmla="*/ 10 w 10"/>
                <a:gd name="T13" fmla="*/ 5 h 5"/>
                <a:gd name="T14" fmla="*/ 0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0" y="0"/>
                  </a:moveTo>
                  <a:lnTo>
                    <a:pt x="0" y="2"/>
                  </a:lnTo>
                  <a:lnTo>
                    <a:pt x="0" y="2"/>
                  </a:lnTo>
                  <a:lnTo>
                    <a:pt x="10" y="5"/>
                  </a:lnTo>
                  <a:lnTo>
                    <a:pt x="10" y="5"/>
                  </a:lnTo>
                  <a:lnTo>
                    <a:pt x="10" y="5"/>
                  </a:lnTo>
                  <a:lnTo>
                    <a:pt x="10"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03" name="Freeform 189"/>
            <p:cNvSpPr>
              <a:spLocks/>
            </p:cNvSpPr>
            <p:nvPr/>
          </p:nvSpPr>
          <p:spPr bwMode="auto">
            <a:xfrm>
              <a:off x="3977" y="2141"/>
              <a:ext cx="9" cy="5"/>
            </a:xfrm>
            <a:custGeom>
              <a:avLst/>
              <a:gdLst>
                <a:gd name="T0" fmla="*/ 0 w 9"/>
                <a:gd name="T1" fmla="*/ 0 h 5"/>
                <a:gd name="T2" fmla="*/ 0 w 9"/>
                <a:gd name="T3" fmla="*/ 0 h 5"/>
                <a:gd name="T4" fmla="*/ 0 w 9"/>
                <a:gd name="T5" fmla="*/ 0 h 5"/>
                <a:gd name="T6" fmla="*/ 9 w 9"/>
                <a:gd name="T7" fmla="*/ 5 h 5"/>
                <a:gd name="T8" fmla="*/ 9 w 9"/>
                <a:gd name="T9" fmla="*/ 5 h 5"/>
                <a:gd name="T10" fmla="*/ 9 w 9"/>
                <a:gd name="T11" fmla="*/ 5 h 5"/>
                <a:gd name="T12" fmla="*/ 9 w 9"/>
                <a:gd name="T13" fmla="*/ 5 h 5"/>
                <a:gd name="T14" fmla="*/ 0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0" y="0"/>
                  </a:moveTo>
                  <a:lnTo>
                    <a:pt x="0" y="0"/>
                  </a:lnTo>
                  <a:lnTo>
                    <a:pt x="0" y="0"/>
                  </a:lnTo>
                  <a:lnTo>
                    <a:pt x="9" y="5"/>
                  </a:lnTo>
                  <a:lnTo>
                    <a:pt x="9" y="5"/>
                  </a:lnTo>
                  <a:lnTo>
                    <a:pt x="9" y="5"/>
                  </a:lnTo>
                  <a:lnTo>
                    <a:pt x="9"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04" name="Freeform 190"/>
            <p:cNvSpPr>
              <a:spLocks/>
            </p:cNvSpPr>
            <p:nvPr/>
          </p:nvSpPr>
          <p:spPr bwMode="auto">
            <a:xfrm>
              <a:off x="3977" y="2141"/>
              <a:ext cx="9" cy="5"/>
            </a:xfrm>
            <a:custGeom>
              <a:avLst/>
              <a:gdLst>
                <a:gd name="T0" fmla="*/ 0 w 9"/>
                <a:gd name="T1" fmla="*/ 0 h 5"/>
                <a:gd name="T2" fmla="*/ 0 w 9"/>
                <a:gd name="T3" fmla="*/ 0 h 5"/>
                <a:gd name="T4" fmla="*/ 0 w 9"/>
                <a:gd name="T5" fmla="*/ 0 h 5"/>
                <a:gd name="T6" fmla="*/ 9 w 9"/>
                <a:gd name="T7" fmla="*/ 5 h 5"/>
                <a:gd name="T8" fmla="*/ 9 w 9"/>
                <a:gd name="T9" fmla="*/ 5 h 5"/>
                <a:gd name="T10" fmla="*/ 9 w 9"/>
                <a:gd name="T11" fmla="*/ 5 h 5"/>
                <a:gd name="T12" fmla="*/ 9 w 9"/>
                <a:gd name="T13" fmla="*/ 5 h 5"/>
                <a:gd name="T14" fmla="*/ 0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0" y="0"/>
                  </a:moveTo>
                  <a:lnTo>
                    <a:pt x="0" y="0"/>
                  </a:lnTo>
                  <a:lnTo>
                    <a:pt x="0" y="0"/>
                  </a:lnTo>
                  <a:lnTo>
                    <a:pt x="9" y="5"/>
                  </a:lnTo>
                  <a:lnTo>
                    <a:pt x="9" y="5"/>
                  </a:lnTo>
                  <a:lnTo>
                    <a:pt x="9" y="5"/>
                  </a:lnTo>
                  <a:lnTo>
                    <a:pt x="9"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05" name="Freeform 191"/>
            <p:cNvSpPr>
              <a:spLocks noEditPoints="1"/>
            </p:cNvSpPr>
            <p:nvPr/>
          </p:nvSpPr>
          <p:spPr bwMode="auto">
            <a:xfrm>
              <a:off x="3579" y="2310"/>
              <a:ext cx="89" cy="114"/>
            </a:xfrm>
            <a:custGeom>
              <a:avLst/>
              <a:gdLst>
                <a:gd name="T0" fmla="*/ 30 w 37"/>
                <a:gd name="T1" fmla="*/ 41 h 48"/>
                <a:gd name="T2" fmla="*/ 26 w 37"/>
                <a:gd name="T3" fmla="*/ 46 h 48"/>
                <a:gd name="T4" fmla="*/ 28 w 37"/>
                <a:gd name="T5" fmla="*/ 41 h 48"/>
                <a:gd name="T6" fmla="*/ 14 w 37"/>
                <a:gd name="T7" fmla="*/ 41 h 48"/>
                <a:gd name="T8" fmla="*/ 15 w 37"/>
                <a:gd name="T9" fmla="*/ 41 h 48"/>
                <a:gd name="T10" fmla="*/ 17 w 37"/>
                <a:gd name="T11" fmla="*/ 40 h 48"/>
                <a:gd name="T12" fmla="*/ 19 w 37"/>
                <a:gd name="T13" fmla="*/ 39 h 48"/>
                <a:gd name="T14" fmla="*/ 22 w 37"/>
                <a:gd name="T15" fmla="*/ 39 h 48"/>
                <a:gd name="T16" fmla="*/ 29 w 37"/>
                <a:gd name="T17" fmla="*/ 36 h 48"/>
                <a:gd name="T18" fmla="*/ 30 w 37"/>
                <a:gd name="T19" fmla="*/ 35 h 48"/>
                <a:gd name="T20" fmla="*/ 32 w 37"/>
                <a:gd name="T21" fmla="*/ 35 h 48"/>
                <a:gd name="T22" fmla="*/ 8 w 37"/>
                <a:gd name="T23" fmla="*/ 29 h 48"/>
                <a:gd name="T24" fmla="*/ 9 w 37"/>
                <a:gd name="T25" fmla="*/ 30 h 48"/>
                <a:gd name="T26" fmla="*/ 11 w 37"/>
                <a:gd name="T27" fmla="*/ 30 h 48"/>
                <a:gd name="T28" fmla="*/ 18 w 37"/>
                <a:gd name="T29" fmla="*/ 29 h 48"/>
                <a:gd name="T30" fmla="*/ 14 w 37"/>
                <a:gd name="T31" fmla="*/ 29 h 48"/>
                <a:gd name="T32" fmla="*/ 16 w 37"/>
                <a:gd name="T33" fmla="*/ 27 h 48"/>
                <a:gd name="T34" fmla="*/ 25 w 37"/>
                <a:gd name="T35" fmla="*/ 23 h 48"/>
                <a:gd name="T36" fmla="*/ 26 w 37"/>
                <a:gd name="T37" fmla="*/ 24 h 48"/>
                <a:gd name="T38" fmla="*/ 11 w 37"/>
                <a:gd name="T39" fmla="*/ 22 h 48"/>
                <a:gd name="T40" fmla="*/ 28 w 37"/>
                <a:gd name="T41" fmla="*/ 24 h 48"/>
                <a:gd name="T42" fmla="*/ 31 w 37"/>
                <a:gd name="T43" fmla="*/ 23 h 48"/>
                <a:gd name="T44" fmla="*/ 10 w 37"/>
                <a:gd name="T45" fmla="*/ 20 h 48"/>
                <a:gd name="T46" fmla="*/ 8 w 37"/>
                <a:gd name="T47" fmla="*/ 18 h 48"/>
                <a:gd name="T48" fmla="*/ 6 w 37"/>
                <a:gd name="T49" fmla="*/ 17 h 48"/>
                <a:gd name="T50" fmla="*/ 5 w 37"/>
                <a:gd name="T51" fmla="*/ 16 h 48"/>
                <a:gd name="T52" fmla="*/ 3 w 37"/>
                <a:gd name="T53" fmla="*/ 16 h 48"/>
                <a:gd name="T54" fmla="*/ 27 w 37"/>
                <a:gd name="T55" fmla="*/ 13 h 48"/>
                <a:gd name="T56" fmla="*/ 29 w 37"/>
                <a:gd name="T57" fmla="*/ 6 h 48"/>
                <a:gd name="T58" fmla="*/ 29 w 37"/>
                <a:gd name="T59" fmla="*/ 7 h 48"/>
                <a:gd name="T60" fmla="*/ 25 w 37"/>
                <a:gd name="T61" fmla="*/ 17 h 48"/>
                <a:gd name="T62" fmla="*/ 26 w 37"/>
                <a:gd name="T63" fmla="*/ 17 h 48"/>
                <a:gd name="T64" fmla="*/ 24 w 37"/>
                <a:gd name="T65" fmla="*/ 22 h 48"/>
                <a:gd name="T66" fmla="*/ 25 w 37"/>
                <a:gd name="T67" fmla="*/ 27 h 48"/>
                <a:gd name="T68" fmla="*/ 25 w 37"/>
                <a:gd name="T69" fmla="*/ 27 h 48"/>
                <a:gd name="T70" fmla="*/ 27 w 37"/>
                <a:gd name="T71" fmla="*/ 33 h 48"/>
                <a:gd name="T72" fmla="*/ 21 w 37"/>
                <a:gd name="T73" fmla="*/ 35 h 48"/>
                <a:gd name="T74" fmla="*/ 19 w 37"/>
                <a:gd name="T75" fmla="*/ 30 h 48"/>
                <a:gd name="T76" fmla="*/ 17 w 37"/>
                <a:gd name="T77" fmla="*/ 26 h 48"/>
                <a:gd name="T78" fmla="*/ 7 w 37"/>
                <a:gd name="T79" fmla="*/ 24 h 48"/>
                <a:gd name="T80" fmla="*/ 13 w 37"/>
                <a:gd name="T81" fmla="*/ 23 h 48"/>
                <a:gd name="T82" fmla="*/ 19 w 37"/>
                <a:gd name="T83" fmla="*/ 20 h 48"/>
                <a:gd name="T84" fmla="*/ 1 w 37"/>
                <a:gd name="T85" fmla="*/ 11 h 48"/>
                <a:gd name="T86" fmla="*/ 7 w 37"/>
                <a:gd name="T87" fmla="*/ 21 h 48"/>
                <a:gd name="T88" fmla="*/ 7 w 37"/>
                <a:gd name="T89" fmla="*/ 29 h 48"/>
                <a:gd name="T90" fmla="*/ 14 w 37"/>
                <a:gd name="T91" fmla="*/ 30 h 48"/>
                <a:gd name="T92" fmla="*/ 11 w 37"/>
                <a:gd name="T93" fmla="*/ 38 h 48"/>
                <a:gd name="T94" fmla="*/ 24 w 37"/>
                <a:gd name="T95" fmla="*/ 45 h 48"/>
                <a:gd name="T96" fmla="*/ 26 w 37"/>
                <a:gd name="T97" fmla="*/ 48 h 48"/>
                <a:gd name="T98" fmla="*/ 30 w 37"/>
                <a:gd name="T99" fmla="*/ 46 h 48"/>
                <a:gd name="T100" fmla="*/ 31 w 37"/>
                <a:gd name="T101" fmla="*/ 40 h 48"/>
                <a:gd name="T102" fmla="*/ 36 w 37"/>
                <a:gd name="T103" fmla="*/ 30 h 48"/>
                <a:gd name="T104" fmla="*/ 26 w 37"/>
                <a:gd name="T105" fmla="*/ 25 h 48"/>
                <a:gd name="T106" fmla="*/ 31 w 37"/>
                <a:gd name="T107" fmla="*/ 24 h 48"/>
                <a:gd name="T108" fmla="*/ 31 w 37"/>
                <a:gd name="T109" fmla="*/ 14 h 48"/>
                <a:gd name="T110" fmla="*/ 30 w 37"/>
                <a:gd name="T11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48">
                  <a:moveTo>
                    <a:pt x="26" y="47"/>
                  </a:moveTo>
                  <a:cubicBezTo>
                    <a:pt x="24" y="43"/>
                    <a:pt x="24" y="43"/>
                    <a:pt x="24" y="43"/>
                  </a:cubicBezTo>
                  <a:cubicBezTo>
                    <a:pt x="25" y="42"/>
                    <a:pt x="25" y="42"/>
                    <a:pt x="26" y="42"/>
                  </a:cubicBezTo>
                  <a:cubicBezTo>
                    <a:pt x="26" y="43"/>
                    <a:pt x="26" y="45"/>
                    <a:pt x="26" y="46"/>
                  </a:cubicBezTo>
                  <a:cubicBezTo>
                    <a:pt x="26" y="47"/>
                    <a:pt x="26" y="47"/>
                    <a:pt x="26" y="47"/>
                  </a:cubicBezTo>
                  <a:moveTo>
                    <a:pt x="30" y="45"/>
                  </a:moveTo>
                  <a:cubicBezTo>
                    <a:pt x="30" y="44"/>
                    <a:pt x="30" y="42"/>
                    <a:pt x="30" y="41"/>
                  </a:cubicBezTo>
                  <a:cubicBezTo>
                    <a:pt x="30" y="42"/>
                    <a:pt x="30" y="43"/>
                    <a:pt x="31" y="44"/>
                  </a:cubicBezTo>
                  <a:cubicBezTo>
                    <a:pt x="31" y="44"/>
                    <a:pt x="30" y="45"/>
                    <a:pt x="30" y="45"/>
                  </a:cubicBezTo>
                  <a:moveTo>
                    <a:pt x="14" y="41"/>
                  </a:moveTo>
                  <a:cubicBezTo>
                    <a:pt x="14" y="41"/>
                    <a:pt x="14" y="41"/>
                    <a:pt x="14" y="41"/>
                  </a:cubicBezTo>
                  <a:cubicBezTo>
                    <a:pt x="14" y="41"/>
                    <a:pt x="14" y="41"/>
                    <a:pt x="14" y="41"/>
                  </a:cubicBezTo>
                  <a:cubicBezTo>
                    <a:pt x="14" y="41"/>
                    <a:pt x="14" y="41"/>
                    <a:pt x="14" y="41"/>
                  </a:cubicBezTo>
                  <a:moveTo>
                    <a:pt x="26" y="46"/>
                  </a:moveTo>
                  <a:cubicBezTo>
                    <a:pt x="26" y="45"/>
                    <a:pt x="26" y="43"/>
                    <a:pt x="26" y="41"/>
                  </a:cubicBezTo>
                  <a:cubicBezTo>
                    <a:pt x="27" y="41"/>
                    <a:pt x="28" y="41"/>
                    <a:pt x="29" y="41"/>
                  </a:cubicBezTo>
                  <a:cubicBezTo>
                    <a:pt x="29" y="41"/>
                    <a:pt x="29" y="41"/>
                    <a:pt x="29" y="41"/>
                  </a:cubicBezTo>
                  <a:cubicBezTo>
                    <a:pt x="29" y="42"/>
                    <a:pt x="29" y="43"/>
                    <a:pt x="29" y="45"/>
                  </a:cubicBezTo>
                  <a:cubicBezTo>
                    <a:pt x="29" y="45"/>
                    <a:pt x="28" y="45"/>
                    <a:pt x="28" y="46"/>
                  </a:cubicBezTo>
                  <a:cubicBezTo>
                    <a:pt x="28" y="44"/>
                    <a:pt x="28" y="43"/>
                    <a:pt x="28" y="41"/>
                  </a:cubicBezTo>
                  <a:cubicBezTo>
                    <a:pt x="28" y="41"/>
                    <a:pt x="28" y="41"/>
                    <a:pt x="28" y="41"/>
                  </a:cubicBezTo>
                  <a:cubicBezTo>
                    <a:pt x="27" y="41"/>
                    <a:pt x="27" y="41"/>
                    <a:pt x="27" y="41"/>
                  </a:cubicBezTo>
                  <a:cubicBezTo>
                    <a:pt x="27" y="43"/>
                    <a:pt x="27" y="44"/>
                    <a:pt x="27" y="46"/>
                  </a:cubicBezTo>
                  <a:cubicBezTo>
                    <a:pt x="26" y="46"/>
                    <a:pt x="26" y="46"/>
                    <a:pt x="26" y="46"/>
                  </a:cubicBezTo>
                  <a:moveTo>
                    <a:pt x="14" y="41"/>
                  </a:moveTo>
                  <a:cubicBezTo>
                    <a:pt x="14" y="40"/>
                    <a:pt x="13" y="39"/>
                    <a:pt x="12" y="39"/>
                  </a:cubicBezTo>
                  <a:cubicBezTo>
                    <a:pt x="13" y="39"/>
                    <a:pt x="13" y="38"/>
                    <a:pt x="14" y="38"/>
                  </a:cubicBezTo>
                  <a:cubicBezTo>
                    <a:pt x="14" y="39"/>
                    <a:pt x="14" y="40"/>
                    <a:pt x="14" y="41"/>
                  </a:cubicBezTo>
                  <a:moveTo>
                    <a:pt x="14" y="41"/>
                  </a:moveTo>
                  <a:cubicBezTo>
                    <a:pt x="14" y="41"/>
                    <a:pt x="14" y="41"/>
                    <a:pt x="14" y="41"/>
                  </a:cubicBezTo>
                  <a:cubicBezTo>
                    <a:pt x="14" y="40"/>
                    <a:pt x="14" y="39"/>
                    <a:pt x="14" y="38"/>
                  </a:cubicBezTo>
                  <a:cubicBezTo>
                    <a:pt x="14" y="38"/>
                    <a:pt x="15" y="38"/>
                    <a:pt x="15" y="38"/>
                  </a:cubicBezTo>
                  <a:cubicBezTo>
                    <a:pt x="16" y="40"/>
                    <a:pt x="16" y="40"/>
                    <a:pt x="16" y="40"/>
                  </a:cubicBezTo>
                  <a:cubicBezTo>
                    <a:pt x="16" y="40"/>
                    <a:pt x="16" y="40"/>
                    <a:pt x="16" y="40"/>
                  </a:cubicBezTo>
                  <a:cubicBezTo>
                    <a:pt x="15" y="41"/>
                    <a:pt x="15" y="41"/>
                    <a:pt x="15" y="41"/>
                  </a:cubicBezTo>
                  <a:cubicBezTo>
                    <a:pt x="14" y="41"/>
                    <a:pt x="14" y="41"/>
                    <a:pt x="14" y="41"/>
                  </a:cubicBezTo>
                  <a:moveTo>
                    <a:pt x="16" y="40"/>
                  </a:moveTo>
                  <a:cubicBezTo>
                    <a:pt x="16" y="38"/>
                    <a:pt x="16" y="38"/>
                    <a:pt x="16" y="38"/>
                  </a:cubicBezTo>
                  <a:cubicBezTo>
                    <a:pt x="16" y="38"/>
                    <a:pt x="16" y="38"/>
                    <a:pt x="16" y="38"/>
                  </a:cubicBezTo>
                  <a:cubicBezTo>
                    <a:pt x="16" y="37"/>
                    <a:pt x="17" y="37"/>
                    <a:pt x="17" y="37"/>
                  </a:cubicBezTo>
                  <a:cubicBezTo>
                    <a:pt x="17" y="38"/>
                    <a:pt x="17" y="39"/>
                    <a:pt x="17" y="40"/>
                  </a:cubicBezTo>
                  <a:cubicBezTo>
                    <a:pt x="17" y="40"/>
                    <a:pt x="17" y="40"/>
                    <a:pt x="17" y="40"/>
                  </a:cubicBezTo>
                  <a:cubicBezTo>
                    <a:pt x="17" y="40"/>
                    <a:pt x="16" y="40"/>
                    <a:pt x="16" y="40"/>
                  </a:cubicBezTo>
                  <a:moveTo>
                    <a:pt x="18" y="39"/>
                  </a:moveTo>
                  <a:cubicBezTo>
                    <a:pt x="18" y="39"/>
                    <a:pt x="18" y="38"/>
                    <a:pt x="18" y="37"/>
                  </a:cubicBezTo>
                  <a:cubicBezTo>
                    <a:pt x="18" y="37"/>
                    <a:pt x="18" y="37"/>
                    <a:pt x="18" y="37"/>
                  </a:cubicBezTo>
                  <a:cubicBezTo>
                    <a:pt x="18" y="37"/>
                    <a:pt x="19" y="36"/>
                    <a:pt x="20" y="36"/>
                  </a:cubicBezTo>
                  <a:cubicBezTo>
                    <a:pt x="20" y="36"/>
                    <a:pt x="20" y="36"/>
                    <a:pt x="20" y="36"/>
                  </a:cubicBezTo>
                  <a:cubicBezTo>
                    <a:pt x="19" y="39"/>
                    <a:pt x="19" y="39"/>
                    <a:pt x="19" y="39"/>
                  </a:cubicBezTo>
                  <a:cubicBezTo>
                    <a:pt x="19" y="39"/>
                    <a:pt x="18" y="39"/>
                    <a:pt x="18" y="39"/>
                  </a:cubicBezTo>
                  <a:moveTo>
                    <a:pt x="20" y="39"/>
                  </a:moveTo>
                  <a:cubicBezTo>
                    <a:pt x="20" y="36"/>
                    <a:pt x="20" y="36"/>
                    <a:pt x="20" y="36"/>
                  </a:cubicBezTo>
                  <a:cubicBezTo>
                    <a:pt x="20" y="36"/>
                    <a:pt x="20" y="36"/>
                    <a:pt x="20" y="36"/>
                  </a:cubicBezTo>
                  <a:cubicBezTo>
                    <a:pt x="21" y="36"/>
                    <a:pt x="21" y="36"/>
                    <a:pt x="21" y="36"/>
                  </a:cubicBezTo>
                  <a:cubicBezTo>
                    <a:pt x="22" y="37"/>
                    <a:pt x="22" y="39"/>
                    <a:pt x="23" y="40"/>
                  </a:cubicBezTo>
                  <a:cubicBezTo>
                    <a:pt x="22" y="40"/>
                    <a:pt x="22" y="39"/>
                    <a:pt x="22" y="39"/>
                  </a:cubicBezTo>
                  <a:cubicBezTo>
                    <a:pt x="21" y="38"/>
                    <a:pt x="21" y="38"/>
                    <a:pt x="21" y="38"/>
                  </a:cubicBezTo>
                  <a:cubicBezTo>
                    <a:pt x="21" y="39"/>
                    <a:pt x="20" y="39"/>
                    <a:pt x="20" y="39"/>
                  </a:cubicBezTo>
                  <a:moveTo>
                    <a:pt x="29" y="36"/>
                  </a:moveTo>
                  <a:cubicBezTo>
                    <a:pt x="29" y="35"/>
                    <a:pt x="28" y="34"/>
                    <a:pt x="28" y="33"/>
                  </a:cubicBezTo>
                  <a:cubicBezTo>
                    <a:pt x="28" y="33"/>
                    <a:pt x="29" y="33"/>
                    <a:pt x="29" y="33"/>
                  </a:cubicBezTo>
                  <a:cubicBezTo>
                    <a:pt x="30" y="36"/>
                    <a:pt x="30" y="36"/>
                    <a:pt x="30" y="36"/>
                  </a:cubicBezTo>
                  <a:cubicBezTo>
                    <a:pt x="29" y="36"/>
                    <a:pt x="29" y="36"/>
                    <a:pt x="29" y="36"/>
                  </a:cubicBezTo>
                  <a:cubicBezTo>
                    <a:pt x="29" y="36"/>
                    <a:pt x="29" y="36"/>
                    <a:pt x="29" y="36"/>
                  </a:cubicBezTo>
                  <a:moveTo>
                    <a:pt x="30" y="35"/>
                  </a:moveTo>
                  <a:cubicBezTo>
                    <a:pt x="30" y="33"/>
                    <a:pt x="30" y="33"/>
                    <a:pt x="30" y="33"/>
                  </a:cubicBezTo>
                  <a:cubicBezTo>
                    <a:pt x="30" y="32"/>
                    <a:pt x="31" y="32"/>
                    <a:pt x="32" y="32"/>
                  </a:cubicBezTo>
                  <a:cubicBezTo>
                    <a:pt x="32" y="32"/>
                    <a:pt x="32" y="32"/>
                    <a:pt x="32" y="32"/>
                  </a:cubicBezTo>
                  <a:cubicBezTo>
                    <a:pt x="32" y="35"/>
                    <a:pt x="32" y="35"/>
                    <a:pt x="32" y="35"/>
                  </a:cubicBezTo>
                  <a:cubicBezTo>
                    <a:pt x="31" y="35"/>
                    <a:pt x="30" y="35"/>
                    <a:pt x="30" y="35"/>
                  </a:cubicBezTo>
                  <a:moveTo>
                    <a:pt x="32" y="35"/>
                  </a:moveTo>
                  <a:cubicBezTo>
                    <a:pt x="32" y="32"/>
                    <a:pt x="32" y="32"/>
                    <a:pt x="32" y="32"/>
                  </a:cubicBezTo>
                  <a:cubicBezTo>
                    <a:pt x="32" y="32"/>
                    <a:pt x="32" y="32"/>
                    <a:pt x="32" y="32"/>
                  </a:cubicBezTo>
                  <a:cubicBezTo>
                    <a:pt x="33" y="31"/>
                    <a:pt x="33" y="31"/>
                    <a:pt x="34" y="31"/>
                  </a:cubicBezTo>
                  <a:cubicBezTo>
                    <a:pt x="34" y="31"/>
                    <a:pt x="34" y="31"/>
                    <a:pt x="34" y="31"/>
                  </a:cubicBezTo>
                  <a:cubicBezTo>
                    <a:pt x="33" y="32"/>
                    <a:pt x="33" y="33"/>
                    <a:pt x="33" y="34"/>
                  </a:cubicBezTo>
                  <a:cubicBezTo>
                    <a:pt x="33" y="34"/>
                    <a:pt x="32" y="34"/>
                    <a:pt x="32" y="35"/>
                  </a:cubicBezTo>
                  <a:moveTo>
                    <a:pt x="34" y="34"/>
                  </a:moveTo>
                  <a:cubicBezTo>
                    <a:pt x="34" y="33"/>
                    <a:pt x="34" y="32"/>
                    <a:pt x="34" y="31"/>
                  </a:cubicBezTo>
                  <a:cubicBezTo>
                    <a:pt x="34" y="31"/>
                    <a:pt x="34" y="31"/>
                    <a:pt x="34" y="31"/>
                  </a:cubicBezTo>
                  <a:cubicBezTo>
                    <a:pt x="34" y="31"/>
                    <a:pt x="35" y="31"/>
                    <a:pt x="35" y="31"/>
                  </a:cubicBezTo>
                  <a:cubicBezTo>
                    <a:pt x="36" y="33"/>
                    <a:pt x="36" y="33"/>
                    <a:pt x="36" y="33"/>
                  </a:cubicBezTo>
                  <a:cubicBezTo>
                    <a:pt x="35" y="33"/>
                    <a:pt x="35" y="34"/>
                    <a:pt x="34" y="34"/>
                  </a:cubicBezTo>
                  <a:moveTo>
                    <a:pt x="8" y="29"/>
                  </a:moveTo>
                  <a:cubicBezTo>
                    <a:pt x="8" y="29"/>
                    <a:pt x="8" y="29"/>
                    <a:pt x="8" y="29"/>
                  </a:cubicBezTo>
                  <a:cubicBezTo>
                    <a:pt x="9" y="29"/>
                    <a:pt x="9" y="29"/>
                    <a:pt x="9" y="29"/>
                  </a:cubicBezTo>
                  <a:cubicBezTo>
                    <a:pt x="9" y="29"/>
                    <a:pt x="9" y="30"/>
                    <a:pt x="9" y="30"/>
                  </a:cubicBezTo>
                  <a:cubicBezTo>
                    <a:pt x="9" y="31"/>
                    <a:pt x="9" y="31"/>
                    <a:pt x="9" y="31"/>
                  </a:cubicBezTo>
                  <a:cubicBezTo>
                    <a:pt x="8" y="30"/>
                    <a:pt x="8" y="30"/>
                    <a:pt x="8" y="29"/>
                  </a:cubicBezTo>
                  <a:cubicBezTo>
                    <a:pt x="8" y="29"/>
                    <a:pt x="8" y="29"/>
                    <a:pt x="8" y="29"/>
                  </a:cubicBezTo>
                  <a:moveTo>
                    <a:pt x="9" y="30"/>
                  </a:moveTo>
                  <a:cubicBezTo>
                    <a:pt x="9" y="30"/>
                    <a:pt x="9" y="29"/>
                    <a:pt x="9" y="29"/>
                  </a:cubicBezTo>
                  <a:cubicBezTo>
                    <a:pt x="9" y="29"/>
                    <a:pt x="9" y="29"/>
                    <a:pt x="9" y="29"/>
                  </a:cubicBezTo>
                  <a:cubicBezTo>
                    <a:pt x="10" y="28"/>
                    <a:pt x="10" y="28"/>
                    <a:pt x="10" y="28"/>
                  </a:cubicBezTo>
                  <a:cubicBezTo>
                    <a:pt x="10" y="29"/>
                    <a:pt x="10" y="29"/>
                    <a:pt x="10" y="30"/>
                  </a:cubicBezTo>
                  <a:cubicBezTo>
                    <a:pt x="10" y="30"/>
                    <a:pt x="10" y="30"/>
                    <a:pt x="10" y="30"/>
                  </a:cubicBezTo>
                  <a:cubicBezTo>
                    <a:pt x="9" y="30"/>
                    <a:pt x="9" y="30"/>
                    <a:pt x="9" y="30"/>
                  </a:cubicBezTo>
                  <a:moveTo>
                    <a:pt x="11" y="30"/>
                  </a:moveTo>
                  <a:cubicBezTo>
                    <a:pt x="11" y="29"/>
                    <a:pt x="11" y="29"/>
                    <a:pt x="11" y="28"/>
                  </a:cubicBezTo>
                  <a:cubicBezTo>
                    <a:pt x="11" y="28"/>
                    <a:pt x="12" y="28"/>
                    <a:pt x="13" y="28"/>
                  </a:cubicBezTo>
                  <a:cubicBezTo>
                    <a:pt x="13" y="29"/>
                    <a:pt x="13" y="29"/>
                    <a:pt x="13" y="29"/>
                  </a:cubicBezTo>
                  <a:cubicBezTo>
                    <a:pt x="12" y="29"/>
                    <a:pt x="11" y="30"/>
                    <a:pt x="11" y="30"/>
                  </a:cubicBezTo>
                  <a:moveTo>
                    <a:pt x="17" y="29"/>
                  </a:moveTo>
                  <a:cubicBezTo>
                    <a:pt x="17" y="27"/>
                    <a:pt x="17" y="27"/>
                    <a:pt x="17" y="27"/>
                  </a:cubicBezTo>
                  <a:cubicBezTo>
                    <a:pt x="18" y="28"/>
                    <a:pt x="18" y="29"/>
                    <a:pt x="18" y="29"/>
                  </a:cubicBezTo>
                  <a:cubicBezTo>
                    <a:pt x="18" y="29"/>
                    <a:pt x="18" y="29"/>
                    <a:pt x="18" y="29"/>
                  </a:cubicBezTo>
                  <a:cubicBezTo>
                    <a:pt x="18" y="29"/>
                    <a:pt x="17" y="29"/>
                    <a:pt x="17" y="29"/>
                  </a:cubicBezTo>
                  <a:moveTo>
                    <a:pt x="13" y="29"/>
                  </a:moveTo>
                  <a:cubicBezTo>
                    <a:pt x="13" y="27"/>
                    <a:pt x="13" y="27"/>
                    <a:pt x="13" y="27"/>
                  </a:cubicBezTo>
                  <a:cubicBezTo>
                    <a:pt x="14" y="27"/>
                    <a:pt x="15" y="27"/>
                    <a:pt x="15" y="27"/>
                  </a:cubicBezTo>
                  <a:cubicBezTo>
                    <a:pt x="15" y="27"/>
                    <a:pt x="15" y="28"/>
                    <a:pt x="15" y="28"/>
                  </a:cubicBezTo>
                  <a:cubicBezTo>
                    <a:pt x="15" y="28"/>
                    <a:pt x="14" y="29"/>
                    <a:pt x="14" y="29"/>
                  </a:cubicBezTo>
                  <a:cubicBezTo>
                    <a:pt x="13" y="29"/>
                    <a:pt x="13" y="29"/>
                    <a:pt x="13" y="29"/>
                  </a:cubicBezTo>
                  <a:cubicBezTo>
                    <a:pt x="13" y="29"/>
                    <a:pt x="13" y="29"/>
                    <a:pt x="13" y="29"/>
                  </a:cubicBezTo>
                  <a:moveTo>
                    <a:pt x="17" y="29"/>
                  </a:moveTo>
                  <a:cubicBezTo>
                    <a:pt x="16" y="28"/>
                    <a:pt x="16" y="28"/>
                    <a:pt x="16" y="28"/>
                  </a:cubicBezTo>
                  <a:cubicBezTo>
                    <a:pt x="15" y="28"/>
                    <a:pt x="15" y="28"/>
                    <a:pt x="15" y="28"/>
                  </a:cubicBezTo>
                  <a:cubicBezTo>
                    <a:pt x="15" y="28"/>
                    <a:pt x="16" y="27"/>
                    <a:pt x="16" y="27"/>
                  </a:cubicBezTo>
                  <a:cubicBezTo>
                    <a:pt x="16" y="27"/>
                    <a:pt x="16" y="27"/>
                    <a:pt x="16" y="27"/>
                  </a:cubicBezTo>
                  <a:cubicBezTo>
                    <a:pt x="17" y="26"/>
                    <a:pt x="17" y="26"/>
                    <a:pt x="17" y="26"/>
                  </a:cubicBezTo>
                  <a:cubicBezTo>
                    <a:pt x="17" y="27"/>
                    <a:pt x="17" y="27"/>
                    <a:pt x="17" y="27"/>
                  </a:cubicBezTo>
                  <a:cubicBezTo>
                    <a:pt x="17" y="29"/>
                    <a:pt x="17" y="29"/>
                    <a:pt x="17" y="29"/>
                  </a:cubicBezTo>
                  <a:moveTo>
                    <a:pt x="25" y="26"/>
                  </a:moveTo>
                  <a:cubicBezTo>
                    <a:pt x="25" y="26"/>
                    <a:pt x="25" y="25"/>
                    <a:pt x="25" y="24"/>
                  </a:cubicBezTo>
                  <a:cubicBezTo>
                    <a:pt x="25" y="24"/>
                    <a:pt x="25" y="24"/>
                    <a:pt x="25" y="23"/>
                  </a:cubicBezTo>
                  <a:cubicBezTo>
                    <a:pt x="25" y="23"/>
                    <a:pt x="25" y="23"/>
                    <a:pt x="25" y="23"/>
                  </a:cubicBezTo>
                  <a:cubicBezTo>
                    <a:pt x="26" y="23"/>
                    <a:pt x="26" y="23"/>
                    <a:pt x="26" y="23"/>
                  </a:cubicBezTo>
                  <a:cubicBezTo>
                    <a:pt x="26" y="23"/>
                    <a:pt x="26" y="24"/>
                    <a:pt x="26" y="25"/>
                  </a:cubicBezTo>
                  <a:cubicBezTo>
                    <a:pt x="26" y="25"/>
                    <a:pt x="26" y="25"/>
                    <a:pt x="26" y="25"/>
                  </a:cubicBezTo>
                  <a:cubicBezTo>
                    <a:pt x="25" y="25"/>
                    <a:pt x="25" y="25"/>
                    <a:pt x="25" y="25"/>
                  </a:cubicBezTo>
                  <a:cubicBezTo>
                    <a:pt x="25" y="26"/>
                    <a:pt x="25" y="26"/>
                    <a:pt x="25" y="26"/>
                  </a:cubicBezTo>
                  <a:cubicBezTo>
                    <a:pt x="25" y="26"/>
                    <a:pt x="25" y="26"/>
                    <a:pt x="25" y="26"/>
                  </a:cubicBezTo>
                  <a:moveTo>
                    <a:pt x="26" y="24"/>
                  </a:moveTo>
                  <a:cubicBezTo>
                    <a:pt x="26" y="24"/>
                    <a:pt x="26" y="23"/>
                    <a:pt x="26" y="22"/>
                  </a:cubicBezTo>
                  <a:cubicBezTo>
                    <a:pt x="27" y="22"/>
                    <a:pt x="27" y="22"/>
                    <a:pt x="27" y="22"/>
                  </a:cubicBezTo>
                  <a:cubicBezTo>
                    <a:pt x="27" y="22"/>
                    <a:pt x="27" y="22"/>
                    <a:pt x="27" y="22"/>
                  </a:cubicBezTo>
                  <a:cubicBezTo>
                    <a:pt x="27" y="23"/>
                    <a:pt x="27" y="23"/>
                    <a:pt x="27" y="24"/>
                  </a:cubicBezTo>
                  <a:cubicBezTo>
                    <a:pt x="26" y="24"/>
                    <a:pt x="26" y="24"/>
                    <a:pt x="26" y="24"/>
                  </a:cubicBezTo>
                  <a:moveTo>
                    <a:pt x="11" y="22"/>
                  </a:moveTo>
                  <a:cubicBezTo>
                    <a:pt x="11" y="22"/>
                    <a:pt x="11" y="22"/>
                    <a:pt x="11" y="22"/>
                  </a:cubicBezTo>
                  <a:cubicBezTo>
                    <a:pt x="12" y="22"/>
                    <a:pt x="12" y="22"/>
                    <a:pt x="12" y="22"/>
                  </a:cubicBezTo>
                  <a:cubicBezTo>
                    <a:pt x="11" y="22"/>
                    <a:pt x="11" y="22"/>
                    <a:pt x="11" y="22"/>
                  </a:cubicBezTo>
                  <a:moveTo>
                    <a:pt x="28" y="24"/>
                  </a:moveTo>
                  <a:cubicBezTo>
                    <a:pt x="28" y="23"/>
                    <a:pt x="28" y="22"/>
                    <a:pt x="28" y="22"/>
                  </a:cubicBezTo>
                  <a:cubicBezTo>
                    <a:pt x="29" y="21"/>
                    <a:pt x="29" y="21"/>
                    <a:pt x="29" y="21"/>
                  </a:cubicBezTo>
                  <a:cubicBezTo>
                    <a:pt x="29" y="22"/>
                    <a:pt x="29" y="23"/>
                    <a:pt x="29" y="23"/>
                  </a:cubicBezTo>
                  <a:cubicBezTo>
                    <a:pt x="29" y="23"/>
                    <a:pt x="28" y="24"/>
                    <a:pt x="28" y="24"/>
                  </a:cubicBezTo>
                  <a:moveTo>
                    <a:pt x="30" y="23"/>
                  </a:moveTo>
                  <a:cubicBezTo>
                    <a:pt x="30" y="22"/>
                    <a:pt x="30" y="22"/>
                    <a:pt x="30" y="21"/>
                  </a:cubicBezTo>
                  <a:cubicBezTo>
                    <a:pt x="31" y="21"/>
                    <a:pt x="31" y="21"/>
                    <a:pt x="31" y="21"/>
                  </a:cubicBezTo>
                  <a:cubicBezTo>
                    <a:pt x="31" y="23"/>
                    <a:pt x="31" y="23"/>
                    <a:pt x="31" y="23"/>
                  </a:cubicBezTo>
                  <a:cubicBezTo>
                    <a:pt x="30" y="23"/>
                    <a:pt x="30" y="23"/>
                    <a:pt x="30" y="23"/>
                  </a:cubicBezTo>
                  <a:cubicBezTo>
                    <a:pt x="30" y="23"/>
                    <a:pt x="30" y="23"/>
                    <a:pt x="30" y="23"/>
                  </a:cubicBezTo>
                  <a:moveTo>
                    <a:pt x="31" y="23"/>
                  </a:moveTo>
                  <a:cubicBezTo>
                    <a:pt x="32" y="21"/>
                    <a:pt x="32" y="21"/>
                    <a:pt x="32" y="21"/>
                  </a:cubicBezTo>
                  <a:cubicBezTo>
                    <a:pt x="32" y="20"/>
                    <a:pt x="32" y="20"/>
                    <a:pt x="32" y="20"/>
                  </a:cubicBezTo>
                  <a:cubicBezTo>
                    <a:pt x="32" y="21"/>
                    <a:pt x="32" y="22"/>
                    <a:pt x="32" y="22"/>
                  </a:cubicBezTo>
                  <a:cubicBezTo>
                    <a:pt x="31" y="23"/>
                    <a:pt x="31" y="23"/>
                    <a:pt x="31" y="23"/>
                  </a:cubicBezTo>
                  <a:moveTo>
                    <a:pt x="10" y="23"/>
                  </a:moveTo>
                  <a:cubicBezTo>
                    <a:pt x="10" y="23"/>
                    <a:pt x="10" y="23"/>
                    <a:pt x="10" y="23"/>
                  </a:cubicBezTo>
                  <a:cubicBezTo>
                    <a:pt x="10" y="20"/>
                    <a:pt x="10" y="20"/>
                    <a:pt x="10" y="20"/>
                  </a:cubicBezTo>
                  <a:cubicBezTo>
                    <a:pt x="10" y="21"/>
                    <a:pt x="10" y="21"/>
                    <a:pt x="11" y="21"/>
                  </a:cubicBezTo>
                  <a:cubicBezTo>
                    <a:pt x="11" y="21"/>
                    <a:pt x="11" y="21"/>
                    <a:pt x="11" y="21"/>
                  </a:cubicBezTo>
                  <a:cubicBezTo>
                    <a:pt x="11" y="22"/>
                    <a:pt x="11" y="22"/>
                    <a:pt x="11" y="22"/>
                  </a:cubicBezTo>
                  <a:cubicBezTo>
                    <a:pt x="10" y="23"/>
                    <a:pt x="10" y="23"/>
                    <a:pt x="10" y="23"/>
                  </a:cubicBezTo>
                  <a:moveTo>
                    <a:pt x="9" y="22"/>
                  </a:moveTo>
                  <a:cubicBezTo>
                    <a:pt x="9" y="22"/>
                    <a:pt x="8" y="21"/>
                    <a:pt x="8" y="21"/>
                  </a:cubicBezTo>
                  <a:cubicBezTo>
                    <a:pt x="8" y="20"/>
                    <a:pt x="8" y="19"/>
                    <a:pt x="8" y="18"/>
                  </a:cubicBezTo>
                  <a:cubicBezTo>
                    <a:pt x="8" y="19"/>
                    <a:pt x="9" y="19"/>
                    <a:pt x="9" y="20"/>
                  </a:cubicBezTo>
                  <a:cubicBezTo>
                    <a:pt x="9" y="20"/>
                    <a:pt x="9" y="20"/>
                    <a:pt x="9" y="20"/>
                  </a:cubicBezTo>
                  <a:cubicBezTo>
                    <a:pt x="9" y="22"/>
                    <a:pt x="9" y="22"/>
                    <a:pt x="9" y="22"/>
                  </a:cubicBezTo>
                  <a:moveTo>
                    <a:pt x="7" y="20"/>
                  </a:moveTo>
                  <a:cubicBezTo>
                    <a:pt x="7" y="20"/>
                    <a:pt x="6" y="19"/>
                    <a:pt x="6" y="19"/>
                  </a:cubicBezTo>
                  <a:cubicBezTo>
                    <a:pt x="6" y="19"/>
                    <a:pt x="6" y="19"/>
                    <a:pt x="6" y="19"/>
                  </a:cubicBezTo>
                  <a:cubicBezTo>
                    <a:pt x="6" y="17"/>
                    <a:pt x="6" y="17"/>
                    <a:pt x="6" y="17"/>
                  </a:cubicBezTo>
                  <a:cubicBezTo>
                    <a:pt x="6" y="17"/>
                    <a:pt x="7" y="18"/>
                    <a:pt x="7" y="18"/>
                  </a:cubicBezTo>
                  <a:cubicBezTo>
                    <a:pt x="7" y="18"/>
                    <a:pt x="7" y="18"/>
                    <a:pt x="7" y="18"/>
                  </a:cubicBezTo>
                  <a:cubicBezTo>
                    <a:pt x="7" y="19"/>
                    <a:pt x="7" y="19"/>
                    <a:pt x="7" y="20"/>
                  </a:cubicBezTo>
                  <a:moveTo>
                    <a:pt x="5" y="18"/>
                  </a:moveTo>
                  <a:cubicBezTo>
                    <a:pt x="5" y="18"/>
                    <a:pt x="5" y="17"/>
                    <a:pt x="4" y="17"/>
                  </a:cubicBezTo>
                  <a:cubicBezTo>
                    <a:pt x="4" y="16"/>
                    <a:pt x="4" y="16"/>
                    <a:pt x="4" y="15"/>
                  </a:cubicBezTo>
                  <a:cubicBezTo>
                    <a:pt x="4" y="15"/>
                    <a:pt x="5" y="16"/>
                    <a:pt x="5" y="16"/>
                  </a:cubicBezTo>
                  <a:cubicBezTo>
                    <a:pt x="5" y="18"/>
                    <a:pt x="5" y="18"/>
                    <a:pt x="5" y="18"/>
                  </a:cubicBezTo>
                  <a:moveTo>
                    <a:pt x="26" y="16"/>
                  </a:moveTo>
                  <a:cubicBezTo>
                    <a:pt x="27" y="14"/>
                    <a:pt x="27" y="14"/>
                    <a:pt x="27" y="14"/>
                  </a:cubicBezTo>
                  <a:cubicBezTo>
                    <a:pt x="27" y="14"/>
                    <a:pt x="27" y="15"/>
                    <a:pt x="27" y="16"/>
                  </a:cubicBezTo>
                  <a:cubicBezTo>
                    <a:pt x="26" y="16"/>
                    <a:pt x="26" y="16"/>
                    <a:pt x="26" y="16"/>
                  </a:cubicBezTo>
                  <a:moveTo>
                    <a:pt x="4" y="17"/>
                  </a:moveTo>
                  <a:cubicBezTo>
                    <a:pt x="3" y="16"/>
                    <a:pt x="3" y="16"/>
                    <a:pt x="3" y="16"/>
                  </a:cubicBezTo>
                  <a:cubicBezTo>
                    <a:pt x="3" y="16"/>
                    <a:pt x="3" y="16"/>
                    <a:pt x="3" y="16"/>
                  </a:cubicBezTo>
                  <a:cubicBezTo>
                    <a:pt x="3" y="16"/>
                    <a:pt x="3" y="15"/>
                    <a:pt x="3" y="15"/>
                  </a:cubicBezTo>
                  <a:cubicBezTo>
                    <a:pt x="2" y="14"/>
                    <a:pt x="2" y="14"/>
                    <a:pt x="2" y="12"/>
                  </a:cubicBezTo>
                  <a:cubicBezTo>
                    <a:pt x="2" y="13"/>
                    <a:pt x="3" y="14"/>
                    <a:pt x="3" y="14"/>
                  </a:cubicBezTo>
                  <a:cubicBezTo>
                    <a:pt x="3" y="15"/>
                    <a:pt x="4" y="16"/>
                    <a:pt x="4" y="17"/>
                  </a:cubicBezTo>
                  <a:moveTo>
                    <a:pt x="28" y="15"/>
                  </a:moveTo>
                  <a:cubicBezTo>
                    <a:pt x="27" y="14"/>
                    <a:pt x="27" y="13"/>
                    <a:pt x="27" y="13"/>
                  </a:cubicBezTo>
                  <a:cubicBezTo>
                    <a:pt x="28" y="10"/>
                    <a:pt x="28" y="10"/>
                    <a:pt x="28" y="10"/>
                  </a:cubicBezTo>
                  <a:cubicBezTo>
                    <a:pt x="28" y="12"/>
                    <a:pt x="28" y="12"/>
                    <a:pt x="28" y="12"/>
                  </a:cubicBezTo>
                  <a:cubicBezTo>
                    <a:pt x="28" y="12"/>
                    <a:pt x="28" y="12"/>
                    <a:pt x="28" y="12"/>
                  </a:cubicBezTo>
                  <a:cubicBezTo>
                    <a:pt x="28" y="13"/>
                    <a:pt x="28" y="14"/>
                    <a:pt x="28" y="15"/>
                  </a:cubicBezTo>
                  <a:moveTo>
                    <a:pt x="28" y="11"/>
                  </a:moveTo>
                  <a:cubicBezTo>
                    <a:pt x="28" y="9"/>
                    <a:pt x="28" y="9"/>
                    <a:pt x="28" y="9"/>
                  </a:cubicBezTo>
                  <a:cubicBezTo>
                    <a:pt x="29" y="6"/>
                    <a:pt x="29" y="6"/>
                    <a:pt x="29" y="6"/>
                  </a:cubicBezTo>
                  <a:cubicBezTo>
                    <a:pt x="29" y="7"/>
                    <a:pt x="29" y="8"/>
                    <a:pt x="29" y="9"/>
                  </a:cubicBezTo>
                  <a:cubicBezTo>
                    <a:pt x="29" y="10"/>
                    <a:pt x="29" y="11"/>
                    <a:pt x="28" y="11"/>
                  </a:cubicBezTo>
                  <a:moveTo>
                    <a:pt x="29" y="7"/>
                  </a:moveTo>
                  <a:cubicBezTo>
                    <a:pt x="29" y="7"/>
                    <a:pt x="29" y="6"/>
                    <a:pt x="29" y="5"/>
                  </a:cubicBezTo>
                  <a:cubicBezTo>
                    <a:pt x="29" y="3"/>
                    <a:pt x="29" y="3"/>
                    <a:pt x="29" y="3"/>
                  </a:cubicBezTo>
                  <a:cubicBezTo>
                    <a:pt x="29" y="4"/>
                    <a:pt x="29" y="5"/>
                    <a:pt x="30" y="6"/>
                  </a:cubicBezTo>
                  <a:cubicBezTo>
                    <a:pt x="30" y="6"/>
                    <a:pt x="29" y="7"/>
                    <a:pt x="29" y="7"/>
                  </a:cubicBezTo>
                  <a:moveTo>
                    <a:pt x="19" y="20"/>
                  </a:moveTo>
                  <a:cubicBezTo>
                    <a:pt x="19" y="19"/>
                    <a:pt x="19" y="19"/>
                    <a:pt x="19" y="19"/>
                  </a:cubicBezTo>
                  <a:cubicBezTo>
                    <a:pt x="19" y="15"/>
                    <a:pt x="19" y="10"/>
                    <a:pt x="20" y="5"/>
                  </a:cubicBezTo>
                  <a:cubicBezTo>
                    <a:pt x="29" y="1"/>
                    <a:pt x="29" y="1"/>
                    <a:pt x="29" y="1"/>
                  </a:cubicBezTo>
                  <a:cubicBezTo>
                    <a:pt x="25" y="16"/>
                    <a:pt x="25" y="16"/>
                    <a:pt x="25" y="16"/>
                  </a:cubicBezTo>
                  <a:cubicBezTo>
                    <a:pt x="25" y="17"/>
                    <a:pt x="25" y="17"/>
                    <a:pt x="25" y="17"/>
                  </a:cubicBezTo>
                  <a:cubicBezTo>
                    <a:pt x="25" y="17"/>
                    <a:pt x="25" y="17"/>
                    <a:pt x="25" y="17"/>
                  </a:cubicBezTo>
                  <a:cubicBezTo>
                    <a:pt x="25" y="17"/>
                    <a:pt x="25" y="17"/>
                    <a:pt x="25" y="17"/>
                  </a:cubicBezTo>
                  <a:cubicBezTo>
                    <a:pt x="26" y="17"/>
                    <a:pt x="26" y="17"/>
                    <a:pt x="26" y="17"/>
                  </a:cubicBezTo>
                  <a:cubicBezTo>
                    <a:pt x="26" y="17"/>
                    <a:pt x="26" y="17"/>
                    <a:pt x="26" y="17"/>
                  </a:cubicBezTo>
                  <a:cubicBezTo>
                    <a:pt x="26" y="17"/>
                    <a:pt x="26" y="17"/>
                    <a:pt x="26" y="17"/>
                  </a:cubicBezTo>
                  <a:cubicBezTo>
                    <a:pt x="26" y="17"/>
                    <a:pt x="26" y="17"/>
                    <a:pt x="26" y="17"/>
                  </a:cubicBezTo>
                  <a:cubicBezTo>
                    <a:pt x="26" y="17"/>
                    <a:pt x="26" y="17"/>
                    <a:pt x="26" y="17"/>
                  </a:cubicBezTo>
                  <a:cubicBezTo>
                    <a:pt x="26" y="17"/>
                    <a:pt x="26" y="17"/>
                    <a:pt x="26" y="17"/>
                  </a:cubicBezTo>
                  <a:cubicBezTo>
                    <a:pt x="28" y="16"/>
                    <a:pt x="30" y="16"/>
                    <a:pt x="31" y="15"/>
                  </a:cubicBezTo>
                  <a:cubicBezTo>
                    <a:pt x="31" y="16"/>
                    <a:pt x="32" y="18"/>
                    <a:pt x="32" y="19"/>
                  </a:cubicBezTo>
                  <a:cubicBezTo>
                    <a:pt x="32" y="20"/>
                    <a:pt x="32" y="20"/>
                    <a:pt x="32" y="20"/>
                  </a:cubicBezTo>
                  <a:cubicBezTo>
                    <a:pt x="27" y="21"/>
                    <a:pt x="27" y="21"/>
                    <a:pt x="27" y="21"/>
                  </a:cubicBezTo>
                  <a:cubicBezTo>
                    <a:pt x="26" y="21"/>
                    <a:pt x="25" y="22"/>
                    <a:pt x="25" y="22"/>
                  </a:cubicBezTo>
                  <a:cubicBezTo>
                    <a:pt x="25" y="22"/>
                    <a:pt x="25" y="22"/>
                    <a:pt x="25" y="22"/>
                  </a:cubicBezTo>
                  <a:cubicBezTo>
                    <a:pt x="24" y="22"/>
                    <a:pt x="24" y="22"/>
                    <a:pt x="24" y="22"/>
                  </a:cubicBezTo>
                  <a:cubicBezTo>
                    <a:pt x="24" y="22"/>
                    <a:pt x="24" y="22"/>
                    <a:pt x="24" y="22"/>
                  </a:cubicBezTo>
                  <a:cubicBezTo>
                    <a:pt x="24" y="22"/>
                    <a:pt x="24" y="22"/>
                    <a:pt x="24" y="22"/>
                  </a:cubicBezTo>
                  <a:cubicBezTo>
                    <a:pt x="24" y="23"/>
                    <a:pt x="24" y="23"/>
                    <a:pt x="24" y="23"/>
                  </a:cubicBezTo>
                  <a:cubicBezTo>
                    <a:pt x="24" y="23"/>
                    <a:pt x="24" y="24"/>
                    <a:pt x="24" y="24"/>
                  </a:cubicBezTo>
                  <a:cubicBezTo>
                    <a:pt x="24" y="25"/>
                    <a:pt x="24" y="25"/>
                    <a:pt x="25" y="26"/>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8" y="26"/>
                    <a:pt x="30" y="26"/>
                    <a:pt x="31" y="25"/>
                  </a:cubicBezTo>
                  <a:cubicBezTo>
                    <a:pt x="32" y="25"/>
                    <a:pt x="33" y="25"/>
                    <a:pt x="33" y="25"/>
                  </a:cubicBezTo>
                  <a:cubicBezTo>
                    <a:pt x="34" y="26"/>
                    <a:pt x="35" y="29"/>
                    <a:pt x="35" y="30"/>
                  </a:cubicBezTo>
                  <a:cubicBezTo>
                    <a:pt x="34" y="30"/>
                    <a:pt x="32" y="31"/>
                    <a:pt x="27" y="32"/>
                  </a:cubicBezTo>
                  <a:cubicBezTo>
                    <a:pt x="27" y="32"/>
                    <a:pt x="27" y="32"/>
                    <a:pt x="27" y="32"/>
                  </a:cubicBezTo>
                  <a:cubicBezTo>
                    <a:pt x="27" y="32"/>
                    <a:pt x="27" y="32"/>
                    <a:pt x="27" y="32"/>
                  </a:cubicBezTo>
                  <a:cubicBezTo>
                    <a:pt x="27" y="33"/>
                    <a:pt x="27" y="33"/>
                    <a:pt x="27" y="33"/>
                  </a:cubicBezTo>
                  <a:cubicBezTo>
                    <a:pt x="27" y="33"/>
                    <a:pt x="27" y="33"/>
                    <a:pt x="27" y="33"/>
                  </a:cubicBezTo>
                  <a:cubicBezTo>
                    <a:pt x="27" y="33"/>
                    <a:pt x="27" y="33"/>
                    <a:pt x="27" y="33"/>
                  </a:cubicBezTo>
                  <a:cubicBezTo>
                    <a:pt x="28" y="35"/>
                    <a:pt x="28" y="36"/>
                    <a:pt x="28" y="37"/>
                  </a:cubicBezTo>
                  <a:cubicBezTo>
                    <a:pt x="29" y="38"/>
                    <a:pt x="29" y="38"/>
                    <a:pt x="30" y="40"/>
                  </a:cubicBezTo>
                  <a:cubicBezTo>
                    <a:pt x="28" y="40"/>
                    <a:pt x="26" y="40"/>
                    <a:pt x="24" y="42"/>
                  </a:cubicBezTo>
                  <a:cubicBezTo>
                    <a:pt x="23" y="39"/>
                    <a:pt x="23" y="38"/>
                    <a:pt x="22" y="35"/>
                  </a:cubicBezTo>
                  <a:cubicBezTo>
                    <a:pt x="21" y="35"/>
                    <a:pt x="21" y="35"/>
                    <a:pt x="21" y="35"/>
                  </a:cubicBezTo>
                  <a:cubicBezTo>
                    <a:pt x="21" y="35"/>
                    <a:pt x="21" y="35"/>
                    <a:pt x="21" y="35"/>
                  </a:cubicBezTo>
                  <a:cubicBezTo>
                    <a:pt x="21" y="35"/>
                    <a:pt x="21" y="35"/>
                    <a:pt x="21" y="35"/>
                  </a:cubicBezTo>
                  <a:cubicBezTo>
                    <a:pt x="16" y="36"/>
                    <a:pt x="13" y="37"/>
                    <a:pt x="12" y="38"/>
                  </a:cubicBezTo>
                  <a:cubicBezTo>
                    <a:pt x="12" y="36"/>
                    <a:pt x="11" y="34"/>
                    <a:pt x="11" y="33"/>
                  </a:cubicBezTo>
                  <a:cubicBezTo>
                    <a:pt x="12" y="32"/>
                    <a:pt x="16" y="31"/>
                    <a:pt x="19"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7"/>
                    <a:pt x="18" y="26"/>
                    <a:pt x="18" y="26"/>
                  </a:cubicBezTo>
                  <a:cubicBezTo>
                    <a:pt x="17" y="26"/>
                    <a:pt x="17" y="26"/>
                    <a:pt x="17" y="26"/>
                  </a:cubicBezTo>
                  <a:cubicBezTo>
                    <a:pt x="17" y="26"/>
                    <a:pt x="17" y="26"/>
                    <a:pt x="17" y="26"/>
                  </a:cubicBezTo>
                  <a:cubicBezTo>
                    <a:pt x="17" y="25"/>
                    <a:pt x="17" y="25"/>
                    <a:pt x="17" y="25"/>
                  </a:cubicBezTo>
                  <a:cubicBezTo>
                    <a:pt x="17" y="25"/>
                    <a:pt x="17" y="25"/>
                    <a:pt x="17" y="25"/>
                  </a:cubicBezTo>
                  <a:cubicBezTo>
                    <a:pt x="16" y="25"/>
                    <a:pt x="16" y="25"/>
                    <a:pt x="16" y="25"/>
                  </a:cubicBezTo>
                  <a:cubicBezTo>
                    <a:pt x="16" y="25"/>
                    <a:pt x="16" y="25"/>
                    <a:pt x="16" y="25"/>
                  </a:cubicBezTo>
                  <a:cubicBezTo>
                    <a:pt x="16" y="26"/>
                    <a:pt x="16" y="26"/>
                    <a:pt x="16" y="26"/>
                  </a:cubicBezTo>
                  <a:cubicBezTo>
                    <a:pt x="13" y="27"/>
                    <a:pt x="10" y="27"/>
                    <a:pt x="8" y="28"/>
                  </a:cubicBezTo>
                  <a:cubicBezTo>
                    <a:pt x="7" y="27"/>
                    <a:pt x="7" y="26"/>
                    <a:pt x="7" y="24"/>
                  </a:cubicBezTo>
                  <a:cubicBezTo>
                    <a:pt x="8" y="24"/>
                    <a:pt x="9" y="24"/>
                    <a:pt x="9" y="24"/>
                  </a:cubicBezTo>
                  <a:cubicBezTo>
                    <a:pt x="9" y="24"/>
                    <a:pt x="9" y="24"/>
                    <a:pt x="9" y="24"/>
                  </a:cubicBezTo>
                  <a:cubicBezTo>
                    <a:pt x="10" y="24"/>
                    <a:pt x="10" y="24"/>
                    <a:pt x="10" y="24"/>
                  </a:cubicBezTo>
                  <a:cubicBezTo>
                    <a:pt x="10" y="24"/>
                    <a:pt x="10" y="24"/>
                    <a:pt x="10" y="24"/>
                  </a:cubicBezTo>
                  <a:cubicBezTo>
                    <a:pt x="10" y="24"/>
                    <a:pt x="10" y="24"/>
                    <a:pt x="10" y="24"/>
                  </a:cubicBezTo>
                  <a:cubicBezTo>
                    <a:pt x="11" y="23"/>
                    <a:pt x="12" y="23"/>
                    <a:pt x="12" y="23"/>
                  </a:cubicBezTo>
                  <a:cubicBezTo>
                    <a:pt x="13" y="23"/>
                    <a:pt x="13" y="23"/>
                    <a:pt x="13" y="23"/>
                  </a:cubicBezTo>
                  <a:cubicBezTo>
                    <a:pt x="13" y="22"/>
                    <a:pt x="13" y="22"/>
                    <a:pt x="13" y="22"/>
                  </a:cubicBezTo>
                  <a:cubicBezTo>
                    <a:pt x="13" y="22"/>
                    <a:pt x="13" y="22"/>
                    <a:pt x="13" y="22"/>
                  </a:cubicBezTo>
                  <a:cubicBezTo>
                    <a:pt x="13" y="22"/>
                    <a:pt x="13" y="22"/>
                    <a:pt x="13" y="22"/>
                  </a:cubicBezTo>
                  <a:cubicBezTo>
                    <a:pt x="10" y="19"/>
                    <a:pt x="5" y="15"/>
                    <a:pt x="2" y="11"/>
                  </a:cubicBezTo>
                  <a:cubicBezTo>
                    <a:pt x="3" y="10"/>
                    <a:pt x="7" y="9"/>
                    <a:pt x="8" y="9"/>
                  </a:cubicBezTo>
                  <a:cubicBezTo>
                    <a:pt x="9" y="10"/>
                    <a:pt x="16" y="17"/>
                    <a:pt x="18" y="20"/>
                  </a:cubicBezTo>
                  <a:cubicBezTo>
                    <a:pt x="19" y="20"/>
                    <a:pt x="19" y="20"/>
                    <a:pt x="19" y="20"/>
                  </a:cubicBezTo>
                  <a:moveTo>
                    <a:pt x="29" y="0"/>
                  </a:moveTo>
                  <a:cubicBezTo>
                    <a:pt x="20" y="4"/>
                    <a:pt x="20" y="4"/>
                    <a:pt x="20" y="4"/>
                  </a:cubicBezTo>
                  <a:cubicBezTo>
                    <a:pt x="19" y="4"/>
                    <a:pt x="19" y="4"/>
                    <a:pt x="19" y="4"/>
                  </a:cubicBezTo>
                  <a:cubicBezTo>
                    <a:pt x="19" y="9"/>
                    <a:pt x="18" y="14"/>
                    <a:pt x="18" y="18"/>
                  </a:cubicBezTo>
                  <a:cubicBezTo>
                    <a:pt x="15" y="15"/>
                    <a:pt x="9" y="8"/>
                    <a:pt x="9" y="8"/>
                  </a:cubicBezTo>
                  <a:cubicBezTo>
                    <a:pt x="8" y="8"/>
                    <a:pt x="8" y="8"/>
                    <a:pt x="8" y="8"/>
                  </a:cubicBezTo>
                  <a:cubicBezTo>
                    <a:pt x="8" y="8"/>
                    <a:pt x="2" y="9"/>
                    <a:pt x="1" y="11"/>
                  </a:cubicBezTo>
                  <a:cubicBezTo>
                    <a:pt x="1" y="11"/>
                    <a:pt x="1" y="11"/>
                    <a:pt x="1" y="11"/>
                  </a:cubicBezTo>
                  <a:cubicBezTo>
                    <a:pt x="0" y="12"/>
                    <a:pt x="0" y="12"/>
                    <a:pt x="0" y="12"/>
                  </a:cubicBezTo>
                  <a:cubicBezTo>
                    <a:pt x="1" y="14"/>
                    <a:pt x="1" y="14"/>
                    <a:pt x="2" y="15"/>
                  </a:cubicBezTo>
                  <a:cubicBezTo>
                    <a:pt x="2" y="15"/>
                    <a:pt x="2" y="15"/>
                    <a:pt x="2" y="15"/>
                  </a:cubicBezTo>
                  <a:cubicBezTo>
                    <a:pt x="1" y="16"/>
                    <a:pt x="3" y="17"/>
                    <a:pt x="3" y="17"/>
                  </a:cubicBezTo>
                  <a:cubicBezTo>
                    <a:pt x="3" y="18"/>
                    <a:pt x="3" y="18"/>
                    <a:pt x="3" y="18"/>
                  </a:cubicBezTo>
                  <a:cubicBezTo>
                    <a:pt x="4" y="19"/>
                    <a:pt x="6" y="20"/>
                    <a:pt x="7" y="21"/>
                  </a:cubicBezTo>
                  <a:cubicBezTo>
                    <a:pt x="7" y="22"/>
                    <a:pt x="7" y="22"/>
                    <a:pt x="7" y="22"/>
                  </a:cubicBezTo>
                  <a:cubicBezTo>
                    <a:pt x="8" y="22"/>
                    <a:pt x="8" y="22"/>
                    <a:pt x="8" y="22"/>
                  </a:cubicBezTo>
                  <a:cubicBezTo>
                    <a:pt x="8" y="22"/>
                    <a:pt x="8" y="22"/>
                    <a:pt x="8" y="22"/>
                  </a:cubicBezTo>
                  <a:cubicBezTo>
                    <a:pt x="9" y="23"/>
                    <a:pt x="9" y="23"/>
                    <a:pt x="9" y="23"/>
                  </a:cubicBezTo>
                  <a:cubicBezTo>
                    <a:pt x="8" y="23"/>
                    <a:pt x="7" y="23"/>
                    <a:pt x="6" y="24"/>
                  </a:cubicBezTo>
                  <a:cubicBezTo>
                    <a:pt x="6" y="24"/>
                    <a:pt x="6" y="24"/>
                    <a:pt x="6" y="24"/>
                  </a:cubicBezTo>
                  <a:cubicBezTo>
                    <a:pt x="6" y="26"/>
                    <a:pt x="6" y="27"/>
                    <a:pt x="7" y="29"/>
                  </a:cubicBezTo>
                  <a:cubicBezTo>
                    <a:pt x="7" y="29"/>
                    <a:pt x="7" y="29"/>
                    <a:pt x="7" y="29"/>
                  </a:cubicBezTo>
                  <a:cubicBezTo>
                    <a:pt x="7" y="30"/>
                    <a:pt x="7" y="31"/>
                    <a:pt x="8" y="31"/>
                  </a:cubicBezTo>
                  <a:cubicBezTo>
                    <a:pt x="8" y="32"/>
                    <a:pt x="8" y="32"/>
                    <a:pt x="8" y="32"/>
                  </a:cubicBezTo>
                  <a:cubicBezTo>
                    <a:pt x="9" y="32"/>
                    <a:pt x="9" y="32"/>
                    <a:pt x="9" y="32"/>
                  </a:cubicBezTo>
                  <a:cubicBezTo>
                    <a:pt x="9" y="31"/>
                    <a:pt x="10" y="31"/>
                    <a:pt x="11" y="31"/>
                  </a:cubicBezTo>
                  <a:cubicBezTo>
                    <a:pt x="11" y="31"/>
                    <a:pt x="12" y="30"/>
                    <a:pt x="14" y="30"/>
                  </a:cubicBezTo>
                  <a:cubicBezTo>
                    <a:pt x="14" y="30"/>
                    <a:pt x="14" y="30"/>
                    <a:pt x="14" y="30"/>
                  </a:cubicBezTo>
                  <a:cubicBezTo>
                    <a:pt x="16" y="29"/>
                    <a:pt x="16" y="29"/>
                    <a:pt x="16" y="29"/>
                  </a:cubicBezTo>
                  <a:cubicBezTo>
                    <a:pt x="16" y="29"/>
                    <a:pt x="16" y="29"/>
                    <a:pt x="16" y="29"/>
                  </a:cubicBezTo>
                  <a:cubicBezTo>
                    <a:pt x="16" y="30"/>
                    <a:pt x="16" y="30"/>
                    <a:pt x="16" y="30"/>
                  </a:cubicBezTo>
                  <a:cubicBezTo>
                    <a:pt x="12" y="31"/>
                    <a:pt x="10" y="32"/>
                    <a:pt x="10" y="32"/>
                  </a:cubicBezTo>
                  <a:cubicBezTo>
                    <a:pt x="10" y="32"/>
                    <a:pt x="10" y="32"/>
                    <a:pt x="10" y="32"/>
                  </a:cubicBezTo>
                  <a:cubicBezTo>
                    <a:pt x="10" y="33"/>
                    <a:pt x="10" y="33"/>
                    <a:pt x="10" y="33"/>
                  </a:cubicBezTo>
                  <a:cubicBezTo>
                    <a:pt x="10" y="34"/>
                    <a:pt x="11" y="36"/>
                    <a:pt x="11" y="38"/>
                  </a:cubicBezTo>
                  <a:cubicBezTo>
                    <a:pt x="11" y="38"/>
                    <a:pt x="11" y="38"/>
                    <a:pt x="11" y="38"/>
                  </a:cubicBezTo>
                  <a:cubicBezTo>
                    <a:pt x="11" y="39"/>
                    <a:pt x="11" y="39"/>
                    <a:pt x="11" y="39"/>
                  </a:cubicBezTo>
                  <a:cubicBezTo>
                    <a:pt x="12" y="40"/>
                    <a:pt x="13" y="41"/>
                    <a:pt x="14" y="42"/>
                  </a:cubicBezTo>
                  <a:cubicBezTo>
                    <a:pt x="14" y="42"/>
                    <a:pt x="14" y="42"/>
                    <a:pt x="14" y="42"/>
                  </a:cubicBezTo>
                  <a:cubicBezTo>
                    <a:pt x="15" y="42"/>
                    <a:pt x="15" y="42"/>
                    <a:pt x="15" y="42"/>
                  </a:cubicBezTo>
                  <a:cubicBezTo>
                    <a:pt x="17" y="41"/>
                    <a:pt x="19" y="40"/>
                    <a:pt x="21" y="39"/>
                  </a:cubicBezTo>
                  <a:cubicBezTo>
                    <a:pt x="22" y="41"/>
                    <a:pt x="23" y="43"/>
                    <a:pt x="24" y="45"/>
                  </a:cubicBezTo>
                  <a:cubicBezTo>
                    <a:pt x="24" y="46"/>
                    <a:pt x="25" y="47"/>
                    <a:pt x="25" y="47"/>
                  </a:cubicBezTo>
                  <a:cubicBezTo>
                    <a:pt x="25" y="48"/>
                    <a:pt x="25" y="48"/>
                    <a:pt x="25" y="48"/>
                  </a:cubicBezTo>
                  <a:cubicBezTo>
                    <a:pt x="25" y="48"/>
                    <a:pt x="25" y="48"/>
                    <a:pt x="25" y="48"/>
                  </a:cubicBezTo>
                  <a:cubicBezTo>
                    <a:pt x="25" y="47"/>
                    <a:pt x="25" y="47"/>
                    <a:pt x="25" y="47"/>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7"/>
                    <a:pt x="26" y="47"/>
                    <a:pt x="26" y="47"/>
                  </a:cubicBezTo>
                  <a:cubicBezTo>
                    <a:pt x="27" y="47"/>
                    <a:pt x="28" y="46"/>
                    <a:pt x="29" y="46"/>
                  </a:cubicBezTo>
                  <a:cubicBezTo>
                    <a:pt x="29" y="46"/>
                    <a:pt x="29" y="46"/>
                    <a:pt x="29" y="46"/>
                  </a:cubicBezTo>
                  <a:cubicBezTo>
                    <a:pt x="30" y="46"/>
                    <a:pt x="30" y="46"/>
                    <a:pt x="30" y="46"/>
                  </a:cubicBezTo>
                  <a:cubicBezTo>
                    <a:pt x="30" y="46"/>
                    <a:pt x="30" y="46"/>
                    <a:pt x="30" y="46"/>
                  </a:cubicBezTo>
                  <a:cubicBezTo>
                    <a:pt x="30" y="46"/>
                    <a:pt x="30" y="46"/>
                    <a:pt x="30" y="46"/>
                  </a:cubicBezTo>
                  <a:cubicBezTo>
                    <a:pt x="30" y="45"/>
                    <a:pt x="31" y="45"/>
                    <a:pt x="32" y="45"/>
                  </a:cubicBezTo>
                  <a:cubicBezTo>
                    <a:pt x="32" y="44"/>
                    <a:pt x="32" y="44"/>
                    <a:pt x="32" y="44"/>
                  </a:cubicBezTo>
                  <a:cubicBezTo>
                    <a:pt x="32" y="44"/>
                    <a:pt x="32" y="44"/>
                    <a:pt x="32" y="44"/>
                  </a:cubicBezTo>
                  <a:cubicBezTo>
                    <a:pt x="31" y="43"/>
                    <a:pt x="31" y="42"/>
                    <a:pt x="30" y="40"/>
                  </a:cubicBezTo>
                  <a:cubicBezTo>
                    <a:pt x="31" y="40"/>
                    <a:pt x="31" y="40"/>
                    <a:pt x="31" y="40"/>
                  </a:cubicBezTo>
                  <a:cubicBezTo>
                    <a:pt x="31" y="40"/>
                    <a:pt x="31" y="40"/>
                    <a:pt x="31" y="40"/>
                  </a:cubicBezTo>
                  <a:cubicBezTo>
                    <a:pt x="30" y="39"/>
                    <a:pt x="30" y="38"/>
                    <a:pt x="29" y="37"/>
                  </a:cubicBezTo>
                  <a:cubicBezTo>
                    <a:pt x="30" y="37"/>
                    <a:pt x="30" y="37"/>
                    <a:pt x="30" y="37"/>
                  </a:cubicBezTo>
                  <a:cubicBezTo>
                    <a:pt x="30" y="36"/>
                    <a:pt x="35" y="34"/>
                    <a:pt x="36" y="34"/>
                  </a:cubicBezTo>
                  <a:cubicBezTo>
                    <a:pt x="37" y="34"/>
                    <a:pt x="37" y="34"/>
                    <a:pt x="37" y="34"/>
                  </a:cubicBezTo>
                  <a:cubicBezTo>
                    <a:pt x="36" y="30"/>
                    <a:pt x="36" y="30"/>
                    <a:pt x="36" y="30"/>
                  </a:cubicBezTo>
                  <a:cubicBezTo>
                    <a:pt x="36" y="30"/>
                    <a:pt x="36" y="30"/>
                    <a:pt x="36" y="30"/>
                  </a:cubicBezTo>
                  <a:cubicBezTo>
                    <a:pt x="36" y="30"/>
                    <a:pt x="35" y="25"/>
                    <a:pt x="34" y="24"/>
                  </a:cubicBezTo>
                  <a:cubicBezTo>
                    <a:pt x="34" y="23"/>
                    <a:pt x="34" y="23"/>
                    <a:pt x="34" y="23"/>
                  </a:cubicBezTo>
                  <a:cubicBezTo>
                    <a:pt x="33" y="24"/>
                    <a:pt x="33" y="24"/>
                    <a:pt x="33" y="24"/>
                  </a:cubicBezTo>
                  <a:cubicBezTo>
                    <a:pt x="33" y="24"/>
                    <a:pt x="32" y="24"/>
                    <a:pt x="31" y="24"/>
                  </a:cubicBezTo>
                  <a:cubicBezTo>
                    <a:pt x="30" y="25"/>
                    <a:pt x="28" y="25"/>
                    <a:pt x="26" y="26"/>
                  </a:cubicBezTo>
                  <a:cubicBezTo>
                    <a:pt x="26" y="26"/>
                    <a:pt x="26" y="26"/>
                    <a:pt x="26" y="26"/>
                  </a:cubicBezTo>
                  <a:cubicBezTo>
                    <a:pt x="26" y="25"/>
                    <a:pt x="26" y="25"/>
                    <a:pt x="26" y="25"/>
                  </a:cubicBezTo>
                  <a:cubicBezTo>
                    <a:pt x="26" y="25"/>
                    <a:pt x="26" y="25"/>
                    <a:pt x="26" y="25"/>
                  </a:cubicBezTo>
                  <a:cubicBezTo>
                    <a:pt x="26" y="25"/>
                    <a:pt x="26" y="25"/>
                    <a:pt x="26" y="25"/>
                  </a:cubicBezTo>
                  <a:cubicBezTo>
                    <a:pt x="28" y="25"/>
                    <a:pt x="29" y="24"/>
                    <a:pt x="30" y="24"/>
                  </a:cubicBezTo>
                  <a:cubicBezTo>
                    <a:pt x="31" y="24"/>
                    <a:pt x="31" y="24"/>
                    <a:pt x="31" y="24"/>
                  </a:cubicBezTo>
                  <a:cubicBezTo>
                    <a:pt x="31" y="24"/>
                    <a:pt x="31" y="24"/>
                    <a:pt x="31" y="24"/>
                  </a:cubicBezTo>
                  <a:cubicBezTo>
                    <a:pt x="31" y="24"/>
                    <a:pt x="31" y="24"/>
                    <a:pt x="31" y="24"/>
                  </a:cubicBezTo>
                  <a:cubicBezTo>
                    <a:pt x="31" y="24"/>
                    <a:pt x="31" y="24"/>
                    <a:pt x="31" y="24"/>
                  </a:cubicBezTo>
                  <a:cubicBezTo>
                    <a:pt x="32" y="23"/>
                    <a:pt x="32" y="23"/>
                    <a:pt x="33" y="23"/>
                  </a:cubicBezTo>
                  <a:cubicBezTo>
                    <a:pt x="33" y="23"/>
                    <a:pt x="33" y="23"/>
                    <a:pt x="33" y="23"/>
                  </a:cubicBezTo>
                  <a:cubicBezTo>
                    <a:pt x="33" y="22"/>
                    <a:pt x="33" y="21"/>
                    <a:pt x="33" y="20"/>
                  </a:cubicBezTo>
                  <a:cubicBezTo>
                    <a:pt x="33" y="20"/>
                    <a:pt x="33" y="20"/>
                    <a:pt x="33" y="20"/>
                  </a:cubicBezTo>
                  <a:cubicBezTo>
                    <a:pt x="33" y="18"/>
                    <a:pt x="32" y="16"/>
                    <a:pt x="32" y="14"/>
                  </a:cubicBezTo>
                  <a:cubicBezTo>
                    <a:pt x="32" y="14"/>
                    <a:pt x="32" y="14"/>
                    <a:pt x="32" y="14"/>
                  </a:cubicBezTo>
                  <a:cubicBezTo>
                    <a:pt x="31" y="14"/>
                    <a:pt x="31" y="14"/>
                    <a:pt x="31" y="14"/>
                  </a:cubicBezTo>
                  <a:cubicBezTo>
                    <a:pt x="30" y="14"/>
                    <a:pt x="29" y="15"/>
                    <a:pt x="28" y="15"/>
                  </a:cubicBezTo>
                  <a:cubicBezTo>
                    <a:pt x="29" y="14"/>
                    <a:pt x="29" y="13"/>
                    <a:pt x="29" y="12"/>
                  </a:cubicBezTo>
                  <a:cubicBezTo>
                    <a:pt x="29" y="11"/>
                    <a:pt x="30" y="10"/>
                    <a:pt x="30" y="8"/>
                  </a:cubicBezTo>
                  <a:cubicBezTo>
                    <a:pt x="30" y="8"/>
                    <a:pt x="31" y="7"/>
                    <a:pt x="30" y="6"/>
                  </a:cubicBezTo>
                  <a:cubicBezTo>
                    <a:pt x="30" y="4"/>
                    <a:pt x="30" y="2"/>
                    <a:pt x="30" y="1"/>
                  </a:cubicBezTo>
                  <a:cubicBezTo>
                    <a:pt x="30" y="0"/>
                    <a:pt x="30" y="0"/>
                    <a:pt x="30" y="0"/>
                  </a:cubicBezTo>
                  <a:cubicBezTo>
                    <a:pt x="30" y="0"/>
                    <a:pt x="30" y="0"/>
                    <a:pt x="30" y="0"/>
                  </a:cubicBezTo>
                  <a:cubicBezTo>
                    <a:pt x="30" y="0"/>
                    <a:pt x="30" y="0"/>
                    <a:pt x="30" y="0"/>
                  </a:cubicBezTo>
                  <a:cubicBezTo>
                    <a:pt x="29" y="0"/>
                    <a:pt x="29" y="0"/>
                    <a:pt x="29" y="0"/>
                  </a:cubicBezTo>
                  <a:cubicBezTo>
                    <a:pt x="29" y="0"/>
                    <a:pt x="29" y="0"/>
                    <a:pt x="29" y="0"/>
                  </a:cubicBezTo>
                  <a:cubicBezTo>
                    <a:pt x="29" y="0"/>
                    <a:pt x="29"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06" name="Freeform 192"/>
            <p:cNvSpPr>
              <a:spLocks noEditPoints="1"/>
            </p:cNvSpPr>
            <p:nvPr/>
          </p:nvSpPr>
          <p:spPr bwMode="auto">
            <a:xfrm>
              <a:off x="4210" y="2070"/>
              <a:ext cx="76" cy="121"/>
            </a:xfrm>
            <a:custGeom>
              <a:avLst/>
              <a:gdLst>
                <a:gd name="T0" fmla="*/ 24 w 32"/>
                <a:gd name="T1" fmla="*/ 50 h 51"/>
                <a:gd name="T2" fmla="*/ 22 w 32"/>
                <a:gd name="T3" fmla="*/ 49 h 51"/>
                <a:gd name="T4" fmla="*/ 20 w 32"/>
                <a:gd name="T5" fmla="*/ 49 h 51"/>
                <a:gd name="T6" fmla="*/ 28 w 32"/>
                <a:gd name="T7" fmla="*/ 46 h 51"/>
                <a:gd name="T8" fmla="*/ 16 w 32"/>
                <a:gd name="T9" fmla="*/ 48 h 51"/>
                <a:gd name="T10" fmla="*/ 27 w 32"/>
                <a:gd name="T11" fmla="*/ 49 h 51"/>
                <a:gd name="T12" fmla="*/ 29 w 32"/>
                <a:gd name="T13" fmla="*/ 49 h 51"/>
                <a:gd name="T14" fmla="*/ 16 w 32"/>
                <a:gd name="T15" fmla="*/ 48 h 51"/>
                <a:gd name="T16" fmla="*/ 3 w 32"/>
                <a:gd name="T17" fmla="*/ 46 h 51"/>
                <a:gd name="T18" fmla="*/ 12 w 32"/>
                <a:gd name="T19" fmla="*/ 47 h 51"/>
                <a:gd name="T20" fmla="*/ 5 w 32"/>
                <a:gd name="T21" fmla="*/ 45 h 51"/>
                <a:gd name="T22" fmla="*/ 11 w 32"/>
                <a:gd name="T23" fmla="*/ 44 h 51"/>
                <a:gd name="T24" fmla="*/ 9 w 32"/>
                <a:gd name="T25" fmla="*/ 43 h 51"/>
                <a:gd name="T26" fmla="*/ 9 w 32"/>
                <a:gd name="T27" fmla="*/ 47 h 51"/>
                <a:gd name="T28" fmla="*/ 4 w 32"/>
                <a:gd name="T29" fmla="*/ 43 h 51"/>
                <a:gd name="T30" fmla="*/ 2 w 32"/>
                <a:gd name="T31" fmla="*/ 41 h 51"/>
                <a:gd name="T32" fmla="*/ 1 w 32"/>
                <a:gd name="T33" fmla="*/ 39 h 51"/>
                <a:gd name="T34" fmla="*/ 23 w 32"/>
                <a:gd name="T35" fmla="*/ 29 h 51"/>
                <a:gd name="T36" fmla="*/ 22 w 32"/>
                <a:gd name="T37" fmla="*/ 31 h 51"/>
                <a:gd name="T38" fmla="*/ 20 w 32"/>
                <a:gd name="T39" fmla="*/ 31 h 51"/>
                <a:gd name="T40" fmla="*/ 18 w 32"/>
                <a:gd name="T41" fmla="*/ 31 h 51"/>
                <a:gd name="T42" fmla="*/ 16 w 32"/>
                <a:gd name="T43" fmla="*/ 30 h 51"/>
                <a:gd name="T44" fmla="*/ 4 w 32"/>
                <a:gd name="T45" fmla="*/ 28 h 51"/>
                <a:gd name="T46" fmla="*/ 5 w 32"/>
                <a:gd name="T47" fmla="*/ 31 h 51"/>
                <a:gd name="T48" fmla="*/ 7 w 32"/>
                <a:gd name="T49" fmla="*/ 31 h 51"/>
                <a:gd name="T50" fmla="*/ 28 w 32"/>
                <a:gd name="T51" fmla="*/ 15 h 51"/>
                <a:gd name="T52" fmla="*/ 22 w 32"/>
                <a:gd name="T53" fmla="*/ 18 h 51"/>
                <a:gd name="T54" fmla="*/ 20 w 32"/>
                <a:gd name="T55" fmla="*/ 14 h 51"/>
                <a:gd name="T56" fmla="*/ 28 w 32"/>
                <a:gd name="T57" fmla="*/ 14 h 51"/>
                <a:gd name="T58" fmla="*/ 24 w 32"/>
                <a:gd name="T59" fmla="*/ 17 h 51"/>
                <a:gd name="T60" fmla="*/ 26 w 32"/>
                <a:gd name="T61" fmla="*/ 14 h 51"/>
                <a:gd name="T62" fmla="*/ 21 w 32"/>
                <a:gd name="T63" fmla="*/ 11 h 51"/>
                <a:gd name="T64" fmla="*/ 14 w 32"/>
                <a:gd name="T65" fmla="*/ 14 h 51"/>
                <a:gd name="T66" fmla="*/ 21 w 32"/>
                <a:gd name="T67" fmla="*/ 11 h 51"/>
                <a:gd name="T68" fmla="*/ 16 w 32"/>
                <a:gd name="T69" fmla="*/ 11 h 51"/>
                <a:gd name="T70" fmla="*/ 18 w 32"/>
                <a:gd name="T71" fmla="*/ 10 h 51"/>
                <a:gd name="T72" fmla="*/ 7 w 32"/>
                <a:gd name="T73" fmla="*/ 8 h 51"/>
                <a:gd name="T74" fmla="*/ 19 w 32"/>
                <a:gd name="T75" fmla="*/ 9 h 51"/>
                <a:gd name="T76" fmla="*/ 14 w 32"/>
                <a:gd name="T77" fmla="*/ 17 h 51"/>
                <a:gd name="T78" fmla="*/ 16 w 32"/>
                <a:gd name="T79" fmla="*/ 27 h 51"/>
                <a:gd name="T80" fmla="*/ 29 w 32"/>
                <a:gd name="T81" fmla="*/ 38 h 51"/>
                <a:gd name="T82" fmla="*/ 3 w 32"/>
                <a:gd name="T83" fmla="*/ 40 h 51"/>
                <a:gd name="T84" fmla="*/ 9 w 32"/>
                <a:gd name="T85" fmla="*/ 27 h 51"/>
                <a:gd name="T86" fmla="*/ 8 w 32"/>
                <a:gd name="T87" fmla="*/ 27 h 51"/>
                <a:gd name="T88" fmla="*/ 12 w 32"/>
                <a:gd name="T89" fmla="*/ 1 h 51"/>
                <a:gd name="T90" fmla="*/ 1 w 32"/>
                <a:gd name="T91" fmla="*/ 27 h 51"/>
                <a:gd name="T92" fmla="*/ 5 w 32"/>
                <a:gd name="T93" fmla="*/ 32 h 51"/>
                <a:gd name="T94" fmla="*/ 0 w 32"/>
                <a:gd name="T95" fmla="*/ 41 h 51"/>
                <a:gd name="T96" fmla="*/ 4 w 32"/>
                <a:gd name="T97" fmla="*/ 50 h 51"/>
                <a:gd name="T98" fmla="*/ 30 w 32"/>
                <a:gd name="T99" fmla="*/ 50 h 51"/>
                <a:gd name="T100" fmla="*/ 32 w 32"/>
                <a:gd name="T101" fmla="*/ 44 h 51"/>
                <a:gd name="T102" fmla="*/ 30 w 32"/>
                <a:gd name="T103" fmla="*/ 37 h 51"/>
                <a:gd name="T104" fmla="*/ 24 w 32"/>
                <a:gd name="T105" fmla="*/ 32 h 51"/>
                <a:gd name="T106" fmla="*/ 16 w 32"/>
                <a:gd name="T107" fmla="*/ 21 h 51"/>
                <a:gd name="T108" fmla="*/ 20 w 32"/>
                <a:gd name="T109" fmla="*/ 17 h 51"/>
                <a:gd name="T110" fmla="*/ 29 w 32"/>
                <a:gd name="T111"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 h="51">
                  <a:moveTo>
                    <a:pt x="21" y="49"/>
                  </a:moveTo>
                  <a:cubicBezTo>
                    <a:pt x="21" y="49"/>
                    <a:pt x="21" y="49"/>
                    <a:pt x="20" y="49"/>
                  </a:cubicBezTo>
                  <a:cubicBezTo>
                    <a:pt x="20" y="49"/>
                    <a:pt x="21" y="46"/>
                    <a:pt x="22" y="46"/>
                  </a:cubicBezTo>
                  <a:cubicBezTo>
                    <a:pt x="22" y="46"/>
                    <a:pt x="22" y="46"/>
                    <a:pt x="22" y="46"/>
                  </a:cubicBezTo>
                  <a:cubicBezTo>
                    <a:pt x="22" y="46"/>
                    <a:pt x="23" y="46"/>
                    <a:pt x="23" y="46"/>
                  </a:cubicBezTo>
                  <a:cubicBezTo>
                    <a:pt x="22" y="47"/>
                    <a:pt x="22" y="48"/>
                    <a:pt x="21" y="49"/>
                  </a:cubicBezTo>
                  <a:moveTo>
                    <a:pt x="24" y="50"/>
                  </a:moveTo>
                  <a:cubicBezTo>
                    <a:pt x="24" y="49"/>
                    <a:pt x="24" y="49"/>
                    <a:pt x="24" y="49"/>
                  </a:cubicBezTo>
                  <a:cubicBezTo>
                    <a:pt x="24" y="48"/>
                    <a:pt x="25" y="47"/>
                    <a:pt x="26" y="46"/>
                  </a:cubicBezTo>
                  <a:cubicBezTo>
                    <a:pt x="26" y="46"/>
                    <a:pt x="26" y="46"/>
                    <a:pt x="26" y="46"/>
                  </a:cubicBezTo>
                  <a:cubicBezTo>
                    <a:pt x="26" y="46"/>
                    <a:pt x="27" y="46"/>
                    <a:pt x="27" y="46"/>
                  </a:cubicBezTo>
                  <a:cubicBezTo>
                    <a:pt x="26" y="47"/>
                    <a:pt x="26" y="48"/>
                    <a:pt x="25" y="50"/>
                  </a:cubicBezTo>
                  <a:cubicBezTo>
                    <a:pt x="25" y="50"/>
                    <a:pt x="25" y="50"/>
                    <a:pt x="25" y="50"/>
                  </a:cubicBezTo>
                  <a:cubicBezTo>
                    <a:pt x="24" y="50"/>
                    <a:pt x="23" y="50"/>
                    <a:pt x="22" y="49"/>
                  </a:cubicBezTo>
                  <a:cubicBezTo>
                    <a:pt x="22" y="48"/>
                    <a:pt x="23" y="47"/>
                    <a:pt x="24" y="46"/>
                  </a:cubicBezTo>
                  <a:cubicBezTo>
                    <a:pt x="24" y="46"/>
                    <a:pt x="24" y="46"/>
                    <a:pt x="24" y="46"/>
                  </a:cubicBezTo>
                  <a:cubicBezTo>
                    <a:pt x="24" y="46"/>
                    <a:pt x="25" y="46"/>
                    <a:pt x="25" y="46"/>
                  </a:cubicBezTo>
                  <a:cubicBezTo>
                    <a:pt x="25" y="47"/>
                    <a:pt x="24" y="48"/>
                    <a:pt x="23" y="49"/>
                  </a:cubicBezTo>
                  <a:cubicBezTo>
                    <a:pt x="24" y="50"/>
                    <a:pt x="24" y="50"/>
                    <a:pt x="24" y="50"/>
                  </a:cubicBezTo>
                  <a:cubicBezTo>
                    <a:pt x="24" y="50"/>
                    <a:pt x="24" y="50"/>
                    <a:pt x="24" y="50"/>
                  </a:cubicBezTo>
                  <a:moveTo>
                    <a:pt x="20" y="49"/>
                  </a:moveTo>
                  <a:cubicBezTo>
                    <a:pt x="19" y="49"/>
                    <a:pt x="18" y="49"/>
                    <a:pt x="18" y="48"/>
                  </a:cubicBezTo>
                  <a:cubicBezTo>
                    <a:pt x="18" y="47"/>
                    <a:pt x="19" y="47"/>
                    <a:pt x="20" y="46"/>
                  </a:cubicBezTo>
                  <a:cubicBezTo>
                    <a:pt x="20" y="46"/>
                    <a:pt x="20" y="46"/>
                    <a:pt x="20" y="46"/>
                  </a:cubicBezTo>
                  <a:cubicBezTo>
                    <a:pt x="20" y="46"/>
                    <a:pt x="21" y="46"/>
                    <a:pt x="21" y="46"/>
                  </a:cubicBezTo>
                  <a:cubicBezTo>
                    <a:pt x="20" y="49"/>
                    <a:pt x="20" y="49"/>
                    <a:pt x="20" y="49"/>
                  </a:cubicBezTo>
                  <a:moveTo>
                    <a:pt x="26" y="50"/>
                  </a:moveTo>
                  <a:cubicBezTo>
                    <a:pt x="26" y="48"/>
                    <a:pt x="27" y="47"/>
                    <a:pt x="28" y="46"/>
                  </a:cubicBezTo>
                  <a:cubicBezTo>
                    <a:pt x="28" y="45"/>
                    <a:pt x="29" y="45"/>
                    <a:pt x="29" y="45"/>
                  </a:cubicBezTo>
                  <a:cubicBezTo>
                    <a:pt x="28" y="47"/>
                    <a:pt x="28" y="48"/>
                    <a:pt x="27" y="49"/>
                  </a:cubicBezTo>
                  <a:cubicBezTo>
                    <a:pt x="27" y="50"/>
                    <a:pt x="27" y="50"/>
                    <a:pt x="27" y="50"/>
                  </a:cubicBezTo>
                  <a:cubicBezTo>
                    <a:pt x="27" y="50"/>
                    <a:pt x="27" y="50"/>
                    <a:pt x="27" y="50"/>
                  </a:cubicBezTo>
                  <a:cubicBezTo>
                    <a:pt x="27" y="50"/>
                    <a:pt x="26" y="50"/>
                    <a:pt x="26" y="50"/>
                  </a:cubicBezTo>
                  <a:moveTo>
                    <a:pt x="17" y="48"/>
                  </a:moveTo>
                  <a:cubicBezTo>
                    <a:pt x="16" y="48"/>
                    <a:pt x="16" y="48"/>
                    <a:pt x="16" y="48"/>
                  </a:cubicBezTo>
                  <a:cubicBezTo>
                    <a:pt x="16" y="48"/>
                    <a:pt x="16" y="48"/>
                    <a:pt x="16" y="48"/>
                  </a:cubicBezTo>
                  <a:cubicBezTo>
                    <a:pt x="16" y="47"/>
                    <a:pt x="17" y="46"/>
                    <a:pt x="18" y="45"/>
                  </a:cubicBezTo>
                  <a:cubicBezTo>
                    <a:pt x="18" y="45"/>
                    <a:pt x="18" y="45"/>
                    <a:pt x="18" y="45"/>
                  </a:cubicBezTo>
                  <a:cubicBezTo>
                    <a:pt x="19" y="45"/>
                    <a:pt x="19" y="45"/>
                    <a:pt x="19" y="45"/>
                  </a:cubicBezTo>
                  <a:cubicBezTo>
                    <a:pt x="19" y="46"/>
                    <a:pt x="18" y="47"/>
                    <a:pt x="17" y="48"/>
                  </a:cubicBezTo>
                  <a:moveTo>
                    <a:pt x="27" y="49"/>
                  </a:moveTo>
                  <a:cubicBezTo>
                    <a:pt x="27" y="49"/>
                    <a:pt x="27" y="49"/>
                    <a:pt x="27" y="49"/>
                  </a:cubicBezTo>
                  <a:cubicBezTo>
                    <a:pt x="28" y="48"/>
                    <a:pt x="29" y="46"/>
                    <a:pt x="30" y="45"/>
                  </a:cubicBezTo>
                  <a:cubicBezTo>
                    <a:pt x="30" y="45"/>
                    <a:pt x="30" y="45"/>
                    <a:pt x="30" y="45"/>
                  </a:cubicBezTo>
                  <a:cubicBezTo>
                    <a:pt x="30" y="45"/>
                    <a:pt x="30" y="45"/>
                    <a:pt x="31" y="45"/>
                  </a:cubicBezTo>
                  <a:cubicBezTo>
                    <a:pt x="31" y="45"/>
                    <a:pt x="31" y="45"/>
                    <a:pt x="31" y="45"/>
                  </a:cubicBezTo>
                  <a:cubicBezTo>
                    <a:pt x="31" y="45"/>
                    <a:pt x="31" y="45"/>
                    <a:pt x="31" y="45"/>
                  </a:cubicBezTo>
                  <a:cubicBezTo>
                    <a:pt x="29" y="49"/>
                    <a:pt x="29" y="49"/>
                    <a:pt x="29" y="49"/>
                  </a:cubicBezTo>
                  <a:cubicBezTo>
                    <a:pt x="29" y="49"/>
                    <a:pt x="29" y="49"/>
                    <a:pt x="29" y="49"/>
                  </a:cubicBezTo>
                  <a:cubicBezTo>
                    <a:pt x="29" y="49"/>
                    <a:pt x="29" y="49"/>
                    <a:pt x="29" y="49"/>
                  </a:cubicBezTo>
                  <a:cubicBezTo>
                    <a:pt x="29" y="49"/>
                    <a:pt x="29" y="49"/>
                    <a:pt x="29" y="49"/>
                  </a:cubicBezTo>
                  <a:cubicBezTo>
                    <a:pt x="30" y="47"/>
                    <a:pt x="30" y="47"/>
                    <a:pt x="30" y="47"/>
                  </a:cubicBezTo>
                  <a:cubicBezTo>
                    <a:pt x="30" y="48"/>
                    <a:pt x="30" y="48"/>
                    <a:pt x="30" y="48"/>
                  </a:cubicBezTo>
                  <a:cubicBezTo>
                    <a:pt x="30" y="48"/>
                    <a:pt x="30" y="49"/>
                    <a:pt x="30" y="49"/>
                  </a:cubicBezTo>
                  <a:cubicBezTo>
                    <a:pt x="29" y="49"/>
                    <a:pt x="28" y="49"/>
                    <a:pt x="27" y="49"/>
                  </a:cubicBezTo>
                  <a:moveTo>
                    <a:pt x="16" y="48"/>
                  </a:moveTo>
                  <a:cubicBezTo>
                    <a:pt x="15" y="47"/>
                    <a:pt x="14" y="47"/>
                    <a:pt x="13" y="47"/>
                  </a:cubicBezTo>
                  <a:cubicBezTo>
                    <a:pt x="14" y="46"/>
                    <a:pt x="14" y="45"/>
                    <a:pt x="15" y="44"/>
                  </a:cubicBezTo>
                  <a:cubicBezTo>
                    <a:pt x="15" y="44"/>
                    <a:pt x="15" y="44"/>
                    <a:pt x="15" y="44"/>
                  </a:cubicBezTo>
                  <a:cubicBezTo>
                    <a:pt x="16" y="44"/>
                    <a:pt x="16" y="45"/>
                    <a:pt x="17" y="45"/>
                  </a:cubicBezTo>
                  <a:cubicBezTo>
                    <a:pt x="17" y="46"/>
                    <a:pt x="16" y="47"/>
                    <a:pt x="16" y="48"/>
                  </a:cubicBezTo>
                  <a:moveTo>
                    <a:pt x="3" y="48"/>
                  </a:moveTo>
                  <a:cubicBezTo>
                    <a:pt x="3" y="47"/>
                    <a:pt x="3" y="47"/>
                    <a:pt x="3" y="46"/>
                  </a:cubicBezTo>
                  <a:cubicBezTo>
                    <a:pt x="2" y="46"/>
                    <a:pt x="2" y="46"/>
                    <a:pt x="2" y="46"/>
                  </a:cubicBezTo>
                  <a:cubicBezTo>
                    <a:pt x="3" y="45"/>
                    <a:pt x="3" y="44"/>
                    <a:pt x="4" y="44"/>
                  </a:cubicBezTo>
                  <a:cubicBezTo>
                    <a:pt x="4" y="45"/>
                    <a:pt x="4" y="46"/>
                    <a:pt x="3" y="47"/>
                  </a:cubicBezTo>
                  <a:cubicBezTo>
                    <a:pt x="3" y="48"/>
                    <a:pt x="3" y="48"/>
                    <a:pt x="3" y="48"/>
                  </a:cubicBezTo>
                  <a:moveTo>
                    <a:pt x="13" y="47"/>
                  </a:moveTo>
                  <a:cubicBezTo>
                    <a:pt x="13" y="47"/>
                    <a:pt x="13" y="47"/>
                    <a:pt x="13" y="47"/>
                  </a:cubicBezTo>
                  <a:cubicBezTo>
                    <a:pt x="12" y="47"/>
                    <a:pt x="12" y="47"/>
                    <a:pt x="12" y="47"/>
                  </a:cubicBezTo>
                  <a:cubicBezTo>
                    <a:pt x="12" y="46"/>
                    <a:pt x="13" y="45"/>
                    <a:pt x="13" y="44"/>
                  </a:cubicBezTo>
                  <a:cubicBezTo>
                    <a:pt x="13" y="44"/>
                    <a:pt x="13" y="44"/>
                    <a:pt x="13" y="44"/>
                  </a:cubicBezTo>
                  <a:cubicBezTo>
                    <a:pt x="14" y="44"/>
                    <a:pt x="14" y="44"/>
                    <a:pt x="14" y="44"/>
                  </a:cubicBezTo>
                  <a:cubicBezTo>
                    <a:pt x="14" y="45"/>
                    <a:pt x="13" y="46"/>
                    <a:pt x="13" y="47"/>
                  </a:cubicBezTo>
                  <a:moveTo>
                    <a:pt x="4" y="48"/>
                  </a:moveTo>
                  <a:cubicBezTo>
                    <a:pt x="4" y="48"/>
                    <a:pt x="4" y="47"/>
                    <a:pt x="5" y="47"/>
                  </a:cubicBezTo>
                  <a:cubicBezTo>
                    <a:pt x="5" y="46"/>
                    <a:pt x="5" y="46"/>
                    <a:pt x="5" y="45"/>
                  </a:cubicBezTo>
                  <a:cubicBezTo>
                    <a:pt x="5" y="45"/>
                    <a:pt x="5" y="45"/>
                    <a:pt x="5" y="45"/>
                  </a:cubicBezTo>
                  <a:cubicBezTo>
                    <a:pt x="5" y="45"/>
                    <a:pt x="5" y="45"/>
                    <a:pt x="5" y="45"/>
                  </a:cubicBezTo>
                  <a:cubicBezTo>
                    <a:pt x="6" y="45"/>
                    <a:pt x="6" y="44"/>
                    <a:pt x="7" y="44"/>
                  </a:cubicBezTo>
                  <a:cubicBezTo>
                    <a:pt x="6" y="45"/>
                    <a:pt x="5" y="47"/>
                    <a:pt x="4" y="48"/>
                  </a:cubicBezTo>
                  <a:moveTo>
                    <a:pt x="9" y="47"/>
                  </a:moveTo>
                  <a:cubicBezTo>
                    <a:pt x="10" y="47"/>
                    <a:pt x="10" y="47"/>
                    <a:pt x="10" y="47"/>
                  </a:cubicBezTo>
                  <a:cubicBezTo>
                    <a:pt x="11" y="44"/>
                    <a:pt x="11" y="44"/>
                    <a:pt x="11" y="44"/>
                  </a:cubicBezTo>
                  <a:cubicBezTo>
                    <a:pt x="12" y="44"/>
                    <a:pt x="12" y="44"/>
                    <a:pt x="13" y="44"/>
                  </a:cubicBezTo>
                  <a:cubicBezTo>
                    <a:pt x="12" y="45"/>
                    <a:pt x="12" y="46"/>
                    <a:pt x="11" y="47"/>
                  </a:cubicBezTo>
                  <a:cubicBezTo>
                    <a:pt x="11" y="47"/>
                    <a:pt x="10" y="47"/>
                    <a:pt x="9" y="47"/>
                  </a:cubicBezTo>
                  <a:cubicBezTo>
                    <a:pt x="9" y="47"/>
                    <a:pt x="9" y="47"/>
                    <a:pt x="9" y="47"/>
                  </a:cubicBezTo>
                  <a:moveTo>
                    <a:pt x="5" y="48"/>
                  </a:moveTo>
                  <a:cubicBezTo>
                    <a:pt x="6" y="47"/>
                    <a:pt x="7" y="45"/>
                    <a:pt x="7" y="44"/>
                  </a:cubicBezTo>
                  <a:cubicBezTo>
                    <a:pt x="8" y="44"/>
                    <a:pt x="8" y="44"/>
                    <a:pt x="9" y="43"/>
                  </a:cubicBezTo>
                  <a:cubicBezTo>
                    <a:pt x="7" y="47"/>
                    <a:pt x="7" y="47"/>
                    <a:pt x="7" y="47"/>
                  </a:cubicBezTo>
                  <a:cubicBezTo>
                    <a:pt x="7" y="47"/>
                    <a:pt x="7" y="47"/>
                    <a:pt x="7" y="47"/>
                  </a:cubicBezTo>
                  <a:cubicBezTo>
                    <a:pt x="6" y="48"/>
                    <a:pt x="6" y="48"/>
                    <a:pt x="5" y="48"/>
                  </a:cubicBezTo>
                  <a:moveTo>
                    <a:pt x="7" y="47"/>
                  </a:moveTo>
                  <a:cubicBezTo>
                    <a:pt x="9" y="43"/>
                    <a:pt x="9" y="43"/>
                    <a:pt x="9" y="43"/>
                  </a:cubicBezTo>
                  <a:cubicBezTo>
                    <a:pt x="10" y="43"/>
                    <a:pt x="10" y="44"/>
                    <a:pt x="10" y="44"/>
                  </a:cubicBezTo>
                  <a:cubicBezTo>
                    <a:pt x="9" y="47"/>
                    <a:pt x="9" y="47"/>
                    <a:pt x="9" y="47"/>
                  </a:cubicBezTo>
                  <a:cubicBezTo>
                    <a:pt x="9" y="47"/>
                    <a:pt x="9" y="47"/>
                    <a:pt x="9" y="47"/>
                  </a:cubicBezTo>
                  <a:cubicBezTo>
                    <a:pt x="9" y="47"/>
                    <a:pt x="9" y="47"/>
                    <a:pt x="9" y="47"/>
                  </a:cubicBezTo>
                  <a:cubicBezTo>
                    <a:pt x="9" y="47"/>
                    <a:pt x="8" y="47"/>
                    <a:pt x="7" y="47"/>
                  </a:cubicBezTo>
                  <a:moveTo>
                    <a:pt x="2" y="46"/>
                  </a:moveTo>
                  <a:cubicBezTo>
                    <a:pt x="2" y="45"/>
                    <a:pt x="2" y="45"/>
                    <a:pt x="2" y="45"/>
                  </a:cubicBezTo>
                  <a:cubicBezTo>
                    <a:pt x="2" y="44"/>
                    <a:pt x="2" y="43"/>
                    <a:pt x="3" y="42"/>
                  </a:cubicBezTo>
                  <a:cubicBezTo>
                    <a:pt x="3" y="42"/>
                    <a:pt x="3" y="43"/>
                    <a:pt x="4" y="43"/>
                  </a:cubicBezTo>
                  <a:cubicBezTo>
                    <a:pt x="3" y="44"/>
                    <a:pt x="3" y="45"/>
                    <a:pt x="2" y="46"/>
                  </a:cubicBezTo>
                  <a:moveTo>
                    <a:pt x="1" y="44"/>
                  </a:moveTo>
                  <a:cubicBezTo>
                    <a:pt x="1" y="44"/>
                    <a:pt x="1" y="44"/>
                    <a:pt x="1" y="44"/>
                  </a:cubicBezTo>
                  <a:cubicBezTo>
                    <a:pt x="1" y="43"/>
                    <a:pt x="1" y="43"/>
                    <a:pt x="1" y="43"/>
                  </a:cubicBezTo>
                  <a:cubicBezTo>
                    <a:pt x="1" y="43"/>
                    <a:pt x="1" y="43"/>
                    <a:pt x="1" y="43"/>
                  </a:cubicBezTo>
                  <a:cubicBezTo>
                    <a:pt x="1" y="43"/>
                    <a:pt x="1" y="43"/>
                    <a:pt x="1" y="43"/>
                  </a:cubicBezTo>
                  <a:cubicBezTo>
                    <a:pt x="1" y="42"/>
                    <a:pt x="2" y="41"/>
                    <a:pt x="2" y="41"/>
                  </a:cubicBezTo>
                  <a:cubicBezTo>
                    <a:pt x="2" y="41"/>
                    <a:pt x="2" y="41"/>
                    <a:pt x="2" y="41"/>
                  </a:cubicBezTo>
                  <a:cubicBezTo>
                    <a:pt x="3" y="41"/>
                    <a:pt x="3" y="41"/>
                    <a:pt x="3" y="41"/>
                  </a:cubicBezTo>
                  <a:cubicBezTo>
                    <a:pt x="2" y="42"/>
                    <a:pt x="2" y="43"/>
                    <a:pt x="1" y="44"/>
                  </a:cubicBezTo>
                  <a:moveTo>
                    <a:pt x="1" y="42"/>
                  </a:moveTo>
                  <a:cubicBezTo>
                    <a:pt x="1" y="42"/>
                    <a:pt x="1" y="41"/>
                    <a:pt x="1" y="41"/>
                  </a:cubicBezTo>
                  <a:cubicBezTo>
                    <a:pt x="1" y="41"/>
                    <a:pt x="1" y="41"/>
                    <a:pt x="1" y="41"/>
                  </a:cubicBezTo>
                  <a:cubicBezTo>
                    <a:pt x="1" y="40"/>
                    <a:pt x="1" y="40"/>
                    <a:pt x="1" y="39"/>
                  </a:cubicBezTo>
                  <a:cubicBezTo>
                    <a:pt x="1" y="40"/>
                    <a:pt x="2" y="40"/>
                    <a:pt x="2" y="40"/>
                  </a:cubicBezTo>
                  <a:cubicBezTo>
                    <a:pt x="1" y="41"/>
                    <a:pt x="1" y="42"/>
                    <a:pt x="1" y="42"/>
                  </a:cubicBezTo>
                  <a:moveTo>
                    <a:pt x="23" y="31"/>
                  </a:moveTo>
                  <a:cubicBezTo>
                    <a:pt x="22" y="31"/>
                    <a:pt x="22" y="31"/>
                    <a:pt x="22" y="31"/>
                  </a:cubicBezTo>
                  <a:cubicBezTo>
                    <a:pt x="22" y="31"/>
                    <a:pt x="22" y="31"/>
                    <a:pt x="22" y="31"/>
                  </a:cubicBezTo>
                  <a:cubicBezTo>
                    <a:pt x="23" y="30"/>
                    <a:pt x="23" y="29"/>
                    <a:pt x="23" y="29"/>
                  </a:cubicBezTo>
                  <a:cubicBezTo>
                    <a:pt x="23" y="29"/>
                    <a:pt x="23" y="29"/>
                    <a:pt x="23" y="29"/>
                  </a:cubicBezTo>
                  <a:cubicBezTo>
                    <a:pt x="24" y="29"/>
                    <a:pt x="24" y="29"/>
                    <a:pt x="24" y="29"/>
                  </a:cubicBezTo>
                  <a:cubicBezTo>
                    <a:pt x="23" y="30"/>
                    <a:pt x="23" y="30"/>
                    <a:pt x="23" y="31"/>
                  </a:cubicBezTo>
                  <a:moveTo>
                    <a:pt x="22" y="31"/>
                  </a:moveTo>
                  <a:cubicBezTo>
                    <a:pt x="21" y="31"/>
                    <a:pt x="21" y="31"/>
                    <a:pt x="21" y="31"/>
                  </a:cubicBezTo>
                  <a:cubicBezTo>
                    <a:pt x="21" y="30"/>
                    <a:pt x="22" y="29"/>
                    <a:pt x="22" y="29"/>
                  </a:cubicBezTo>
                  <a:cubicBezTo>
                    <a:pt x="23" y="29"/>
                    <a:pt x="23" y="29"/>
                    <a:pt x="23" y="29"/>
                  </a:cubicBezTo>
                  <a:cubicBezTo>
                    <a:pt x="23" y="29"/>
                    <a:pt x="22" y="30"/>
                    <a:pt x="22" y="31"/>
                  </a:cubicBezTo>
                  <a:cubicBezTo>
                    <a:pt x="22" y="31"/>
                    <a:pt x="22" y="31"/>
                    <a:pt x="22" y="31"/>
                  </a:cubicBezTo>
                  <a:moveTo>
                    <a:pt x="20" y="31"/>
                  </a:moveTo>
                  <a:cubicBezTo>
                    <a:pt x="19" y="31"/>
                    <a:pt x="19" y="31"/>
                    <a:pt x="18" y="31"/>
                  </a:cubicBezTo>
                  <a:cubicBezTo>
                    <a:pt x="19" y="30"/>
                    <a:pt x="19" y="30"/>
                    <a:pt x="19" y="30"/>
                  </a:cubicBezTo>
                  <a:cubicBezTo>
                    <a:pt x="19" y="30"/>
                    <a:pt x="20" y="29"/>
                    <a:pt x="20" y="28"/>
                  </a:cubicBezTo>
                  <a:cubicBezTo>
                    <a:pt x="20" y="28"/>
                    <a:pt x="21" y="28"/>
                    <a:pt x="22" y="29"/>
                  </a:cubicBezTo>
                  <a:cubicBezTo>
                    <a:pt x="21" y="29"/>
                    <a:pt x="20" y="30"/>
                    <a:pt x="20" y="31"/>
                  </a:cubicBezTo>
                  <a:moveTo>
                    <a:pt x="18" y="31"/>
                  </a:moveTo>
                  <a:cubicBezTo>
                    <a:pt x="17" y="31"/>
                    <a:pt x="17" y="31"/>
                    <a:pt x="16" y="31"/>
                  </a:cubicBezTo>
                  <a:cubicBezTo>
                    <a:pt x="17" y="30"/>
                    <a:pt x="17" y="29"/>
                    <a:pt x="18" y="28"/>
                  </a:cubicBezTo>
                  <a:cubicBezTo>
                    <a:pt x="18" y="28"/>
                    <a:pt x="18" y="28"/>
                    <a:pt x="18" y="28"/>
                  </a:cubicBezTo>
                  <a:cubicBezTo>
                    <a:pt x="18" y="28"/>
                    <a:pt x="19" y="28"/>
                    <a:pt x="19" y="28"/>
                  </a:cubicBezTo>
                  <a:cubicBezTo>
                    <a:pt x="19" y="29"/>
                    <a:pt x="19" y="29"/>
                    <a:pt x="18" y="30"/>
                  </a:cubicBezTo>
                  <a:cubicBezTo>
                    <a:pt x="18" y="30"/>
                    <a:pt x="18" y="31"/>
                    <a:pt x="18" y="31"/>
                  </a:cubicBezTo>
                  <a:moveTo>
                    <a:pt x="2" y="30"/>
                  </a:moveTo>
                  <a:cubicBezTo>
                    <a:pt x="2" y="29"/>
                    <a:pt x="2" y="29"/>
                    <a:pt x="2" y="28"/>
                  </a:cubicBezTo>
                  <a:cubicBezTo>
                    <a:pt x="3" y="28"/>
                    <a:pt x="3" y="28"/>
                    <a:pt x="3" y="28"/>
                  </a:cubicBezTo>
                  <a:cubicBezTo>
                    <a:pt x="3" y="28"/>
                    <a:pt x="3" y="28"/>
                    <a:pt x="3" y="28"/>
                  </a:cubicBezTo>
                  <a:cubicBezTo>
                    <a:pt x="3" y="29"/>
                    <a:pt x="3" y="29"/>
                    <a:pt x="3" y="29"/>
                  </a:cubicBezTo>
                  <a:cubicBezTo>
                    <a:pt x="2" y="30"/>
                    <a:pt x="2" y="30"/>
                    <a:pt x="2" y="30"/>
                  </a:cubicBezTo>
                  <a:moveTo>
                    <a:pt x="16" y="30"/>
                  </a:moveTo>
                  <a:cubicBezTo>
                    <a:pt x="16" y="30"/>
                    <a:pt x="16" y="29"/>
                    <a:pt x="16" y="28"/>
                  </a:cubicBezTo>
                  <a:cubicBezTo>
                    <a:pt x="17" y="28"/>
                    <a:pt x="17" y="28"/>
                    <a:pt x="17" y="28"/>
                  </a:cubicBezTo>
                  <a:cubicBezTo>
                    <a:pt x="17" y="29"/>
                    <a:pt x="16" y="30"/>
                    <a:pt x="16" y="30"/>
                  </a:cubicBezTo>
                  <a:moveTo>
                    <a:pt x="3" y="31"/>
                  </a:moveTo>
                  <a:cubicBezTo>
                    <a:pt x="3" y="31"/>
                    <a:pt x="3" y="31"/>
                    <a:pt x="3" y="31"/>
                  </a:cubicBezTo>
                  <a:cubicBezTo>
                    <a:pt x="3" y="30"/>
                    <a:pt x="3" y="29"/>
                    <a:pt x="4" y="28"/>
                  </a:cubicBezTo>
                  <a:cubicBezTo>
                    <a:pt x="4" y="28"/>
                    <a:pt x="4" y="28"/>
                    <a:pt x="4" y="28"/>
                  </a:cubicBezTo>
                  <a:cubicBezTo>
                    <a:pt x="3" y="31"/>
                    <a:pt x="3" y="31"/>
                    <a:pt x="3" y="31"/>
                  </a:cubicBezTo>
                  <a:cubicBezTo>
                    <a:pt x="3" y="31"/>
                    <a:pt x="3" y="31"/>
                    <a:pt x="3" y="31"/>
                  </a:cubicBezTo>
                  <a:cubicBezTo>
                    <a:pt x="3" y="31"/>
                    <a:pt x="3" y="31"/>
                    <a:pt x="3" y="31"/>
                  </a:cubicBezTo>
                  <a:moveTo>
                    <a:pt x="4" y="31"/>
                  </a:moveTo>
                  <a:cubicBezTo>
                    <a:pt x="5" y="28"/>
                    <a:pt x="5" y="28"/>
                    <a:pt x="5" y="28"/>
                  </a:cubicBezTo>
                  <a:cubicBezTo>
                    <a:pt x="5" y="28"/>
                    <a:pt x="6" y="28"/>
                    <a:pt x="6" y="28"/>
                  </a:cubicBezTo>
                  <a:cubicBezTo>
                    <a:pt x="6" y="29"/>
                    <a:pt x="5" y="30"/>
                    <a:pt x="5" y="31"/>
                  </a:cubicBezTo>
                  <a:cubicBezTo>
                    <a:pt x="5" y="31"/>
                    <a:pt x="5" y="31"/>
                    <a:pt x="5" y="31"/>
                  </a:cubicBezTo>
                  <a:cubicBezTo>
                    <a:pt x="5" y="31"/>
                    <a:pt x="5" y="31"/>
                    <a:pt x="5" y="31"/>
                  </a:cubicBezTo>
                  <a:cubicBezTo>
                    <a:pt x="4" y="31"/>
                    <a:pt x="4" y="31"/>
                    <a:pt x="4" y="31"/>
                  </a:cubicBezTo>
                  <a:moveTo>
                    <a:pt x="5" y="31"/>
                  </a:moveTo>
                  <a:cubicBezTo>
                    <a:pt x="6" y="30"/>
                    <a:pt x="7" y="29"/>
                    <a:pt x="7" y="28"/>
                  </a:cubicBezTo>
                  <a:cubicBezTo>
                    <a:pt x="8" y="28"/>
                    <a:pt x="8" y="28"/>
                    <a:pt x="8" y="28"/>
                  </a:cubicBezTo>
                  <a:cubicBezTo>
                    <a:pt x="8" y="29"/>
                    <a:pt x="7" y="30"/>
                    <a:pt x="7" y="31"/>
                  </a:cubicBezTo>
                  <a:cubicBezTo>
                    <a:pt x="6" y="31"/>
                    <a:pt x="6" y="31"/>
                    <a:pt x="5" y="31"/>
                  </a:cubicBezTo>
                  <a:moveTo>
                    <a:pt x="7" y="21"/>
                  </a:moveTo>
                  <a:cubicBezTo>
                    <a:pt x="7" y="20"/>
                    <a:pt x="7" y="19"/>
                    <a:pt x="7" y="18"/>
                  </a:cubicBezTo>
                  <a:cubicBezTo>
                    <a:pt x="7" y="19"/>
                    <a:pt x="7" y="20"/>
                    <a:pt x="7" y="21"/>
                  </a:cubicBezTo>
                  <a:cubicBezTo>
                    <a:pt x="7" y="21"/>
                    <a:pt x="7" y="21"/>
                    <a:pt x="7" y="21"/>
                  </a:cubicBezTo>
                  <a:moveTo>
                    <a:pt x="28" y="16"/>
                  </a:moveTo>
                  <a:cubicBezTo>
                    <a:pt x="28" y="15"/>
                    <a:pt x="28" y="15"/>
                    <a:pt x="28" y="15"/>
                  </a:cubicBezTo>
                  <a:cubicBezTo>
                    <a:pt x="28" y="15"/>
                    <a:pt x="28" y="15"/>
                    <a:pt x="28" y="15"/>
                  </a:cubicBezTo>
                  <a:cubicBezTo>
                    <a:pt x="28" y="16"/>
                    <a:pt x="28" y="16"/>
                    <a:pt x="28" y="16"/>
                  </a:cubicBezTo>
                  <a:moveTo>
                    <a:pt x="22" y="17"/>
                  </a:moveTo>
                  <a:cubicBezTo>
                    <a:pt x="22" y="16"/>
                    <a:pt x="22" y="15"/>
                    <a:pt x="22" y="15"/>
                  </a:cubicBezTo>
                  <a:cubicBezTo>
                    <a:pt x="23" y="15"/>
                    <a:pt x="23" y="15"/>
                    <a:pt x="23" y="15"/>
                  </a:cubicBezTo>
                  <a:cubicBezTo>
                    <a:pt x="22" y="15"/>
                    <a:pt x="22" y="16"/>
                    <a:pt x="22" y="17"/>
                  </a:cubicBezTo>
                  <a:moveTo>
                    <a:pt x="22" y="18"/>
                  </a:moveTo>
                  <a:cubicBezTo>
                    <a:pt x="22" y="17"/>
                    <a:pt x="23" y="15"/>
                    <a:pt x="24" y="14"/>
                  </a:cubicBezTo>
                  <a:cubicBezTo>
                    <a:pt x="25" y="14"/>
                    <a:pt x="25" y="14"/>
                    <a:pt x="25" y="14"/>
                  </a:cubicBezTo>
                  <a:cubicBezTo>
                    <a:pt x="24" y="15"/>
                    <a:pt x="23" y="16"/>
                    <a:pt x="23" y="17"/>
                  </a:cubicBezTo>
                  <a:cubicBezTo>
                    <a:pt x="23" y="17"/>
                    <a:pt x="23" y="17"/>
                    <a:pt x="23" y="17"/>
                  </a:cubicBezTo>
                  <a:cubicBezTo>
                    <a:pt x="23" y="17"/>
                    <a:pt x="22" y="17"/>
                    <a:pt x="22" y="18"/>
                  </a:cubicBezTo>
                  <a:moveTo>
                    <a:pt x="21" y="15"/>
                  </a:moveTo>
                  <a:cubicBezTo>
                    <a:pt x="20" y="14"/>
                    <a:pt x="20" y="14"/>
                    <a:pt x="20" y="14"/>
                  </a:cubicBezTo>
                  <a:cubicBezTo>
                    <a:pt x="20" y="14"/>
                    <a:pt x="20" y="14"/>
                    <a:pt x="20" y="14"/>
                  </a:cubicBezTo>
                  <a:cubicBezTo>
                    <a:pt x="21" y="14"/>
                    <a:pt x="21" y="14"/>
                    <a:pt x="21" y="14"/>
                  </a:cubicBezTo>
                  <a:cubicBezTo>
                    <a:pt x="21" y="14"/>
                    <a:pt x="21" y="14"/>
                    <a:pt x="21" y="14"/>
                  </a:cubicBezTo>
                  <a:cubicBezTo>
                    <a:pt x="21" y="14"/>
                    <a:pt x="21" y="14"/>
                    <a:pt x="21" y="14"/>
                  </a:cubicBezTo>
                  <a:cubicBezTo>
                    <a:pt x="21" y="15"/>
                    <a:pt x="21" y="15"/>
                    <a:pt x="21" y="15"/>
                  </a:cubicBezTo>
                  <a:moveTo>
                    <a:pt x="27" y="16"/>
                  </a:moveTo>
                  <a:cubicBezTo>
                    <a:pt x="28" y="14"/>
                    <a:pt x="28" y="14"/>
                    <a:pt x="28" y="14"/>
                  </a:cubicBezTo>
                  <a:cubicBezTo>
                    <a:pt x="29" y="13"/>
                    <a:pt x="29" y="13"/>
                    <a:pt x="29" y="13"/>
                  </a:cubicBezTo>
                  <a:cubicBezTo>
                    <a:pt x="28" y="14"/>
                    <a:pt x="28" y="14"/>
                    <a:pt x="28" y="15"/>
                  </a:cubicBezTo>
                  <a:cubicBezTo>
                    <a:pt x="28" y="15"/>
                    <a:pt x="28" y="15"/>
                    <a:pt x="28" y="15"/>
                  </a:cubicBezTo>
                  <a:cubicBezTo>
                    <a:pt x="27" y="16"/>
                    <a:pt x="27" y="16"/>
                    <a:pt x="27" y="16"/>
                  </a:cubicBezTo>
                  <a:cubicBezTo>
                    <a:pt x="27" y="16"/>
                    <a:pt x="27" y="16"/>
                    <a:pt x="27" y="16"/>
                  </a:cubicBezTo>
                  <a:cubicBezTo>
                    <a:pt x="27" y="16"/>
                    <a:pt x="27" y="16"/>
                    <a:pt x="27" y="16"/>
                  </a:cubicBezTo>
                  <a:moveTo>
                    <a:pt x="24" y="17"/>
                  </a:moveTo>
                  <a:cubicBezTo>
                    <a:pt x="24" y="16"/>
                    <a:pt x="25" y="15"/>
                    <a:pt x="25" y="14"/>
                  </a:cubicBezTo>
                  <a:cubicBezTo>
                    <a:pt x="25" y="14"/>
                    <a:pt x="25" y="14"/>
                    <a:pt x="25" y="14"/>
                  </a:cubicBezTo>
                  <a:cubicBezTo>
                    <a:pt x="28" y="13"/>
                    <a:pt x="28" y="13"/>
                    <a:pt x="28" y="13"/>
                  </a:cubicBezTo>
                  <a:cubicBezTo>
                    <a:pt x="28" y="13"/>
                    <a:pt x="28" y="13"/>
                    <a:pt x="28" y="13"/>
                  </a:cubicBezTo>
                  <a:cubicBezTo>
                    <a:pt x="26" y="16"/>
                    <a:pt x="26" y="16"/>
                    <a:pt x="26" y="16"/>
                  </a:cubicBezTo>
                  <a:cubicBezTo>
                    <a:pt x="25" y="16"/>
                    <a:pt x="25" y="16"/>
                    <a:pt x="25" y="16"/>
                  </a:cubicBezTo>
                  <a:cubicBezTo>
                    <a:pt x="26" y="16"/>
                    <a:pt x="26" y="15"/>
                    <a:pt x="26" y="14"/>
                  </a:cubicBezTo>
                  <a:cubicBezTo>
                    <a:pt x="26" y="14"/>
                    <a:pt x="26" y="14"/>
                    <a:pt x="26" y="14"/>
                  </a:cubicBezTo>
                  <a:cubicBezTo>
                    <a:pt x="26" y="14"/>
                    <a:pt x="26" y="14"/>
                    <a:pt x="26" y="14"/>
                  </a:cubicBezTo>
                  <a:cubicBezTo>
                    <a:pt x="25" y="15"/>
                    <a:pt x="25" y="16"/>
                    <a:pt x="24" y="17"/>
                  </a:cubicBezTo>
                  <a:cubicBezTo>
                    <a:pt x="24" y="17"/>
                    <a:pt x="24" y="17"/>
                    <a:pt x="24" y="17"/>
                  </a:cubicBezTo>
                  <a:moveTo>
                    <a:pt x="20" y="14"/>
                  </a:moveTo>
                  <a:cubicBezTo>
                    <a:pt x="19" y="13"/>
                    <a:pt x="19" y="13"/>
                    <a:pt x="19" y="13"/>
                  </a:cubicBezTo>
                  <a:cubicBezTo>
                    <a:pt x="21" y="11"/>
                    <a:pt x="21" y="11"/>
                    <a:pt x="21" y="11"/>
                  </a:cubicBezTo>
                  <a:cubicBezTo>
                    <a:pt x="21" y="12"/>
                    <a:pt x="21" y="12"/>
                    <a:pt x="21" y="12"/>
                  </a:cubicBezTo>
                  <a:cubicBezTo>
                    <a:pt x="21" y="12"/>
                    <a:pt x="21" y="12"/>
                    <a:pt x="21" y="12"/>
                  </a:cubicBezTo>
                  <a:cubicBezTo>
                    <a:pt x="21" y="13"/>
                    <a:pt x="20" y="13"/>
                    <a:pt x="20" y="14"/>
                  </a:cubicBezTo>
                  <a:moveTo>
                    <a:pt x="14" y="14"/>
                  </a:moveTo>
                  <a:cubicBezTo>
                    <a:pt x="14" y="13"/>
                    <a:pt x="14" y="13"/>
                    <a:pt x="14" y="13"/>
                  </a:cubicBezTo>
                  <a:cubicBezTo>
                    <a:pt x="14" y="12"/>
                    <a:pt x="15" y="12"/>
                    <a:pt x="15" y="11"/>
                  </a:cubicBezTo>
                  <a:cubicBezTo>
                    <a:pt x="15" y="12"/>
                    <a:pt x="15" y="13"/>
                    <a:pt x="14" y="14"/>
                  </a:cubicBezTo>
                  <a:cubicBezTo>
                    <a:pt x="14" y="14"/>
                    <a:pt x="14" y="14"/>
                    <a:pt x="14" y="14"/>
                  </a:cubicBezTo>
                  <a:moveTo>
                    <a:pt x="19" y="13"/>
                  </a:moveTo>
                  <a:cubicBezTo>
                    <a:pt x="19" y="13"/>
                    <a:pt x="19" y="13"/>
                    <a:pt x="19" y="13"/>
                  </a:cubicBezTo>
                  <a:cubicBezTo>
                    <a:pt x="18" y="13"/>
                    <a:pt x="18" y="13"/>
                    <a:pt x="18" y="13"/>
                  </a:cubicBezTo>
                  <a:cubicBezTo>
                    <a:pt x="20" y="10"/>
                    <a:pt x="20" y="10"/>
                    <a:pt x="20" y="10"/>
                  </a:cubicBezTo>
                  <a:cubicBezTo>
                    <a:pt x="20" y="10"/>
                    <a:pt x="20" y="10"/>
                    <a:pt x="20" y="10"/>
                  </a:cubicBezTo>
                  <a:cubicBezTo>
                    <a:pt x="21" y="11"/>
                    <a:pt x="21" y="11"/>
                    <a:pt x="21" y="11"/>
                  </a:cubicBezTo>
                  <a:cubicBezTo>
                    <a:pt x="20" y="11"/>
                    <a:pt x="20" y="11"/>
                    <a:pt x="20" y="11"/>
                  </a:cubicBezTo>
                  <a:cubicBezTo>
                    <a:pt x="19" y="13"/>
                    <a:pt x="19" y="13"/>
                    <a:pt x="19" y="13"/>
                  </a:cubicBezTo>
                  <a:moveTo>
                    <a:pt x="14" y="15"/>
                  </a:moveTo>
                  <a:cubicBezTo>
                    <a:pt x="14" y="15"/>
                    <a:pt x="14" y="15"/>
                    <a:pt x="14" y="15"/>
                  </a:cubicBezTo>
                  <a:cubicBezTo>
                    <a:pt x="15" y="14"/>
                    <a:pt x="15" y="14"/>
                    <a:pt x="15" y="14"/>
                  </a:cubicBezTo>
                  <a:cubicBezTo>
                    <a:pt x="15" y="13"/>
                    <a:pt x="16" y="12"/>
                    <a:pt x="16" y="11"/>
                  </a:cubicBezTo>
                  <a:cubicBezTo>
                    <a:pt x="16" y="11"/>
                    <a:pt x="16" y="11"/>
                    <a:pt x="16" y="11"/>
                  </a:cubicBezTo>
                  <a:cubicBezTo>
                    <a:pt x="16" y="10"/>
                    <a:pt x="17" y="10"/>
                    <a:pt x="17" y="10"/>
                  </a:cubicBezTo>
                  <a:cubicBezTo>
                    <a:pt x="16" y="11"/>
                    <a:pt x="16" y="13"/>
                    <a:pt x="15" y="14"/>
                  </a:cubicBezTo>
                  <a:cubicBezTo>
                    <a:pt x="15" y="14"/>
                    <a:pt x="15" y="15"/>
                    <a:pt x="14" y="15"/>
                  </a:cubicBezTo>
                  <a:moveTo>
                    <a:pt x="16" y="13"/>
                  </a:moveTo>
                  <a:cubicBezTo>
                    <a:pt x="17" y="12"/>
                    <a:pt x="17" y="11"/>
                    <a:pt x="18" y="10"/>
                  </a:cubicBezTo>
                  <a:cubicBezTo>
                    <a:pt x="18" y="10"/>
                    <a:pt x="18" y="10"/>
                    <a:pt x="18" y="10"/>
                  </a:cubicBezTo>
                  <a:cubicBezTo>
                    <a:pt x="18" y="10"/>
                    <a:pt x="18" y="10"/>
                    <a:pt x="18" y="10"/>
                  </a:cubicBezTo>
                  <a:cubicBezTo>
                    <a:pt x="19" y="10"/>
                    <a:pt x="19" y="10"/>
                    <a:pt x="19" y="10"/>
                  </a:cubicBezTo>
                  <a:cubicBezTo>
                    <a:pt x="18" y="13"/>
                    <a:pt x="18" y="13"/>
                    <a:pt x="18" y="13"/>
                  </a:cubicBezTo>
                  <a:cubicBezTo>
                    <a:pt x="17" y="13"/>
                    <a:pt x="17" y="13"/>
                    <a:pt x="17" y="13"/>
                  </a:cubicBezTo>
                  <a:cubicBezTo>
                    <a:pt x="16" y="13"/>
                    <a:pt x="16" y="13"/>
                    <a:pt x="16" y="13"/>
                  </a:cubicBezTo>
                  <a:moveTo>
                    <a:pt x="8" y="22"/>
                  </a:moveTo>
                  <a:cubicBezTo>
                    <a:pt x="8" y="21"/>
                    <a:pt x="8" y="21"/>
                    <a:pt x="8" y="21"/>
                  </a:cubicBezTo>
                  <a:cubicBezTo>
                    <a:pt x="8" y="19"/>
                    <a:pt x="6" y="12"/>
                    <a:pt x="7" y="8"/>
                  </a:cubicBezTo>
                  <a:cubicBezTo>
                    <a:pt x="7" y="6"/>
                    <a:pt x="10" y="3"/>
                    <a:pt x="12" y="2"/>
                  </a:cubicBezTo>
                  <a:cubicBezTo>
                    <a:pt x="13" y="2"/>
                    <a:pt x="15" y="1"/>
                    <a:pt x="17" y="1"/>
                  </a:cubicBezTo>
                  <a:cubicBezTo>
                    <a:pt x="19" y="1"/>
                    <a:pt x="22" y="2"/>
                    <a:pt x="24" y="3"/>
                  </a:cubicBezTo>
                  <a:cubicBezTo>
                    <a:pt x="27" y="5"/>
                    <a:pt x="28" y="8"/>
                    <a:pt x="29" y="12"/>
                  </a:cubicBezTo>
                  <a:cubicBezTo>
                    <a:pt x="22" y="14"/>
                    <a:pt x="22" y="14"/>
                    <a:pt x="22" y="14"/>
                  </a:cubicBezTo>
                  <a:cubicBezTo>
                    <a:pt x="22" y="12"/>
                    <a:pt x="22" y="10"/>
                    <a:pt x="21" y="9"/>
                  </a:cubicBezTo>
                  <a:cubicBezTo>
                    <a:pt x="20" y="9"/>
                    <a:pt x="19" y="9"/>
                    <a:pt x="19" y="9"/>
                  </a:cubicBezTo>
                  <a:cubicBezTo>
                    <a:pt x="18" y="9"/>
                    <a:pt x="18" y="9"/>
                    <a:pt x="18" y="9"/>
                  </a:cubicBezTo>
                  <a:cubicBezTo>
                    <a:pt x="16" y="9"/>
                    <a:pt x="14" y="10"/>
                    <a:pt x="13" y="12"/>
                  </a:cubicBezTo>
                  <a:cubicBezTo>
                    <a:pt x="13" y="13"/>
                    <a:pt x="13" y="14"/>
                    <a:pt x="13" y="15"/>
                  </a:cubicBezTo>
                  <a:cubicBezTo>
                    <a:pt x="13" y="16"/>
                    <a:pt x="13" y="16"/>
                    <a:pt x="13" y="16"/>
                  </a:cubicBezTo>
                  <a:cubicBezTo>
                    <a:pt x="13" y="16"/>
                    <a:pt x="13" y="16"/>
                    <a:pt x="13" y="16"/>
                  </a:cubicBezTo>
                  <a:cubicBezTo>
                    <a:pt x="13" y="16"/>
                    <a:pt x="13" y="16"/>
                    <a:pt x="13" y="16"/>
                  </a:cubicBezTo>
                  <a:cubicBezTo>
                    <a:pt x="13" y="16"/>
                    <a:pt x="14" y="17"/>
                    <a:pt x="14" y="17"/>
                  </a:cubicBezTo>
                  <a:cubicBezTo>
                    <a:pt x="14" y="19"/>
                    <a:pt x="14" y="21"/>
                    <a:pt x="15" y="22"/>
                  </a:cubicBezTo>
                  <a:cubicBezTo>
                    <a:pt x="15" y="22"/>
                    <a:pt x="15" y="22"/>
                    <a:pt x="15" y="22"/>
                  </a:cubicBezTo>
                  <a:cubicBezTo>
                    <a:pt x="16" y="23"/>
                    <a:pt x="16" y="23"/>
                    <a:pt x="16" y="23"/>
                  </a:cubicBezTo>
                  <a:cubicBezTo>
                    <a:pt x="24" y="22"/>
                    <a:pt x="24" y="22"/>
                    <a:pt x="24" y="22"/>
                  </a:cubicBezTo>
                  <a:cubicBezTo>
                    <a:pt x="24" y="24"/>
                    <a:pt x="24" y="26"/>
                    <a:pt x="24" y="28"/>
                  </a:cubicBezTo>
                  <a:cubicBezTo>
                    <a:pt x="22" y="27"/>
                    <a:pt x="20" y="27"/>
                    <a:pt x="18" y="27"/>
                  </a:cubicBezTo>
                  <a:cubicBezTo>
                    <a:pt x="17" y="27"/>
                    <a:pt x="16" y="27"/>
                    <a:pt x="16" y="27"/>
                  </a:cubicBezTo>
                  <a:cubicBezTo>
                    <a:pt x="15" y="28"/>
                    <a:pt x="15" y="28"/>
                    <a:pt x="15" y="28"/>
                  </a:cubicBezTo>
                  <a:cubicBezTo>
                    <a:pt x="15" y="28"/>
                    <a:pt x="15" y="28"/>
                    <a:pt x="15" y="28"/>
                  </a:cubicBezTo>
                  <a:cubicBezTo>
                    <a:pt x="15" y="28"/>
                    <a:pt x="15" y="28"/>
                    <a:pt x="15" y="28"/>
                  </a:cubicBezTo>
                  <a:cubicBezTo>
                    <a:pt x="15" y="31"/>
                    <a:pt x="14" y="34"/>
                    <a:pt x="12" y="36"/>
                  </a:cubicBezTo>
                  <a:cubicBezTo>
                    <a:pt x="12" y="37"/>
                    <a:pt x="12" y="37"/>
                    <a:pt x="12" y="37"/>
                  </a:cubicBezTo>
                  <a:cubicBezTo>
                    <a:pt x="13" y="37"/>
                    <a:pt x="17" y="39"/>
                    <a:pt x="23" y="39"/>
                  </a:cubicBezTo>
                  <a:cubicBezTo>
                    <a:pt x="25" y="39"/>
                    <a:pt x="27" y="39"/>
                    <a:pt x="29" y="38"/>
                  </a:cubicBezTo>
                  <a:cubicBezTo>
                    <a:pt x="30" y="40"/>
                    <a:pt x="30" y="41"/>
                    <a:pt x="31" y="43"/>
                  </a:cubicBezTo>
                  <a:cubicBezTo>
                    <a:pt x="31" y="43"/>
                    <a:pt x="31" y="43"/>
                    <a:pt x="31" y="43"/>
                  </a:cubicBezTo>
                  <a:cubicBezTo>
                    <a:pt x="29" y="44"/>
                    <a:pt x="27" y="45"/>
                    <a:pt x="24" y="45"/>
                  </a:cubicBezTo>
                  <a:cubicBezTo>
                    <a:pt x="22" y="45"/>
                    <a:pt x="20" y="45"/>
                    <a:pt x="18" y="44"/>
                  </a:cubicBezTo>
                  <a:cubicBezTo>
                    <a:pt x="14" y="43"/>
                    <a:pt x="11" y="42"/>
                    <a:pt x="9" y="42"/>
                  </a:cubicBezTo>
                  <a:cubicBezTo>
                    <a:pt x="7" y="42"/>
                    <a:pt x="6" y="43"/>
                    <a:pt x="5" y="44"/>
                  </a:cubicBezTo>
                  <a:cubicBezTo>
                    <a:pt x="5" y="42"/>
                    <a:pt x="4" y="41"/>
                    <a:pt x="3" y="40"/>
                  </a:cubicBezTo>
                  <a:cubicBezTo>
                    <a:pt x="3" y="40"/>
                    <a:pt x="2" y="39"/>
                    <a:pt x="2" y="38"/>
                  </a:cubicBezTo>
                  <a:cubicBezTo>
                    <a:pt x="1" y="38"/>
                    <a:pt x="1" y="38"/>
                    <a:pt x="1" y="38"/>
                  </a:cubicBezTo>
                  <a:cubicBezTo>
                    <a:pt x="2" y="37"/>
                    <a:pt x="2" y="37"/>
                    <a:pt x="2" y="37"/>
                  </a:cubicBezTo>
                  <a:cubicBezTo>
                    <a:pt x="4" y="36"/>
                    <a:pt x="6" y="34"/>
                    <a:pt x="7" y="32"/>
                  </a:cubicBezTo>
                  <a:cubicBezTo>
                    <a:pt x="7" y="32"/>
                    <a:pt x="7" y="32"/>
                    <a:pt x="7" y="32"/>
                  </a:cubicBezTo>
                  <a:cubicBezTo>
                    <a:pt x="8" y="31"/>
                    <a:pt x="9" y="29"/>
                    <a:pt x="9" y="28"/>
                  </a:cubicBezTo>
                  <a:cubicBezTo>
                    <a:pt x="9" y="27"/>
                    <a:pt x="9" y="27"/>
                    <a:pt x="9" y="27"/>
                  </a:cubicBezTo>
                  <a:cubicBezTo>
                    <a:pt x="9" y="27"/>
                    <a:pt x="9" y="27"/>
                    <a:pt x="9" y="27"/>
                  </a:cubicBezTo>
                  <a:cubicBezTo>
                    <a:pt x="9" y="27"/>
                    <a:pt x="9" y="27"/>
                    <a:pt x="9" y="27"/>
                  </a:cubicBezTo>
                  <a:cubicBezTo>
                    <a:pt x="9" y="27"/>
                    <a:pt x="9" y="27"/>
                    <a:pt x="9" y="27"/>
                  </a:cubicBezTo>
                  <a:cubicBezTo>
                    <a:pt x="9" y="27"/>
                    <a:pt x="9" y="27"/>
                    <a:pt x="9" y="27"/>
                  </a:cubicBezTo>
                  <a:cubicBezTo>
                    <a:pt x="9" y="27"/>
                    <a:pt x="9" y="27"/>
                    <a:pt x="9" y="27"/>
                  </a:cubicBezTo>
                  <a:cubicBezTo>
                    <a:pt x="8" y="27"/>
                    <a:pt x="8" y="27"/>
                    <a:pt x="8" y="27"/>
                  </a:cubicBezTo>
                  <a:cubicBezTo>
                    <a:pt x="8" y="27"/>
                    <a:pt x="8" y="27"/>
                    <a:pt x="8" y="27"/>
                  </a:cubicBezTo>
                  <a:cubicBezTo>
                    <a:pt x="6" y="27"/>
                    <a:pt x="5" y="27"/>
                    <a:pt x="2" y="27"/>
                  </a:cubicBezTo>
                  <a:cubicBezTo>
                    <a:pt x="3" y="22"/>
                    <a:pt x="3" y="22"/>
                    <a:pt x="3" y="22"/>
                  </a:cubicBezTo>
                  <a:cubicBezTo>
                    <a:pt x="8" y="22"/>
                    <a:pt x="8" y="22"/>
                    <a:pt x="8" y="22"/>
                  </a:cubicBezTo>
                  <a:cubicBezTo>
                    <a:pt x="8" y="22"/>
                    <a:pt x="8" y="22"/>
                    <a:pt x="8" y="22"/>
                  </a:cubicBezTo>
                  <a:cubicBezTo>
                    <a:pt x="8" y="22"/>
                    <a:pt x="8" y="22"/>
                    <a:pt x="8" y="22"/>
                  </a:cubicBezTo>
                  <a:moveTo>
                    <a:pt x="17" y="0"/>
                  </a:moveTo>
                  <a:cubicBezTo>
                    <a:pt x="15" y="0"/>
                    <a:pt x="13" y="0"/>
                    <a:pt x="12" y="1"/>
                  </a:cubicBezTo>
                  <a:cubicBezTo>
                    <a:pt x="9" y="2"/>
                    <a:pt x="6" y="5"/>
                    <a:pt x="6" y="8"/>
                  </a:cubicBezTo>
                  <a:cubicBezTo>
                    <a:pt x="6" y="9"/>
                    <a:pt x="6" y="9"/>
                    <a:pt x="6" y="9"/>
                  </a:cubicBezTo>
                  <a:cubicBezTo>
                    <a:pt x="6" y="9"/>
                    <a:pt x="6" y="9"/>
                    <a:pt x="6" y="9"/>
                  </a:cubicBezTo>
                  <a:cubicBezTo>
                    <a:pt x="5" y="12"/>
                    <a:pt x="5" y="17"/>
                    <a:pt x="6" y="21"/>
                  </a:cubicBezTo>
                  <a:cubicBezTo>
                    <a:pt x="2" y="21"/>
                    <a:pt x="2" y="21"/>
                    <a:pt x="2" y="21"/>
                  </a:cubicBezTo>
                  <a:cubicBezTo>
                    <a:pt x="1" y="21"/>
                    <a:pt x="1" y="21"/>
                    <a:pt x="1" y="21"/>
                  </a:cubicBezTo>
                  <a:cubicBezTo>
                    <a:pt x="1" y="27"/>
                    <a:pt x="1" y="27"/>
                    <a:pt x="1" y="27"/>
                  </a:cubicBezTo>
                  <a:cubicBezTo>
                    <a:pt x="1" y="28"/>
                    <a:pt x="1" y="28"/>
                    <a:pt x="1" y="28"/>
                  </a:cubicBezTo>
                  <a:cubicBezTo>
                    <a:pt x="1" y="29"/>
                    <a:pt x="1" y="30"/>
                    <a:pt x="1" y="32"/>
                  </a:cubicBezTo>
                  <a:cubicBezTo>
                    <a:pt x="2" y="32"/>
                    <a:pt x="2" y="32"/>
                    <a:pt x="2" y="32"/>
                  </a:cubicBezTo>
                  <a:cubicBezTo>
                    <a:pt x="2" y="32"/>
                    <a:pt x="2" y="32"/>
                    <a:pt x="2" y="32"/>
                  </a:cubicBezTo>
                  <a:cubicBezTo>
                    <a:pt x="2" y="32"/>
                    <a:pt x="2" y="32"/>
                    <a:pt x="2" y="32"/>
                  </a:cubicBezTo>
                  <a:cubicBezTo>
                    <a:pt x="2" y="32"/>
                    <a:pt x="2" y="32"/>
                    <a:pt x="2" y="32"/>
                  </a:cubicBezTo>
                  <a:cubicBezTo>
                    <a:pt x="3" y="32"/>
                    <a:pt x="4" y="32"/>
                    <a:pt x="5" y="32"/>
                  </a:cubicBezTo>
                  <a:cubicBezTo>
                    <a:pt x="5" y="32"/>
                    <a:pt x="5" y="32"/>
                    <a:pt x="6" y="32"/>
                  </a:cubicBezTo>
                  <a:cubicBezTo>
                    <a:pt x="5" y="34"/>
                    <a:pt x="3" y="35"/>
                    <a:pt x="1" y="36"/>
                  </a:cubicBezTo>
                  <a:cubicBezTo>
                    <a:pt x="1" y="37"/>
                    <a:pt x="1" y="37"/>
                    <a:pt x="1" y="37"/>
                  </a:cubicBezTo>
                  <a:cubicBezTo>
                    <a:pt x="1" y="37"/>
                    <a:pt x="1" y="37"/>
                    <a:pt x="1" y="37"/>
                  </a:cubicBezTo>
                  <a:cubicBezTo>
                    <a:pt x="0" y="37"/>
                    <a:pt x="0" y="37"/>
                    <a:pt x="0" y="37"/>
                  </a:cubicBezTo>
                  <a:cubicBezTo>
                    <a:pt x="0" y="39"/>
                    <a:pt x="0" y="39"/>
                    <a:pt x="0" y="40"/>
                  </a:cubicBezTo>
                  <a:cubicBezTo>
                    <a:pt x="0" y="41"/>
                    <a:pt x="0" y="41"/>
                    <a:pt x="0" y="41"/>
                  </a:cubicBezTo>
                  <a:cubicBezTo>
                    <a:pt x="0" y="41"/>
                    <a:pt x="0" y="42"/>
                    <a:pt x="0" y="43"/>
                  </a:cubicBezTo>
                  <a:cubicBezTo>
                    <a:pt x="0" y="43"/>
                    <a:pt x="0" y="44"/>
                    <a:pt x="0" y="44"/>
                  </a:cubicBezTo>
                  <a:cubicBezTo>
                    <a:pt x="1" y="45"/>
                    <a:pt x="1" y="46"/>
                    <a:pt x="2" y="47"/>
                  </a:cubicBezTo>
                  <a:cubicBezTo>
                    <a:pt x="2" y="48"/>
                    <a:pt x="3" y="49"/>
                    <a:pt x="3" y="50"/>
                  </a:cubicBezTo>
                  <a:cubicBezTo>
                    <a:pt x="3" y="50"/>
                    <a:pt x="3" y="50"/>
                    <a:pt x="3" y="50"/>
                  </a:cubicBezTo>
                  <a:cubicBezTo>
                    <a:pt x="4" y="50"/>
                    <a:pt x="4" y="50"/>
                    <a:pt x="4" y="50"/>
                  </a:cubicBezTo>
                  <a:cubicBezTo>
                    <a:pt x="4" y="50"/>
                    <a:pt x="4" y="50"/>
                    <a:pt x="4" y="50"/>
                  </a:cubicBezTo>
                  <a:cubicBezTo>
                    <a:pt x="5" y="49"/>
                    <a:pt x="8" y="48"/>
                    <a:pt x="10" y="48"/>
                  </a:cubicBezTo>
                  <a:cubicBezTo>
                    <a:pt x="10" y="48"/>
                    <a:pt x="11" y="48"/>
                    <a:pt x="12" y="48"/>
                  </a:cubicBezTo>
                  <a:cubicBezTo>
                    <a:pt x="12" y="48"/>
                    <a:pt x="12" y="48"/>
                    <a:pt x="13" y="48"/>
                  </a:cubicBezTo>
                  <a:cubicBezTo>
                    <a:pt x="14" y="48"/>
                    <a:pt x="15" y="49"/>
                    <a:pt x="16" y="49"/>
                  </a:cubicBezTo>
                  <a:cubicBezTo>
                    <a:pt x="16" y="49"/>
                    <a:pt x="17" y="49"/>
                    <a:pt x="17" y="49"/>
                  </a:cubicBezTo>
                  <a:cubicBezTo>
                    <a:pt x="19" y="50"/>
                    <a:pt x="22" y="51"/>
                    <a:pt x="25" y="51"/>
                  </a:cubicBezTo>
                  <a:cubicBezTo>
                    <a:pt x="27" y="51"/>
                    <a:pt x="28" y="51"/>
                    <a:pt x="30" y="50"/>
                  </a:cubicBezTo>
                  <a:cubicBezTo>
                    <a:pt x="30" y="50"/>
                    <a:pt x="30" y="50"/>
                    <a:pt x="30" y="50"/>
                  </a:cubicBezTo>
                  <a:cubicBezTo>
                    <a:pt x="31" y="50"/>
                    <a:pt x="31" y="50"/>
                    <a:pt x="31" y="50"/>
                  </a:cubicBezTo>
                  <a:cubicBezTo>
                    <a:pt x="31" y="50"/>
                    <a:pt x="31" y="50"/>
                    <a:pt x="31" y="50"/>
                  </a:cubicBezTo>
                  <a:cubicBezTo>
                    <a:pt x="31" y="49"/>
                    <a:pt x="31" y="49"/>
                    <a:pt x="31" y="49"/>
                  </a:cubicBezTo>
                  <a:cubicBezTo>
                    <a:pt x="31" y="48"/>
                    <a:pt x="31" y="48"/>
                    <a:pt x="31" y="48"/>
                  </a:cubicBezTo>
                  <a:cubicBezTo>
                    <a:pt x="32" y="47"/>
                    <a:pt x="32" y="46"/>
                    <a:pt x="32" y="44"/>
                  </a:cubicBezTo>
                  <a:cubicBezTo>
                    <a:pt x="32" y="44"/>
                    <a:pt x="32" y="44"/>
                    <a:pt x="32" y="44"/>
                  </a:cubicBezTo>
                  <a:cubicBezTo>
                    <a:pt x="32" y="44"/>
                    <a:pt x="32" y="44"/>
                    <a:pt x="32" y="44"/>
                  </a:cubicBezTo>
                  <a:cubicBezTo>
                    <a:pt x="32" y="43"/>
                    <a:pt x="32" y="43"/>
                    <a:pt x="32" y="43"/>
                  </a:cubicBezTo>
                  <a:cubicBezTo>
                    <a:pt x="32" y="43"/>
                    <a:pt x="32" y="43"/>
                    <a:pt x="32" y="43"/>
                  </a:cubicBezTo>
                  <a:cubicBezTo>
                    <a:pt x="32" y="43"/>
                    <a:pt x="32" y="43"/>
                    <a:pt x="32" y="43"/>
                  </a:cubicBezTo>
                  <a:cubicBezTo>
                    <a:pt x="31" y="41"/>
                    <a:pt x="31" y="40"/>
                    <a:pt x="31" y="38"/>
                  </a:cubicBezTo>
                  <a:cubicBezTo>
                    <a:pt x="30" y="37"/>
                    <a:pt x="30" y="37"/>
                    <a:pt x="30" y="37"/>
                  </a:cubicBezTo>
                  <a:cubicBezTo>
                    <a:pt x="30" y="37"/>
                    <a:pt x="30" y="37"/>
                    <a:pt x="30" y="37"/>
                  </a:cubicBezTo>
                  <a:cubicBezTo>
                    <a:pt x="27" y="38"/>
                    <a:pt x="25" y="38"/>
                    <a:pt x="23" y="38"/>
                  </a:cubicBezTo>
                  <a:cubicBezTo>
                    <a:pt x="18" y="38"/>
                    <a:pt x="15" y="37"/>
                    <a:pt x="13" y="36"/>
                  </a:cubicBezTo>
                  <a:cubicBezTo>
                    <a:pt x="14" y="35"/>
                    <a:pt x="15" y="34"/>
                    <a:pt x="16" y="32"/>
                  </a:cubicBezTo>
                  <a:cubicBezTo>
                    <a:pt x="19" y="32"/>
                    <a:pt x="21" y="32"/>
                    <a:pt x="23" y="32"/>
                  </a:cubicBezTo>
                  <a:cubicBezTo>
                    <a:pt x="24" y="32"/>
                    <a:pt x="24" y="32"/>
                    <a:pt x="24" y="32"/>
                  </a:cubicBezTo>
                  <a:cubicBezTo>
                    <a:pt x="24" y="32"/>
                    <a:pt x="24" y="32"/>
                    <a:pt x="24" y="32"/>
                  </a:cubicBezTo>
                  <a:cubicBezTo>
                    <a:pt x="24" y="32"/>
                    <a:pt x="24" y="32"/>
                    <a:pt x="24" y="32"/>
                  </a:cubicBezTo>
                  <a:cubicBezTo>
                    <a:pt x="24" y="31"/>
                    <a:pt x="25" y="30"/>
                    <a:pt x="25" y="29"/>
                  </a:cubicBezTo>
                  <a:cubicBezTo>
                    <a:pt x="25" y="29"/>
                    <a:pt x="25" y="29"/>
                    <a:pt x="25" y="29"/>
                  </a:cubicBezTo>
                  <a:cubicBezTo>
                    <a:pt x="25" y="28"/>
                    <a:pt x="25" y="28"/>
                    <a:pt x="25" y="28"/>
                  </a:cubicBezTo>
                  <a:cubicBezTo>
                    <a:pt x="25" y="26"/>
                    <a:pt x="25" y="24"/>
                    <a:pt x="25" y="22"/>
                  </a:cubicBezTo>
                  <a:cubicBezTo>
                    <a:pt x="25" y="22"/>
                    <a:pt x="25" y="22"/>
                    <a:pt x="25" y="22"/>
                  </a:cubicBezTo>
                  <a:cubicBezTo>
                    <a:pt x="25" y="21"/>
                    <a:pt x="25" y="21"/>
                    <a:pt x="25" y="21"/>
                  </a:cubicBezTo>
                  <a:cubicBezTo>
                    <a:pt x="16" y="21"/>
                    <a:pt x="16" y="21"/>
                    <a:pt x="16" y="21"/>
                  </a:cubicBezTo>
                  <a:cubicBezTo>
                    <a:pt x="15" y="21"/>
                    <a:pt x="15" y="19"/>
                    <a:pt x="15" y="18"/>
                  </a:cubicBezTo>
                  <a:cubicBezTo>
                    <a:pt x="15" y="17"/>
                    <a:pt x="15" y="17"/>
                    <a:pt x="15" y="17"/>
                  </a:cubicBezTo>
                  <a:cubicBezTo>
                    <a:pt x="15" y="16"/>
                    <a:pt x="16" y="14"/>
                    <a:pt x="17" y="14"/>
                  </a:cubicBezTo>
                  <a:cubicBezTo>
                    <a:pt x="17" y="14"/>
                    <a:pt x="18" y="14"/>
                    <a:pt x="18" y="14"/>
                  </a:cubicBezTo>
                  <a:cubicBezTo>
                    <a:pt x="18" y="14"/>
                    <a:pt x="18" y="14"/>
                    <a:pt x="18" y="14"/>
                  </a:cubicBezTo>
                  <a:cubicBezTo>
                    <a:pt x="19" y="14"/>
                    <a:pt x="19" y="14"/>
                    <a:pt x="19" y="15"/>
                  </a:cubicBezTo>
                  <a:cubicBezTo>
                    <a:pt x="20" y="15"/>
                    <a:pt x="20" y="16"/>
                    <a:pt x="20" y="17"/>
                  </a:cubicBezTo>
                  <a:cubicBezTo>
                    <a:pt x="20" y="18"/>
                    <a:pt x="20" y="18"/>
                    <a:pt x="20" y="18"/>
                  </a:cubicBezTo>
                  <a:cubicBezTo>
                    <a:pt x="21" y="19"/>
                    <a:pt x="21" y="19"/>
                    <a:pt x="21" y="19"/>
                  </a:cubicBezTo>
                  <a:cubicBezTo>
                    <a:pt x="21" y="19"/>
                    <a:pt x="21" y="19"/>
                    <a:pt x="21" y="19"/>
                  </a:cubicBezTo>
                  <a:cubicBezTo>
                    <a:pt x="21" y="19"/>
                    <a:pt x="21" y="19"/>
                    <a:pt x="21" y="19"/>
                  </a:cubicBezTo>
                  <a:cubicBezTo>
                    <a:pt x="21" y="19"/>
                    <a:pt x="21" y="19"/>
                    <a:pt x="21" y="19"/>
                  </a:cubicBezTo>
                  <a:cubicBezTo>
                    <a:pt x="22" y="19"/>
                    <a:pt x="22" y="19"/>
                    <a:pt x="22" y="19"/>
                  </a:cubicBezTo>
                  <a:cubicBezTo>
                    <a:pt x="24" y="18"/>
                    <a:pt x="26" y="17"/>
                    <a:pt x="29" y="16"/>
                  </a:cubicBezTo>
                  <a:cubicBezTo>
                    <a:pt x="29" y="16"/>
                    <a:pt x="29" y="16"/>
                    <a:pt x="29" y="16"/>
                  </a:cubicBezTo>
                  <a:cubicBezTo>
                    <a:pt x="29" y="16"/>
                    <a:pt x="29" y="16"/>
                    <a:pt x="29" y="16"/>
                  </a:cubicBezTo>
                  <a:cubicBezTo>
                    <a:pt x="30" y="15"/>
                    <a:pt x="30" y="13"/>
                    <a:pt x="30" y="12"/>
                  </a:cubicBezTo>
                  <a:cubicBezTo>
                    <a:pt x="30" y="12"/>
                    <a:pt x="30" y="12"/>
                    <a:pt x="30" y="12"/>
                  </a:cubicBezTo>
                  <a:cubicBezTo>
                    <a:pt x="29" y="7"/>
                    <a:pt x="27" y="4"/>
                    <a:pt x="24" y="2"/>
                  </a:cubicBezTo>
                  <a:cubicBezTo>
                    <a:pt x="22" y="1"/>
                    <a:pt x="19"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07" name="Freeform 193"/>
            <p:cNvSpPr>
              <a:spLocks noEditPoints="1"/>
            </p:cNvSpPr>
            <p:nvPr/>
          </p:nvSpPr>
          <p:spPr bwMode="auto">
            <a:xfrm>
              <a:off x="3546" y="2115"/>
              <a:ext cx="105" cy="64"/>
            </a:xfrm>
            <a:custGeom>
              <a:avLst/>
              <a:gdLst>
                <a:gd name="T0" fmla="*/ 35 w 44"/>
                <a:gd name="T1" fmla="*/ 26 h 27"/>
                <a:gd name="T2" fmla="*/ 43 w 44"/>
                <a:gd name="T3" fmla="*/ 14 h 27"/>
                <a:gd name="T4" fmla="*/ 43 w 44"/>
                <a:gd name="T5" fmla="*/ 26 h 27"/>
                <a:gd name="T6" fmla="*/ 35 w 44"/>
                <a:gd name="T7" fmla="*/ 26 h 27"/>
                <a:gd name="T8" fmla="*/ 5 w 44"/>
                <a:gd name="T9" fmla="*/ 26 h 27"/>
                <a:gd name="T10" fmla="*/ 2 w 44"/>
                <a:gd name="T11" fmla="*/ 26 h 27"/>
                <a:gd name="T12" fmla="*/ 2 w 44"/>
                <a:gd name="T13" fmla="*/ 10 h 27"/>
                <a:gd name="T14" fmla="*/ 1 w 44"/>
                <a:gd name="T15" fmla="*/ 8 h 27"/>
                <a:gd name="T16" fmla="*/ 2 w 44"/>
                <a:gd name="T17" fmla="*/ 2 h 27"/>
                <a:gd name="T18" fmla="*/ 2 w 44"/>
                <a:gd name="T19" fmla="*/ 1 h 27"/>
                <a:gd name="T20" fmla="*/ 21 w 44"/>
                <a:gd name="T21" fmla="*/ 1 h 27"/>
                <a:gd name="T22" fmla="*/ 4 w 44"/>
                <a:gd name="T23" fmla="*/ 25 h 27"/>
                <a:gd name="T24" fmla="*/ 5 w 44"/>
                <a:gd name="T25" fmla="*/ 26 h 27"/>
                <a:gd name="T26" fmla="*/ 5 w 44"/>
                <a:gd name="T27" fmla="*/ 26 h 27"/>
                <a:gd name="T28" fmla="*/ 22 w 44"/>
                <a:gd name="T29" fmla="*/ 1 h 27"/>
                <a:gd name="T30" fmla="*/ 30 w 44"/>
                <a:gd name="T31" fmla="*/ 1 h 27"/>
                <a:gd name="T32" fmla="*/ 13 w 44"/>
                <a:gd name="T33" fmla="*/ 25 h 27"/>
                <a:gd name="T34" fmla="*/ 13 w 44"/>
                <a:gd name="T35" fmla="*/ 26 h 27"/>
                <a:gd name="T36" fmla="*/ 11 w 44"/>
                <a:gd name="T37" fmla="*/ 26 h 27"/>
                <a:gd name="T38" fmla="*/ 10 w 44"/>
                <a:gd name="T39" fmla="*/ 26 h 27"/>
                <a:gd name="T40" fmla="*/ 6 w 44"/>
                <a:gd name="T41" fmla="*/ 26 h 27"/>
                <a:gd name="T42" fmla="*/ 5 w 44"/>
                <a:gd name="T43" fmla="*/ 26 h 27"/>
                <a:gd name="T44" fmla="*/ 14 w 44"/>
                <a:gd name="T45" fmla="*/ 26 h 27"/>
                <a:gd name="T46" fmla="*/ 31 w 44"/>
                <a:gd name="T47" fmla="*/ 1 h 27"/>
                <a:gd name="T48" fmla="*/ 38 w 44"/>
                <a:gd name="T49" fmla="*/ 1 h 27"/>
                <a:gd name="T50" fmla="*/ 43 w 44"/>
                <a:gd name="T51" fmla="*/ 1 h 27"/>
                <a:gd name="T52" fmla="*/ 43 w 44"/>
                <a:gd name="T53" fmla="*/ 3 h 27"/>
                <a:gd name="T54" fmla="*/ 43 w 44"/>
                <a:gd name="T55" fmla="*/ 3 h 27"/>
                <a:gd name="T56" fmla="*/ 43 w 44"/>
                <a:gd name="T57" fmla="*/ 13 h 27"/>
                <a:gd name="T58" fmla="*/ 43 w 44"/>
                <a:gd name="T59" fmla="*/ 13 h 27"/>
                <a:gd name="T60" fmla="*/ 34 w 44"/>
                <a:gd name="T61" fmla="*/ 25 h 27"/>
                <a:gd name="T62" fmla="*/ 35 w 44"/>
                <a:gd name="T63" fmla="*/ 26 h 27"/>
                <a:gd name="T64" fmla="*/ 14 w 44"/>
                <a:gd name="T65" fmla="*/ 26 h 27"/>
                <a:gd name="T66" fmla="*/ 22 w 44"/>
                <a:gd name="T67" fmla="*/ 0 h 27"/>
                <a:gd name="T68" fmla="*/ 22 w 44"/>
                <a:gd name="T69" fmla="*/ 0 h 27"/>
                <a:gd name="T70" fmla="*/ 2 w 44"/>
                <a:gd name="T71" fmla="*/ 0 h 27"/>
                <a:gd name="T72" fmla="*/ 1 w 44"/>
                <a:gd name="T73" fmla="*/ 1 h 27"/>
                <a:gd name="T74" fmla="*/ 0 w 44"/>
                <a:gd name="T75" fmla="*/ 8 h 27"/>
                <a:gd name="T76" fmla="*/ 1 w 44"/>
                <a:gd name="T77" fmla="*/ 10 h 27"/>
                <a:gd name="T78" fmla="*/ 1 w 44"/>
                <a:gd name="T79" fmla="*/ 26 h 27"/>
                <a:gd name="T80" fmla="*/ 2 w 44"/>
                <a:gd name="T81" fmla="*/ 27 h 27"/>
                <a:gd name="T82" fmla="*/ 6 w 44"/>
                <a:gd name="T83" fmla="*/ 27 h 27"/>
                <a:gd name="T84" fmla="*/ 10 w 44"/>
                <a:gd name="T85" fmla="*/ 27 h 27"/>
                <a:gd name="T86" fmla="*/ 43 w 44"/>
                <a:gd name="T87" fmla="*/ 27 h 27"/>
                <a:gd name="T88" fmla="*/ 44 w 44"/>
                <a:gd name="T89" fmla="*/ 26 h 27"/>
                <a:gd name="T90" fmla="*/ 44 w 44"/>
                <a:gd name="T91" fmla="*/ 3 h 27"/>
                <a:gd name="T92" fmla="*/ 44 w 44"/>
                <a:gd name="T93" fmla="*/ 3 h 27"/>
                <a:gd name="T94" fmla="*/ 44 w 44"/>
                <a:gd name="T95" fmla="*/ 1 h 27"/>
                <a:gd name="T96" fmla="*/ 43 w 44"/>
                <a:gd name="T97" fmla="*/ 0 h 27"/>
                <a:gd name="T98" fmla="*/ 22 w 44"/>
                <a:gd name="T99" fmla="*/ 0 h 27"/>
                <a:gd name="T100" fmla="*/ 22 w 44"/>
                <a:gd name="T10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27">
                  <a:moveTo>
                    <a:pt x="35" y="26"/>
                  </a:moveTo>
                  <a:cubicBezTo>
                    <a:pt x="38" y="22"/>
                    <a:pt x="40" y="18"/>
                    <a:pt x="43" y="14"/>
                  </a:cubicBezTo>
                  <a:cubicBezTo>
                    <a:pt x="43" y="26"/>
                    <a:pt x="43" y="26"/>
                    <a:pt x="43" y="26"/>
                  </a:cubicBezTo>
                  <a:cubicBezTo>
                    <a:pt x="35" y="26"/>
                    <a:pt x="35" y="26"/>
                    <a:pt x="35" y="26"/>
                  </a:cubicBezTo>
                  <a:moveTo>
                    <a:pt x="5" y="26"/>
                  </a:moveTo>
                  <a:cubicBezTo>
                    <a:pt x="3" y="26"/>
                    <a:pt x="2" y="26"/>
                    <a:pt x="2" y="26"/>
                  </a:cubicBezTo>
                  <a:cubicBezTo>
                    <a:pt x="2" y="10"/>
                    <a:pt x="2" y="10"/>
                    <a:pt x="2" y="10"/>
                  </a:cubicBezTo>
                  <a:cubicBezTo>
                    <a:pt x="2" y="9"/>
                    <a:pt x="2" y="9"/>
                    <a:pt x="1" y="8"/>
                  </a:cubicBezTo>
                  <a:cubicBezTo>
                    <a:pt x="1" y="6"/>
                    <a:pt x="1" y="2"/>
                    <a:pt x="2" y="2"/>
                  </a:cubicBezTo>
                  <a:cubicBezTo>
                    <a:pt x="2" y="1"/>
                    <a:pt x="2" y="1"/>
                    <a:pt x="2" y="1"/>
                  </a:cubicBezTo>
                  <a:cubicBezTo>
                    <a:pt x="21" y="1"/>
                    <a:pt x="21" y="1"/>
                    <a:pt x="21" y="1"/>
                  </a:cubicBezTo>
                  <a:cubicBezTo>
                    <a:pt x="15" y="9"/>
                    <a:pt x="9" y="17"/>
                    <a:pt x="4" y="25"/>
                  </a:cubicBezTo>
                  <a:cubicBezTo>
                    <a:pt x="5" y="26"/>
                    <a:pt x="5" y="26"/>
                    <a:pt x="5" y="26"/>
                  </a:cubicBezTo>
                  <a:moveTo>
                    <a:pt x="5" y="26"/>
                  </a:moveTo>
                  <a:cubicBezTo>
                    <a:pt x="10" y="17"/>
                    <a:pt x="16" y="9"/>
                    <a:pt x="22" y="1"/>
                  </a:cubicBezTo>
                  <a:cubicBezTo>
                    <a:pt x="30" y="1"/>
                    <a:pt x="30" y="1"/>
                    <a:pt x="30" y="1"/>
                  </a:cubicBezTo>
                  <a:cubicBezTo>
                    <a:pt x="24" y="9"/>
                    <a:pt x="18" y="17"/>
                    <a:pt x="13" y="25"/>
                  </a:cubicBezTo>
                  <a:cubicBezTo>
                    <a:pt x="13" y="26"/>
                    <a:pt x="13" y="26"/>
                    <a:pt x="13" y="26"/>
                  </a:cubicBezTo>
                  <a:cubicBezTo>
                    <a:pt x="11" y="26"/>
                    <a:pt x="11" y="26"/>
                    <a:pt x="11" y="26"/>
                  </a:cubicBezTo>
                  <a:cubicBezTo>
                    <a:pt x="10" y="26"/>
                    <a:pt x="10" y="26"/>
                    <a:pt x="10" y="26"/>
                  </a:cubicBezTo>
                  <a:cubicBezTo>
                    <a:pt x="9" y="26"/>
                    <a:pt x="7" y="26"/>
                    <a:pt x="6" y="26"/>
                  </a:cubicBezTo>
                  <a:cubicBezTo>
                    <a:pt x="5" y="26"/>
                    <a:pt x="5" y="26"/>
                    <a:pt x="5" y="26"/>
                  </a:cubicBezTo>
                  <a:moveTo>
                    <a:pt x="14" y="26"/>
                  </a:moveTo>
                  <a:cubicBezTo>
                    <a:pt x="20" y="17"/>
                    <a:pt x="25" y="9"/>
                    <a:pt x="31" y="1"/>
                  </a:cubicBezTo>
                  <a:cubicBezTo>
                    <a:pt x="38" y="1"/>
                    <a:pt x="38" y="1"/>
                    <a:pt x="38" y="1"/>
                  </a:cubicBezTo>
                  <a:cubicBezTo>
                    <a:pt x="43" y="1"/>
                    <a:pt x="43" y="1"/>
                    <a:pt x="43" y="1"/>
                  </a:cubicBezTo>
                  <a:cubicBezTo>
                    <a:pt x="43" y="1"/>
                    <a:pt x="43" y="2"/>
                    <a:pt x="43" y="3"/>
                  </a:cubicBezTo>
                  <a:cubicBezTo>
                    <a:pt x="43" y="3"/>
                    <a:pt x="43" y="3"/>
                    <a:pt x="43" y="3"/>
                  </a:cubicBezTo>
                  <a:cubicBezTo>
                    <a:pt x="43" y="13"/>
                    <a:pt x="43" y="13"/>
                    <a:pt x="43" y="13"/>
                  </a:cubicBezTo>
                  <a:cubicBezTo>
                    <a:pt x="43" y="13"/>
                    <a:pt x="43" y="13"/>
                    <a:pt x="43" y="13"/>
                  </a:cubicBezTo>
                  <a:cubicBezTo>
                    <a:pt x="40" y="17"/>
                    <a:pt x="37" y="21"/>
                    <a:pt x="34" y="25"/>
                  </a:cubicBezTo>
                  <a:cubicBezTo>
                    <a:pt x="35" y="26"/>
                    <a:pt x="35" y="26"/>
                    <a:pt x="35" y="26"/>
                  </a:cubicBezTo>
                  <a:cubicBezTo>
                    <a:pt x="14" y="26"/>
                    <a:pt x="14" y="26"/>
                    <a:pt x="14" y="26"/>
                  </a:cubicBezTo>
                  <a:moveTo>
                    <a:pt x="22" y="0"/>
                  </a:moveTo>
                  <a:cubicBezTo>
                    <a:pt x="22" y="0"/>
                    <a:pt x="22" y="0"/>
                    <a:pt x="22" y="0"/>
                  </a:cubicBezTo>
                  <a:cubicBezTo>
                    <a:pt x="2" y="0"/>
                    <a:pt x="2" y="0"/>
                    <a:pt x="2" y="0"/>
                  </a:cubicBezTo>
                  <a:cubicBezTo>
                    <a:pt x="2" y="0"/>
                    <a:pt x="1" y="1"/>
                    <a:pt x="1" y="1"/>
                  </a:cubicBezTo>
                  <a:cubicBezTo>
                    <a:pt x="0" y="2"/>
                    <a:pt x="0" y="5"/>
                    <a:pt x="0" y="8"/>
                  </a:cubicBezTo>
                  <a:cubicBezTo>
                    <a:pt x="1" y="9"/>
                    <a:pt x="1" y="9"/>
                    <a:pt x="1" y="10"/>
                  </a:cubicBezTo>
                  <a:cubicBezTo>
                    <a:pt x="1" y="26"/>
                    <a:pt x="1" y="26"/>
                    <a:pt x="1" y="26"/>
                  </a:cubicBezTo>
                  <a:cubicBezTo>
                    <a:pt x="1" y="26"/>
                    <a:pt x="1" y="27"/>
                    <a:pt x="2" y="27"/>
                  </a:cubicBezTo>
                  <a:cubicBezTo>
                    <a:pt x="3" y="27"/>
                    <a:pt x="4" y="27"/>
                    <a:pt x="6" y="27"/>
                  </a:cubicBezTo>
                  <a:cubicBezTo>
                    <a:pt x="7" y="27"/>
                    <a:pt x="9" y="27"/>
                    <a:pt x="10" y="27"/>
                  </a:cubicBezTo>
                  <a:cubicBezTo>
                    <a:pt x="43" y="27"/>
                    <a:pt x="43" y="27"/>
                    <a:pt x="43" y="27"/>
                  </a:cubicBezTo>
                  <a:cubicBezTo>
                    <a:pt x="44" y="26"/>
                    <a:pt x="44" y="26"/>
                    <a:pt x="44" y="26"/>
                  </a:cubicBezTo>
                  <a:cubicBezTo>
                    <a:pt x="44" y="3"/>
                    <a:pt x="44" y="3"/>
                    <a:pt x="44" y="3"/>
                  </a:cubicBezTo>
                  <a:cubicBezTo>
                    <a:pt x="44" y="3"/>
                    <a:pt x="44" y="3"/>
                    <a:pt x="44" y="3"/>
                  </a:cubicBezTo>
                  <a:cubicBezTo>
                    <a:pt x="44" y="2"/>
                    <a:pt x="44" y="1"/>
                    <a:pt x="44" y="1"/>
                  </a:cubicBezTo>
                  <a:cubicBezTo>
                    <a:pt x="43" y="0"/>
                    <a:pt x="43" y="0"/>
                    <a:pt x="43" y="0"/>
                  </a:cubicBezTo>
                  <a:cubicBezTo>
                    <a:pt x="22" y="0"/>
                    <a:pt x="22" y="0"/>
                    <a:pt x="22" y="0"/>
                  </a:cubicBezTo>
                  <a:cubicBezTo>
                    <a:pt x="22" y="0"/>
                    <a:pt x="22" y="0"/>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08" name="Freeform 194"/>
            <p:cNvSpPr>
              <a:spLocks noEditPoints="1"/>
            </p:cNvSpPr>
            <p:nvPr/>
          </p:nvSpPr>
          <p:spPr bwMode="auto">
            <a:xfrm>
              <a:off x="3499" y="2267"/>
              <a:ext cx="104" cy="95"/>
            </a:xfrm>
            <a:custGeom>
              <a:avLst/>
              <a:gdLst>
                <a:gd name="T0" fmla="*/ 4 w 44"/>
                <a:gd name="T1" fmla="*/ 36 h 40"/>
                <a:gd name="T2" fmla="*/ 16 w 44"/>
                <a:gd name="T3" fmla="*/ 39 h 40"/>
                <a:gd name="T4" fmla="*/ 16 w 44"/>
                <a:gd name="T5" fmla="*/ 39 h 40"/>
                <a:gd name="T6" fmla="*/ 28 w 44"/>
                <a:gd name="T7" fmla="*/ 34 h 40"/>
                <a:gd name="T8" fmla="*/ 30 w 44"/>
                <a:gd name="T9" fmla="*/ 15 h 40"/>
                <a:gd name="T10" fmla="*/ 35 w 44"/>
                <a:gd name="T11" fmla="*/ 12 h 40"/>
                <a:gd name="T12" fmla="*/ 37 w 44"/>
                <a:gd name="T13" fmla="*/ 20 h 40"/>
                <a:gd name="T14" fmla="*/ 30 w 44"/>
                <a:gd name="T15" fmla="*/ 20 h 40"/>
                <a:gd name="T16" fmla="*/ 35 w 44"/>
                <a:gd name="T17" fmla="*/ 8 h 40"/>
                <a:gd name="T18" fmla="*/ 33 w 44"/>
                <a:gd name="T19" fmla="*/ 26 h 40"/>
                <a:gd name="T20" fmla="*/ 30 w 44"/>
                <a:gd name="T21" fmla="*/ 22 h 40"/>
                <a:gd name="T22" fmla="*/ 39 w 44"/>
                <a:gd name="T23" fmla="*/ 13 h 40"/>
                <a:gd name="T24" fmla="*/ 31 w 44"/>
                <a:gd name="T25" fmla="*/ 12 h 40"/>
                <a:gd name="T26" fmla="*/ 30 w 44"/>
                <a:gd name="T27" fmla="*/ 11 h 40"/>
                <a:gd name="T28" fmla="*/ 29 w 44"/>
                <a:gd name="T29" fmla="*/ 8 h 40"/>
                <a:gd name="T30" fmla="*/ 24 w 44"/>
                <a:gd name="T31" fmla="*/ 15 h 40"/>
                <a:gd name="T32" fmla="*/ 24 w 44"/>
                <a:gd name="T33" fmla="*/ 15 h 40"/>
                <a:gd name="T34" fmla="*/ 29 w 44"/>
                <a:gd name="T35" fmla="*/ 10 h 40"/>
                <a:gd name="T36" fmla="*/ 25 w 44"/>
                <a:gd name="T37" fmla="*/ 22 h 40"/>
                <a:gd name="T38" fmla="*/ 25 w 44"/>
                <a:gd name="T39" fmla="*/ 22 h 40"/>
                <a:gd name="T40" fmla="*/ 28 w 44"/>
                <a:gd name="T41" fmla="*/ 20 h 40"/>
                <a:gd name="T42" fmla="*/ 25 w 44"/>
                <a:gd name="T43" fmla="*/ 26 h 40"/>
                <a:gd name="T44" fmla="*/ 28 w 44"/>
                <a:gd name="T45" fmla="*/ 31 h 40"/>
                <a:gd name="T46" fmla="*/ 24 w 44"/>
                <a:gd name="T47" fmla="*/ 36 h 40"/>
                <a:gd name="T48" fmla="*/ 3 w 44"/>
                <a:gd name="T49" fmla="*/ 32 h 40"/>
                <a:gd name="T50" fmla="*/ 5 w 44"/>
                <a:gd name="T51" fmla="*/ 9 h 40"/>
                <a:gd name="T52" fmla="*/ 27 w 44"/>
                <a:gd name="T53" fmla="*/ 9 h 40"/>
                <a:gd name="T54" fmla="*/ 24 w 44"/>
                <a:gd name="T55" fmla="*/ 12 h 40"/>
                <a:gd name="T56" fmla="*/ 8 w 44"/>
                <a:gd name="T57" fmla="*/ 8 h 40"/>
                <a:gd name="T58" fmla="*/ 16 w 44"/>
                <a:gd name="T59" fmla="*/ 5 h 40"/>
                <a:gd name="T60" fmla="*/ 24 w 44"/>
                <a:gd name="T61" fmla="*/ 7 h 40"/>
                <a:gd name="T62" fmla="*/ 23 w 44"/>
                <a:gd name="T63" fmla="*/ 7 h 40"/>
                <a:gd name="T64" fmla="*/ 9 w 44"/>
                <a:gd name="T65" fmla="*/ 7 h 40"/>
                <a:gd name="T66" fmla="*/ 9 w 44"/>
                <a:gd name="T67" fmla="*/ 8 h 40"/>
                <a:gd name="T68" fmla="*/ 22 w 44"/>
                <a:gd name="T69" fmla="*/ 8 h 40"/>
                <a:gd name="T70" fmla="*/ 13 w 44"/>
                <a:gd name="T71" fmla="*/ 7 h 40"/>
                <a:gd name="T72" fmla="*/ 16 w 44"/>
                <a:gd name="T73" fmla="*/ 8 h 40"/>
                <a:gd name="T74" fmla="*/ 15 w 44"/>
                <a:gd name="T75" fmla="*/ 7 h 40"/>
                <a:gd name="T76" fmla="*/ 18 w 44"/>
                <a:gd name="T77" fmla="*/ 8 h 40"/>
                <a:gd name="T78" fmla="*/ 15 w 44"/>
                <a:gd name="T79" fmla="*/ 6 h 40"/>
                <a:gd name="T80" fmla="*/ 21 w 44"/>
                <a:gd name="T81" fmla="*/ 9 h 40"/>
                <a:gd name="T82" fmla="*/ 2 w 44"/>
                <a:gd name="T83" fmla="*/ 6 h 40"/>
                <a:gd name="T84" fmla="*/ 16 w 44"/>
                <a:gd name="T85" fmla="*/ 1 h 40"/>
                <a:gd name="T86" fmla="*/ 27 w 44"/>
                <a:gd name="T87" fmla="*/ 8 h 40"/>
                <a:gd name="T88" fmla="*/ 4 w 44"/>
                <a:gd name="T89" fmla="*/ 8 h 40"/>
                <a:gd name="T90" fmla="*/ 1 w 44"/>
                <a:gd name="T91" fmla="*/ 5 h 40"/>
                <a:gd name="T92" fmla="*/ 1 w 44"/>
                <a:gd name="T93" fmla="*/ 23 h 40"/>
                <a:gd name="T94" fmla="*/ 3 w 44"/>
                <a:gd name="T95" fmla="*/ 34 h 40"/>
                <a:gd name="T96" fmla="*/ 3 w 44"/>
                <a:gd name="T97" fmla="*/ 36 h 40"/>
                <a:gd name="T98" fmla="*/ 3 w 44"/>
                <a:gd name="T99" fmla="*/ 37 h 40"/>
                <a:gd name="T100" fmla="*/ 28 w 44"/>
                <a:gd name="T101" fmla="*/ 37 h 40"/>
                <a:gd name="T102" fmla="*/ 28 w 44"/>
                <a:gd name="T103" fmla="*/ 35 h 40"/>
                <a:gd name="T104" fmla="*/ 29 w 44"/>
                <a:gd name="T105" fmla="*/ 34 h 40"/>
                <a:gd name="T106" fmla="*/ 29 w 44"/>
                <a:gd name="T107" fmla="*/ 25 h 40"/>
                <a:gd name="T108" fmla="*/ 42 w 44"/>
                <a:gd name="T109" fmla="*/ 11 h 40"/>
                <a:gd name="T110" fmla="*/ 30 w 44"/>
                <a:gd name="T111" fmla="*/ 9 h 40"/>
                <a:gd name="T112" fmla="*/ 30 w 44"/>
                <a:gd name="T113" fmla="*/ 5 h 40"/>
                <a:gd name="T114" fmla="*/ 16 w 44"/>
                <a:gd name="T11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 h="40">
                  <a:moveTo>
                    <a:pt x="16" y="39"/>
                  </a:moveTo>
                  <a:cubicBezTo>
                    <a:pt x="15" y="39"/>
                    <a:pt x="14" y="39"/>
                    <a:pt x="12" y="39"/>
                  </a:cubicBezTo>
                  <a:cubicBezTo>
                    <a:pt x="9" y="39"/>
                    <a:pt x="5" y="37"/>
                    <a:pt x="4" y="36"/>
                  </a:cubicBezTo>
                  <a:cubicBezTo>
                    <a:pt x="4" y="35"/>
                    <a:pt x="4" y="35"/>
                    <a:pt x="4" y="35"/>
                  </a:cubicBezTo>
                  <a:cubicBezTo>
                    <a:pt x="6" y="37"/>
                    <a:pt x="9" y="38"/>
                    <a:pt x="14" y="39"/>
                  </a:cubicBezTo>
                  <a:cubicBezTo>
                    <a:pt x="15" y="39"/>
                    <a:pt x="15" y="39"/>
                    <a:pt x="16" y="39"/>
                  </a:cubicBezTo>
                  <a:cubicBezTo>
                    <a:pt x="20" y="39"/>
                    <a:pt x="24" y="38"/>
                    <a:pt x="27" y="36"/>
                  </a:cubicBezTo>
                  <a:cubicBezTo>
                    <a:pt x="27" y="36"/>
                    <a:pt x="27" y="36"/>
                    <a:pt x="27" y="36"/>
                  </a:cubicBezTo>
                  <a:cubicBezTo>
                    <a:pt x="26" y="37"/>
                    <a:pt x="23" y="39"/>
                    <a:pt x="16" y="39"/>
                  </a:cubicBezTo>
                  <a:moveTo>
                    <a:pt x="24" y="36"/>
                  </a:moveTo>
                  <a:cubicBezTo>
                    <a:pt x="26" y="34"/>
                    <a:pt x="27" y="33"/>
                    <a:pt x="28" y="32"/>
                  </a:cubicBezTo>
                  <a:cubicBezTo>
                    <a:pt x="28" y="32"/>
                    <a:pt x="28" y="33"/>
                    <a:pt x="28" y="34"/>
                  </a:cubicBezTo>
                  <a:cubicBezTo>
                    <a:pt x="27" y="34"/>
                    <a:pt x="26" y="35"/>
                    <a:pt x="24" y="36"/>
                  </a:cubicBezTo>
                  <a:moveTo>
                    <a:pt x="30" y="20"/>
                  </a:moveTo>
                  <a:cubicBezTo>
                    <a:pt x="30" y="19"/>
                    <a:pt x="30" y="17"/>
                    <a:pt x="30" y="15"/>
                  </a:cubicBezTo>
                  <a:cubicBezTo>
                    <a:pt x="30" y="15"/>
                    <a:pt x="30" y="15"/>
                    <a:pt x="30" y="15"/>
                  </a:cubicBezTo>
                  <a:cubicBezTo>
                    <a:pt x="30" y="15"/>
                    <a:pt x="30" y="14"/>
                    <a:pt x="31" y="13"/>
                  </a:cubicBezTo>
                  <a:cubicBezTo>
                    <a:pt x="32" y="12"/>
                    <a:pt x="33" y="12"/>
                    <a:pt x="35" y="12"/>
                  </a:cubicBezTo>
                  <a:cubicBezTo>
                    <a:pt x="35" y="12"/>
                    <a:pt x="35" y="12"/>
                    <a:pt x="35" y="12"/>
                  </a:cubicBezTo>
                  <a:cubicBezTo>
                    <a:pt x="36" y="12"/>
                    <a:pt x="38" y="12"/>
                    <a:pt x="38" y="13"/>
                  </a:cubicBezTo>
                  <a:cubicBezTo>
                    <a:pt x="39" y="16"/>
                    <a:pt x="39" y="18"/>
                    <a:pt x="37" y="20"/>
                  </a:cubicBezTo>
                  <a:cubicBezTo>
                    <a:pt x="36" y="21"/>
                    <a:pt x="35" y="22"/>
                    <a:pt x="33" y="22"/>
                  </a:cubicBezTo>
                  <a:cubicBezTo>
                    <a:pt x="32" y="22"/>
                    <a:pt x="31" y="21"/>
                    <a:pt x="30" y="20"/>
                  </a:cubicBezTo>
                  <a:cubicBezTo>
                    <a:pt x="30" y="20"/>
                    <a:pt x="30" y="20"/>
                    <a:pt x="30" y="20"/>
                  </a:cubicBezTo>
                  <a:moveTo>
                    <a:pt x="30" y="11"/>
                  </a:moveTo>
                  <a:cubicBezTo>
                    <a:pt x="31" y="9"/>
                    <a:pt x="33" y="8"/>
                    <a:pt x="35" y="8"/>
                  </a:cubicBezTo>
                  <a:cubicBezTo>
                    <a:pt x="35" y="8"/>
                    <a:pt x="35" y="8"/>
                    <a:pt x="35" y="8"/>
                  </a:cubicBezTo>
                  <a:cubicBezTo>
                    <a:pt x="38" y="8"/>
                    <a:pt x="40" y="9"/>
                    <a:pt x="41" y="11"/>
                  </a:cubicBezTo>
                  <a:cubicBezTo>
                    <a:pt x="43" y="16"/>
                    <a:pt x="41" y="21"/>
                    <a:pt x="39" y="23"/>
                  </a:cubicBezTo>
                  <a:cubicBezTo>
                    <a:pt x="37" y="25"/>
                    <a:pt x="35" y="26"/>
                    <a:pt x="33" y="26"/>
                  </a:cubicBezTo>
                  <a:cubicBezTo>
                    <a:pt x="32" y="26"/>
                    <a:pt x="31" y="25"/>
                    <a:pt x="30" y="25"/>
                  </a:cubicBezTo>
                  <a:cubicBezTo>
                    <a:pt x="29" y="25"/>
                    <a:pt x="29" y="25"/>
                    <a:pt x="29" y="25"/>
                  </a:cubicBezTo>
                  <a:cubicBezTo>
                    <a:pt x="29" y="24"/>
                    <a:pt x="29" y="23"/>
                    <a:pt x="30" y="22"/>
                  </a:cubicBezTo>
                  <a:cubicBezTo>
                    <a:pt x="31" y="22"/>
                    <a:pt x="32" y="23"/>
                    <a:pt x="33" y="23"/>
                  </a:cubicBezTo>
                  <a:cubicBezTo>
                    <a:pt x="35" y="23"/>
                    <a:pt x="36" y="22"/>
                    <a:pt x="37" y="21"/>
                  </a:cubicBezTo>
                  <a:cubicBezTo>
                    <a:pt x="40" y="19"/>
                    <a:pt x="40" y="16"/>
                    <a:pt x="39" y="13"/>
                  </a:cubicBezTo>
                  <a:cubicBezTo>
                    <a:pt x="38" y="11"/>
                    <a:pt x="37" y="11"/>
                    <a:pt x="35" y="11"/>
                  </a:cubicBezTo>
                  <a:cubicBezTo>
                    <a:pt x="35" y="11"/>
                    <a:pt x="35" y="11"/>
                    <a:pt x="35" y="11"/>
                  </a:cubicBezTo>
                  <a:cubicBezTo>
                    <a:pt x="33" y="11"/>
                    <a:pt x="31" y="12"/>
                    <a:pt x="31" y="12"/>
                  </a:cubicBezTo>
                  <a:cubicBezTo>
                    <a:pt x="30" y="13"/>
                    <a:pt x="30" y="13"/>
                    <a:pt x="30" y="13"/>
                  </a:cubicBezTo>
                  <a:cubicBezTo>
                    <a:pt x="30" y="13"/>
                    <a:pt x="30" y="12"/>
                    <a:pt x="30" y="11"/>
                  </a:cubicBezTo>
                  <a:cubicBezTo>
                    <a:pt x="30" y="11"/>
                    <a:pt x="30" y="11"/>
                    <a:pt x="30" y="11"/>
                  </a:cubicBezTo>
                  <a:moveTo>
                    <a:pt x="24" y="12"/>
                  </a:moveTo>
                  <a:cubicBezTo>
                    <a:pt x="24" y="12"/>
                    <a:pt x="24" y="12"/>
                    <a:pt x="24" y="12"/>
                  </a:cubicBezTo>
                  <a:cubicBezTo>
                    <a:pt x="26" y="11"/>
                    <a:pt x="28" y="9"/>
                    <a:pt x="29" y="8"/>
                  </a:cubicBezTo>
                  <a:cubicBezTo>
                    <a:pt x="29" y="8"/>
                    <a:pt x="29" y="8"/>
                    <a:pt x="29" y="8"/>
                  </a:cubicBezTo>
                  <a:cubicBezTo>
                    <a:pt x="29" y="8"/>
                    <a:pt x="29" y="9"/>
                    <a:pt x="29" y="10"/>
                  </a:cubicBezTo>
                  <a:cubicBezTo>
                    <a:pt x="24" y="15"/>
                    <a:pt x="24" y="15"/>
                    <a:pt x="24" y="15"/>
                  </a:cubicBezTo>
                  <a:cubicBezTo>
                    <a:pt x="24" y="15"/>
                    <a:pt x="24" y="15"/>
                    <a:pt x="24" y="15"/>
                  </a:cubicBezTo>
                  <a:cubicBezTo>
                    <a:pt x="24" y="15"/>
                    <a:pt x="24" y="15"/>
                    <a:pt x="24" y="15"/>
                  </a:cubicBezTo>
                  <a:cubicBezTo>
                    <a:pt x="24" y="15"/>
                    <a:pt x="24" y="15"/>
                    <a:pt x="24" y="15"/>
                  </a:cubicBezTo>
                  <a:cubicBezTo>
                    <a:pt x="25" y="15"/>
                    <a:pt x="25" y="15"/>
                    <a:pt x="25" y="15"/>
                  </a:cubicBezTo>
                  <a:cubicBezTo>
                    <a:pt x="25" y="14"/>
                    <a:pt x="25" y="14"/>
                    <a:pt x="25" y="14"/>
                  </a:cubicBezTo>
                  <a:cubicBezTo>
                    <a:pt x="29" y="10"/>
                    <a:pt x="29" y="10"/>
                    <a:pt x="29" y="10"/>
                  </a:cubicBezTo>
                  <a:cubicBezTo>
                    <a:pt x="29" y="12"/>
                    <a:pt x="29" y="14"/>
                    <a:pt x="29" y="16"/>
                  </a:cubicBezTo>
                  <a:cubicBezTo>
                    <a:pt x="29" y="16"/>
                    <a:pt x="29" y="16"/>
                    <a:pt x="29" y="16"/>
                  </a:cubicBezTo>
                  <a:cubicBezTo>
                    <a:pt x="25" y="22"/>
                    <a:pt x="25" y="22"/>
                    <a:pt x="25" y="22"/>
                  </a:cubicBezTo>
                  <a:cubicBezTo>
                    <a:pt x="25" y="22"/>
                    <a:pt x="25" y="22"/>
                    <a:pt x="25" y="22"/>
                  </a:cubicBezTo>
                  <a:cubicBezTo>
                    <a:pt x="25" y="22"/>
                    <a:pt x="25" y="22"/>
                    <a:pt x="25" y="22"/>
                  </a:cubicBezTo>
                  <a:cubicBezTo>
                    <a:pt x="25" y="22"/>
                    <a:pt x="25" y="22"/>
                    <a:pt x="25" y="22"/>
                  </a:cubicBezTo>
                  <a:cubicBezTo>
                    <a:pt x="29" y="17"/>
                    <a:pt x="29" y="17"/>
                    <a:pt x="29" y="17"/>
                  </a:cubicBezTo>
                  <a:cubicBezTo>
                    <a:pt x="29" y="18"/>
                    <a:pt x="29" y="19"/>
                    <a:pt x="29" y="20"/>
                  </a:cubicBezTo>
                  <a:cubicBezTo>
                    <a:pt x="28" y="20"/>
                    <a:pt x="28" y="20"/>
                    <a:pt x="28" y="20"/>
                  </a:cubicBezTo>
                  <a:cubicBezTo>
                    <a:pt x="24" y="25"/>
                    <a:pt x="24" y="25"/>
                    <a:pt x="24" y="25"/>
                  </a:cubicBezTo>
                  <a:cubicBezTo>
                    <a:pt x="24" y="26"/>
                    <a:pt x="24" y="26"/>
                    <a:pt x="24" y="26"/>
                  </a:cubicBezTo>
                  <a:cubicBezTo>
                    <a:pt x="25" y="26"/>
                    <a:pt x="25" y="26"/>
                    <a:pt x="25" y="26"/>
                  </a:cubicBezTo>
                  <a:cubicBezTo>
                    <a:pt x="25" y="26"/>
                    <a:pt x="25" y="26"/>
                    <a:pt x="25" y="26"/>
                  </a:cubicBezTo>
                  <a:cubicBezTo>
                    <a:pt x="29" y="21"/>
                    <a:pt x="29" y="21"/>
                    <a:pt x="29" y="21"/>
                  </a:cubicBezTo>
                  <a:cubicBezTo>
                    <a:pt x="28" y="24"/>
                    <a:pt x="28" y="28"/>
                    <a:pt x="28" y="31"/>
                  </a:cubicBezTo>
                  <a:cubicBezTo>
                    <a:pt x="28" y="31"/>
                    <a:pt x="28" y="31"/>
                    <a:pt x="28" y="31"/>
                  </a:cubicBezTo>
                  <a:cubicBezTo>
                    <a:pt x="26" y="33"/>
                    <a:pt x="25" y="34"/>
                    <a:pt x="24" y="36"/>
                  </a:cubicBezTo>
                  <a:cubicBezTo>
                    <a:pt x="24" y="36"/>
                    <a:pt x="24" y="36"/>
                    <a:pt x="24" y="36"/>
                  </a:cubicBezTo>
                  <a:cubicBezTo>
                    <a:pt x="21" y="37"/>
                    <a:pt x="19" y="38"/>
                    <a:pt x="16" y="38"/>
                  </a:cubicBezTo>
                  <a:cubicBezTo>
                    <a:pt x="15" y="38"/>
                    <a:pt x="15" y="38"/>
                    <a:pt x="14" y="38"/>
                  </a:cubicBezTo>
                  <a:cubicBezTo>
                    <a:pt x="6" y="37"/>
                    <a:pt x="3" y="33"/>
                    <a:pt x="3" y="32"/>
                  </a:cubicBezTo>
                  <a:cubicBezTo>
                    <a:pt x="2" y="29"/>
                    <a:pt x="2" y="26"/>
                    <a:pt x="2" y="23"/>
                  </a:cubicBezTo>
                  <a:cubicBezTo>
                    <a:pt x="2" y="18"/>
                    <a:pt x="2" y="12"/>
                    <a:pt x="1" y="8"/>
                  </a:cubicBezTo>
                  <a:cubicBezTo>
                    <a:pt x="2" y="8"/>
                    <a:pt x="3" y="9"/>
                    <a:pt x="5" y="9"/>
                  </a:cubicBezTo>
                  <a:cubicBezTo>
                    <a:pt x="8" y="10"/>
                    <a:pt x="12" y="10"/>
                    <a:pt x="16" y="10"/>
                  </a:cubicBezTo>
                  <a:cubicBezTo>
                    <a:pt x="18" y="10"/>
                    <a:pt x="20" y="10"/>
                    <a:pt x="23" y="10"/>
                  </a:cubicBezTo>
                  <a:cubicBezTo>
                    <a:pt x="24" y="10"/>
                    <a:pt x="26" y="9"/>
                    <a:pt x="27" y="9"/>
                  </a:cubicBezTo>
                  <a:cubicBezTo>
                    <a:pt x="26" y="10"/>
                    <a:pt x="25" y="11"/>
                    <a:pt x="24" y="12"/>
                  </a:cubicBezTo>
                  <a:cubicBezTo>
                    <a:pt x="24" y="12"/>
                    <a:pt x="24" y="12"/>
                    <a:pt x="24" y="12"/>
                  </a:cubicBezTo>
                  <a:cubicBezTo>
                    <a:pt x="24" y="12"/>
                    <a:pt x="24" y="12"/>
                    <a:pt x="24" y="12"/>
                  </a:cubicBezTo>
                  <a:moveTo>
                    <a:pt x="15" y="9"/>
                  </a:moveTo>
                  <a:cubicBezTo>
                    <a:pt x="13" y="9"/>
                    <a:pt x="11" y="9"/>
                    <a:pt x="9" y="8"/>
                  </a:cubicBezTo>
                  <a:cubicBezTo>
                    <a:pt x="8" y="8"/>
                    <a:pt x="8" y="8"/>
                    <a:pt x="8" y="8"/>
                  </a:cubicBezTo>
                  <a:cubicBezTo>
                    <a:pt x="8" y="7"/>
                    <a:pt x="8" y="7"/>
                    <a:pt x="8" y="7"/>
                  </a:cubicBezTo>
                  <a:cubicBezTo>
                    <a:pt x="9" y="7"/>
                    <a:pt x="9" y="7"/>
                    <a:pt x="9" y="7"/>
                  </a:cubicBezTo>
                  <a:cubicBezTo>
                    <a:pt x="11" y="6"/>
                    <a:pt x="13" y="5"/>
                    <a:pt x="16" y="5"/>
                  </a:cubicBezTo>
                  <a:cubicBezTo>
                    <a:pt x="16" y="5"/>
                    <a:pt x="17" y="5"/>
                    <a:pt x="17" y="5"/>
                  </a:cubicBezTo>
                  <a:cubicBezTo>
                    <a:pt x="20" y="5"/>
                    <a:pt x="21" y="6"/>
                    <a:pt x="24" y="7"/>
                  </a:cubicBezTo>
                  <a:cubicBezTo>
                    <a:pt x="24" y="7"/>
                    <a:pt x="24" y="7"/>
                    <a:pt x="24" y="7"/>
                  </a:cubicBezTo>
                  <a:cubicBezTo>
                    <a:pt x="24" y="7"/>
                    <a:pt x="24" y="7"/>
                    <a:pt x="24" y="7"/>
                  </a:cubicBezTo>
                  <a:cubicBezTo>
                    <a:pt x="24" y="7"/>
                    <a:pt x="24" y="7"/>
                    <a:pt x="24" y="7"/>
                  </a:cubicBezTo>
                  <a:cubicBezTo>
                    <a:pt x="23" y="7"/>
                    <a:pt x="23" y="7"/>
                    <a:pt x="23" y="7"/>
                  </a:cubicBezTo>
                  <a:cubicBezTo>
                    <a:pt x="21" y="6"/>
                    <a:pt x="20" y="6"/>
                    <a:pt x="17" y="6"/>
                  </a:cubicBezTo>
                  <a:cubicBezTo>
                    <a:pt x="17" y="6"/>
                    <a:pt x="16" y="6"/>
                    <a:pt x="16" y="6"/>
                  </a:cubicBezTo>
                  <a:cubicBezTo>
                    <a:pt x="13" y="6"/>
                    <a:pt x="11" y="6"/>
                    <a:pt x="9" y="7"/>
                  </a:cubicBezTo>
                  <a:cubicBezTo>
                    <a:pt x="9" y="7"/>
                    <a:pt x="9" y="7"/>
                    <a:pt x="9" y="7"/>
                  </a:cubicBezTo>
                  <a:cubicBezTo>
                    <a:pt x="9" y="8"/>
                    <a:pt x="9" y="8"/>
                    <a:pt x="9" y="8"/>
                  </a:cubicBezTo>
                  <a:cubicBezTo>
                    <a:pt x="9" y="8"/>
                    <a:pt x="9" y="8"/>
                    <a:pt x="9" y="8"/>
                  </a:cubicBezTo>
                  <a:cubicBezTo>
                    <a:pt x="11" y="8"/>
                    <a:pt x="13" y="9"/>
                    <a:pt x="15" y="9"/>
                  </a:cubicBezTo>
                  <a:cubicBezTo>
                    <a:pt x="17" y="9"/>
                    <a:pt x="19" y="8"/>
                    <a:pt x="21" y="8"/>
                  </a:cubicBezTo>
                  <a:cubicBezTo>
                    <a:pt x="22" y="8"/>
                    <a:pt x="22" y="8"/>
                    <a:pt x="22" y="8"/>
                  </a:cubicBezTo>
                  <a:cubicBezTo>
                    <a:pt x="21" y="8"/>
                    <a:pt x="19" y="7"/>
                    <a:pt x="16" y="7"/>
                  </a:cubicBezTo>
                  <a:cubicBezTo>
                    <a:pt x="16" y="7"/>
                    <a:pt x="15" y="7"/>
                    <a:pt x="15" y="7"/>
                  </a:cubicBezTo>
                  <a:cubicBezTo>
                    <a:pt x="14" y="7"/>
                    <a:pt x="13" y="7"/>
                    <a:pt x="13" y="7"/>
                  </a:cubicBezTo>
                  <a:cubicBezTo>
                    <a:pt x="13" y="7"/>
                    <a:pt x="14" y="8"/>
                    <a:pt x="15" y="8"/>
                  </a:cubicBezTo>
                  <a:cubicBezTo>
                    <a:pt x="16" y="8"/>
                    <a:pt x="17" y="8"/>
                    <a:pt x="17" y="8"/>
                  </a:cubicBezTo>
                  <a:cubicBezTo>
                    <a:pt x="17" y="8"/>
                    <a:pt x="17" y="8"/>
                    <a:pt x="16" y="8"/>
                  </a:cubicBezTo>
                  <a:cubicBezTo>
                    <a:pt x="16" y="8"/>
                    <a:pt x="16" y="8"/>
                    <a:pt x="15" y="8"/>
                  </a:cubicBezTo>
                  <a:cubicBezTo>
                    <a:pt x="15" y="7"/>
                    <a:pt x="15" y="7"/>
                    <a:pt x="15" y="7"/>
                  </a:cubicBezTo>
                  <a:cubicBezTo>
                    <a:pt x="15" y="7"/>
                    <a:pt x="15" y="7"/>
                    <a:pt x="15" y="7"/>
                  </a:cubicBezTo>
                  <a:cubicBezTo>
                    <a:pt x="16" y="7"/>
                    <a:pt x="16" y="7"/>
                    <a:pt x="16" y="7"/>
                  </a:cubicBezTo>
                  <a:cubicBezTo>
                    <a:pt x="17" y="7"/>
                    <a:pt x="18" y="7"/>
                    <a:pt x="18" y="8"/>
                  </a:cubicBezTo>
                  <a:cubicBezTo>
                    <a:pt x="18" y="8"/>
                    <a:pt x="18" y="8"/>
                    <a:pt x="18" y="8"/>
                  </a:cubicBezTo>
                  <a:cubicBezTo>
                    <a:pt x="18" y="8"/>
                    <a:pt x="17" y="8"/>
                    <a:pt x="15" y="8"/>
                  </a:cubicBezTo>
                  <a:cubicBezTo>
                    <a:pt x="13" y="8"/>
                    <a:pt x="12" y="8"/>
                    <a:pt x="12" y="7"/>
                  </a:cubicBezTo>
                  <a:cubicBezTo>
                    <a:pt x="12" y="7"/>
                    <a:pt x="15" y="6"/>
                    <a:pt x="15" y="6"/>
                  </a:cubicBezTo>
                  <a:cubicBezTo>
                    <a:pt x="15" y="6"/>
                    <a:pt x="16" y="6"/>
                    <a:pt x="16" y="6"/>
                  </a:cubicBezTo>
                  <a:cubicBezTo>
                    <a:pt x="19" y="6"/>
                    <a:pt x="22" y="7"/>
                    <a:pt x="22" y="8"/>
                  </a:cubicBezTo>
                  <a:cubicBezTo>
                    <a:pt x="22" y="8"/>
                    <a:pt x="21" y="9"/>
                    <a:pt x="21" y="9"/>
                  </a:cubicBezTo>
                  <a:cubicBezTo>
                    <a:pt x="19" y="9"/>
                    <a:pt x="17" y="9"/>
                    <a:pt x="15" y="9"/>
                  </a:cubicBezTo>
                  <a:moveTo>
                    <a:pt x="4" y="8"/>
                  </a:moveTo>
                  <a:cubicBezTo>
                    <a:pt x="2" y="7"/>
                    <a:pt x="2" y="7"/>
                    <a:pt x="2" y="6"/>
                  </a:cubicBezTo>
                  <a:cubicBezTo>
                    <a:pt x="2" y="5"/>
                    <a:pt x="2" y="5"/>
                    <a:pt x="2" y="5"/>
                  </a:cubicBezTo>
                  <a:cubicBezTo>
                    <a:pt x="3" y="4"/>
                    <a:pt x="7" y="2"/>
                    <a:pt x="9" y="1"/>
                  </a:cubicBezTo>
                  <a:cubicBezTo>
                    <a:pt x="11" y="1"/>
                    <a:pt x="13" y="1"/>
                    <a:pt x="16" y="1"/>
                  </a:cubicBezTo>
                  <a:cubicBezTo>
                    <a:pt x="20" y="1"/>
                    <a:pt x="25" y="1"/>
                    <a:pt x="26" y="2"/>
                  </a:cubicBezTo>
                  <a:cubicBezTo>
                    <a:pt x="28" y="3"/>
                    <a:pt x="29" y="4"/>
                    <a:pt x="29" y="5"/>
                  </a:cubicBezTo>
                  <a:cubicBezTo>
                    <a:pt x="29" y="6"/>
                    <a:pt x="28" y="7"/>
                    <a:pt x="27" y="8"/>
                  </a:cubicBezTo>
                  <a:cubicBezTo>
                    <a:pt x="26" y="5"/>
                    <a:pt x="22" y="4"/>
                    <a:pt x="16" y="4"/>
                  </a:cubicBezTo>
                  <a:cubicBezTo>
                    <a:pt x="15" y="4"/>
                    <a:pt x="14" y="5"/>
                    <a:pt x="13" y="5"/>
                  </a:cubicBezTo>
                  <a:cubicBezTo>
                    <a:pt x="8" y="5"/>
                    <a:pt x="4" y="7"/>
                    <a:pt x="4" y="8"/>
                  </a:cubicBezTo>
                  <a:moveTo>
                    <a:pt x="16" y="0"/>
                  </a:moveTo>
                  <a:cubicBezTo>
                    <a:pt x="13" y="0"/>
                    <a:pt x="11" y="0"/>
                    <a:pt x="9" y="0"/>
                  </a:cubicBezTo>
                  <a:cubicBezTo>
                    <a:pt x="7" y="1"/>
                    <a:pt x="2" y="3"/>
                    <a:pt x="1" y="5"/>
                  </a:cubicBezTo>
                  <a:cubicBezTo>
                    <a:pt x="1" y="5"/>
                    <a:pt x="0" y="6"/>
                    <a:pt x="1" y="6"/>
                  </a:cubicBezTo>
                  <a:cubicBezTo>
                    <a:pt x="0" y="6"/>
                    <a:pt x="0" y="6"/>
                    <a:pt x="0" y="6"/>
                  </a:cubicBezTo>
                  <a:cubicBezTo>
                    <a:pt x="1" y="11"/>
                    <a:pt x="1" y="17"/>
                    <a:pt x="1" y="23"/>
                  </a:cubicBezTo>
                  <a:cubicBezTo>
                    <a:pt x="1" y="27"/>
                    <a:pt x="1" y="30"/>
                    <a:pt x="2" y="32"/>
                  </a:cubicBezTo>
                  <a:cubicBezTo>
                    <a:pt x="2" y="32"/>
                    <a:pt x="2" y="32"/>
                    <a:pt x="2" y="32"/>
                  </a:cubicBezTo>
                  <a:cubicBezTo>
                    <a:pt x="2" y="33"/>
                    <a:pt x="2" y="34"/>
                    <a:pt x="3" y="34"/>
                  </a:cubicBezTo>
                  <a:cubicBezTo>
                    <a:pt x="3" y="34"/>
                    <a:pt x="3" y="34"/>
                    <a:pt x="3" y="34"/>
                  </a:cubicBezTo>
                  <a:cubicBezTo>
                    <a:pt x="3" y="35"/>
                    <a:pt x="3" y="36"/>
                    <a:pt x="3" y="36"/>
                  </a:cubicBezTo>
                  <a:cubicBezTo>
                    <a:pt x="3" y="36"/>
                    <a:pt x="3" y="36"/>
                    <a:pt x="3" y="36"/>
                  </a:cubicBezTo>
                  <a:cubicBezTo>
                    <a:pt x="3" y="36"/>
                    <a:pt x="3" y="36"/>
                    <a:pt x="3" y="36"/>
                  </a:cubicBezTo>
                  <a:cubicBezTo>
                    <a:pt x="3" y="37"/>
                    <a:pt x="3" y="37"/>
                    <a:pt x="3" y="37"/>
                  </a:cubicBezTo>
                  <a:cubicBezTo>
                    <a:pt x="3" y="37"/>
                    <a:pt x="3" y="37"/>
                    <a:pt x="3" y="37"/>
                  </a:cubicBezTo>
                  <a:cubicBezTo>
                    <a:pt x="5" y="38"/>
                    <a:pt x="9" y="40"/>
                    <a:pt x="12" y="40"/>
                  </a:cubicBezTo>
                  <a:cubicBezTo>
                    <a:pt x="14" y="40"/>
                    <a:pt x="15" y="40"/>
                    <a:pt x="16" y="40"/>
                  </a:cubicBezTo>
                  <a:cubicBezTo>
                    <a:pt x="23" y="40"/>
                    <a:pt x="27" y="38"/>
                    <a:pt x="28" y="37"/>
                  </a:cubicBezTo>
                  <a:cubicBezTo>
                    <a:pt x="28" y="37"/>
                    <a:pt x="28" y="37"/>
                    <a:pt x="28" y="37"/>
                  </a:cubicBezTo>
                  <a:cubicBezTo>
                    <a:pt x="28" y="37"/>
                    <a:pt x="28" y="37"/>
                    <a:pt x="28" y="37"/>
                  </a:cubicBezTo>
                  <a:cubicBezTo>
                    <a:pt x="28" y="35"/>
                    <a:pt x="28" y="35"/>
                    <a:pt x="28" y="35"/>
                  </a:cubicBezTo>
                  <a:cubicBezTo>
                    <a:pt x="28" y="35"/>
                    <a:pt x="29" y="35"/>
                    <a:pt x="29" y="34"/>
                  </a:cubicBezTo>
                  <a:cubicBezTo>
                    <a:pt x="29" y="34"/>
                    <a:pt x="29" y="34"/>
                    <a:pt x="29" y="34"/>
                  </a:cubicBezTo>
                  <a:cubicBezTo>
                    <a:pt x="29" y="34"/>
                    <a:pt x="29" y="34"/>
                    <a:pt x="29" y="34"/>
                  </a:cubicBezTo>
                  <a:cubicBezTo>
                    <a:pt x="29" y="34"/>
                    <a:pt x="29" y="34"/>
                    <a:pt x="29" y="34"/>
                  </a:cubicBezTo>
                  <a:cubicBezTo>
                    <a:pt x="29" y="34"/>
                    <a:pt x="29" y="34"/>
                    <a:pt x="29" y="34"/>
                  </a:cubicBezTo>
                  <a:cubicBezTo>
                    <a:pt x="29" y="31"/>
                    <a:pt x="29" y="28"/>
                    <a:pt x="29" y="25"/>
                  </a:cubicBezTo>
                  <a:cubicBezTo>
                    <a:pt x="31" y="26"/>
                    <a:pt x="32" y="27"/>
                    <a:pt x="33" y="27"/>
                  </a:cubicBezTo>
                  <a:cubicBezTo>
                    <a:pt x="35" y="27"/>
                    <a:pt x="38" y="26"/>
                    <a:pt x="39" y="24"/>
                  </a:cubicBezTo>
                  <a:cubicBezTo>
                    <a:pt x="42" y="22"/>
                    <a:pt x="44" y="17"/>
                    <a:pt x="42" y="11"/>
                  </a:cubicBezTo>
                  <a:cubicBezTo>
                    <a:pt x="40" y="8"/>
                    <a:pt x="38" y="7"/>
                    <a:pt x="35" y="7"/>
                  </a:cubicBezTo>
                  <a:cubicBezTo>
                    <a:pt x="35" y="7"/>
                    <a:pt x="35" y="7"/>
                    <a:pt x="35" y="7"/>
                  </a:cubicBezTo>
                  <a:cubicBezTo>
                    <a:pt x="33" y="7"/>
                    <a:pt x="31" y="7"/>
                    <a:pt x="30" y="9"/>
                  </a:cubicBezTo>
                  <a:cubicBezTo>
                    <a:pt x="30" y="9"/>
                    <a:pt x="30" y="9"/>
                    <a:pt x="30" y="9"/>
                  </a:cubicBezTo>
                  <a:cubicBezTo>
                    <a:pt x="30" y="9"/>
                    <a:pt x="30" y="9"/>
                    <a:pt x="30" y="9"/>
                  </a:cubicBezTo>
                  <a:cubicBezTo>
                    <a:pt x="30" y="8"/>
                    <a:pt x="30" y="6"/>
                    <a:pt x="30" y="5"/>
                  </a:cubicBezTo>
                  <a:cubicBezTo>
                    <a:pt x="30" y="5"/>
                    <a:pt x="30" y="5"/>
                    <a:pt x="30" y="5"/>
                  </a:cubicBezTo>
                  <a:cubicBezTo>
                    <a:pt x="30" y="4"/>
                    <a:pt x="30" y="2"/>
                    <a:pt x="26" y="1"/>
                  </a:cubicBezTo>
                  <a:cubicBezTo>
                    <a:pt x="25" y="0"/>
                    <a:pt x="21"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09" name="Freeform 195"/>
            <p:cNvSpPr>
              <a:spLocks noEditPoints="1"/>
            </p:cNvSpPr>
            <p:nvPr/>
          </p:nvSpPr>
          <p:spPr bwMode="auto">
            <a:xfrm>
              <a:off x="3396" y="2220"/>
              <a:ext cx="112" cy="78"/>
            </a:xfrm>
            <a:custGeom>
              <a:avLst/>
              <a:gdLst>
                <a:gd name="T0" fmla="*/ 18 w 47"/>
                <a:gd name="T1" fmla="*/ 22 h 33"/>
                <a:gd name="T2" fmla="*/ 17 w 47"/>
                <a:gd name="T3" fmla="*/ 22 h 33"/>
                <a:gd name="T4" fmla="*/ 3 w 47"/>
                <a:gd name="T5" fmla="*/ 19 h 33"/>
                <a:gd name="T6" fmla="*/ 1 w 47"/>
                <a:gd name="T7" fmla="*/ 11 h 33"/>
                <a:gd name="T8" fmla="*/ 16 w 47"/>
                <a:gd name="T9" fmla="*/ 2 h 33"/>
                <a:gd name="T10" fmla="*/ 19 w 47"/>
                <a:gd name="T11" fmla="*/ 2 h 33"/>
                <a:gd name="T12" fmla="*/ 24 w 47"/>
                <a:gd name="T13" fmla="*/ 1 h 33"/>
                <a:gd name="T14" fmla="*/ 32 w 47"/>
                <a:gd name="T15" fmla="*/ 1 h 33"/>
                <a:gd name="T16" fmla="*/ 44 w 47"/>
                <a:gd name="T17" fmla="*/ 7 h 33"/>
                <a:gd name="T18" fmla="*/ 44 w 47"/>
                <a:gd name="T19" fmla="*/ 7 h 33"/>
                <a:gd name="T20" fmla="*/ 41 w 47"/>
                <a:gd name="T21" fmla="*/ 20 h 33"/>
                <a:gd name="T22" fmla="*/ 35 w 47"/>
                <a:gd name="T23" fmla="*/ 27 h 33"/>
                <a:gd name="T24" fmla="*/ 33 w 47"/>
                <a:gd name="T25" fmla="*/ 31 h 33"/>
                <a:gd name="T26" fmla="*/ 34 w 47"/>
                <a:gd name="T27" fmla="*/ 27 h 33"/>
                <a:gd name="T28" fmla="*/ 35 w 47"/>
                <a:gd name="T29" fmla="*/ 22 h 33"/>
                <a:gd name="T30" fmla="*/ 33 w 47"/>
                <a:gd name="T31" fmla="*/ 21 h 33"/>
                <a:gd name="T32" fmla="*/ 31 w 47"/>
                <a:gd name="T33" fmla="*/ 21 h 33"/>
                <a:gd name="T34" fmla="*/ 25 w 47"/>
                <a:gd name="T35" fmla="*/ 22 h 33"/>
                <a:gd name="T36" fmla="*/ 18 w 47"/>
                <a:gd name="T37" fmla="*/ 22 h 33"/>
                <a:gd name="T38" fmla="*/ 32 w 47"/>
                <a:gd name="T39" fmla="*/ 0 h 33"/>
                <a:gd name="T40" fmla="*/ 24 w 47"/>
                <a:gd name="T41" fmla="*/ 0 h 33"/>
                <a:gd name="T42" fmla="*/ 19 w 47"/>
                <a:gd name="T43" fmla="*/ 1 h 33"/>
                <a:gd name="T44" fmla="*/ 16 w 47"/>
                <a:gd name="T45" fmla="*/ 1 h 33"/>
                <a:gd name="T46" fmla="*/ 0 w 47"/>
                <a:gd name="T47" fmla="*/ 11 h 33"/>
                <a:gd name="T48" fmla="*/ 3 w 47"/>
                <a:gd name="T49" fmla="*/ 19 h 33"/>
                <a:gd name="T50" fmla="*/ 17 w 47"/>
                <a:gd name="T51" fmla="*/ 23 h 33"/>
                <a:gd name="T52" fmla="*/ 18 w 47"/>
                <a:gd name="T53" fmla="*/ 23 h 33"/>
                <a:gd name="T54" fmla="*/ 25 w 47"/>
                <a:gd name="T55" fmla="*/ 22 h 33"/>
                <a:gd name="T56" fmla="*/ 31 w 47"/>
                <a:gd name="T57" fmla="*/ 22 h 33"/>
                <a:gd name="T58" fmla="*/ 33 w 47"/>
                <a:gd name="T59" fmla="*/ 22 h 33"/>
                <a:gd name="T60" fmla="*/ 34 w 47"/>
                <a:gd name="T61" fmla="*/ 22 h 33"/>
                <a:gd name="T62" fmla="*/ 33 w 47"/>
                <a:gd name="T63" fmla="*/ 27 h 33"/>
                <a:gd name="T64" fmla="*/ 31 w 47"/>
                <a:gd name="T65" fmla="*/ 32 h 33"/>
                <a:gd name="T66" fmla="*/ 31 w 47"/>
                <a:gd name="T67" fmla="*/ 33 h 33"/>
                <a:gd name="T68" fmla="*/ 32 w 47"/>
                <a:gd name="T69" fmla="*/ 33 h 33"/>
                <a:gd name="T70" fmla="*/ 32 w 47"/>
                <a:gd name="T71" fmla="*/ 33 h 33"/>
                <a:gd name="T72" fmla="*/ 36 w 47"/>
                <a:gd name="T73" fmla="*/ 28 h 33"/>
                <a:gd name="T74" fmla="*/ 41 w 47"/>
                <a:gd name="T75" fmla="*/ 21 h 33"/>
                <a:gd name="T76" fmla="*/ 45 w 47"/>
                <a:gd name="T77" fmla="*/ 7 h 33"/>
                <a:gd name="T78" fmla="*/ 45 w 47"/>
                <a:gd name="T79" fmla="*/ 6 h 33"/>
                <a:gd name="T80" fmla="*/ 45 w 47"/>
                <a:gd name="T81" fmla="*/ 6 h 33"/>
                <a:gd name="T82" fmla="*/ 44 w 47"/>
                <a:gd name="T83" fmla="*/ 5 h 33"/>
                <a:gd name="T84" fmla="*/ 44 w 47"/>
                <a:gd name="T85" fmla="*/ 5 h 33"/>
                <a:gd name="T86" fmla="*/ 32 w 47"/>
                <a:gd name="T8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33">
                  <a:moveTo>
                    <a:pt x="18" y="22"/>
                  </a:moveTo>
                  <a:cubicBezTo>
                    <a:pt x="17" y="22"/>
                    <a:pt x="17" y="22"/>
                    <a:pt x="17" y="22"/>
                  </a:cubicBezTo>
                  <a:cubicBezTo>
                    <a:pt x="12" y="22"/>
                    <a:pt x="6" y="22"/>
                    <a:pt x="3" y="19"/>
                  </a:cubicBezTo>
                  <a:cubicBezTo>
                    <a:pt x="2" y="17"/>
                    <a:pt x="1" y="14"/>
                    <a:pt x="1" y="11"/>
                  </a:cubicBezTo>
                  <a:cubicBezTo>
                    <a:pt x="2" y="2"/>
                    <a:pt x="9" y="2"/>
                    <a:pt x="16" y="2"/>
                  </a:cubicBezTo>
                  <a:cubicBezTo>
                    <a:pt x="17" y="2"/>
                    <a:pt x="18" y="2"/>
                    <a:pt x="19" y="2"/>
                  </a:cubicBezTo>
                  <a:cubicBezTo>
                    <a:pt x="21" y="2"/>
                    <a:pt x="22" y="2"/>
                    <a:pt x="24" y="1"/>
                  </a:cubicBezTo>
                  <a:cubicBezTo>
                    <a:pt x="27" y="1"/>
                    <a:pt x="29" y="1"/>
                    <a:pt x="32" y="1"/>
                  </a:cubicBezTo>
                  <a:cubicBezTo>
                    <a:pt x="38" y="1"/>
                    <a:pt x="42" y="3"/>
                    <a:pt x="44" y="7"/>
                  </a:cubicBezTo>
                  <a:cubicBezTo>
                    <a:pt x="44" y="7"/>
                    <a:pt x="44" y="7"/>
                    <a:pt x="44" y="7"/>
                  </a:cubicBezTo>
                  <a:cubicBezTo>
                    <a:pt x="46" y="12"/>
                    <a:pt x="45" y="17"/>
                    <a:pt x="41" y="20"/>
                  </a:cubicBezTo>
                  <a:cubicBezTo>
                    <a:pt x="40" y="20"/>
                    <a:pt x="39" y="22"/>
                    <a:pt x="35" y="27"/>
                  </a:cubicBezTo>
                  <a:cubicBezTo>
                    <a:pt x="35" y="28"/>
                    <a:pt x="34" y="30"/>
                    <a:pt x="33" y="31"/>
                  </a:cubicBezTo>
                  <a:cubicBezTo>
                    <a:pt x="33" y="29"/>
                    <a:pt x="34" y="28"/>
                    <a:pt x="34" y="27"/>
                  </a:cubicBezTo>
                  <a:cubicBezTo>
                    <a:pt x="35" y="25"/>
                    <a:pt x="35" y="23"/>
                    <a:pt x="35" y="22"/>
                  </a:cubicBezTo>
                  <a:cubicBezTo>
                    <a:pt x="35" y="21"/>
                    <a:pt x="34" y="21"/>
                    <a:pt x="33" y="21"/>
                  </a:cubicBezTo>
                  <a:cubicBezTo>
                    <a:pt x="32" y="21"/>
                    <a:pt x="32" y="21"/>
                    <a:pt x="31" y="21"/>
                  </a:cubicBezTo>
                  <a:cubicBezTo>
                    <a:pt x="29" y="21"/>
                    <a:pt x="27" y="21"/>
                    <a:pt x="25" y="22"/>
                  </a:cubicBezTo>
                  <a:cubicBezTo>
                    <a:pt x="22" y="22"/>
                    <a:pt x="20" y="22"/>
                    <a:pt x="18" y="22"/>
                  </a:cubicBezTo>
                  <a:moveTo>
                    <a:pt x="32" y="0"/>
                  </a:moveTo>
                  <a:cubicBezTo>
                    <a:pt x="29" y="0"/>
                    <a:pt x="27" y="0"/>
                    <a:pt x="24" y="0"/>
                  </a:cubicBezTo>
                  <a:cubicBezTo>
                    <a:pt x="22" y="1"/>
                    <a:pt x="21" y="1"/>
                    <a:pt x="19" y="1"/>
                  </a:cubicBezTo>
                  <a:cubicBezTo>
                    <a:pt x="18" y="1"/>
                    <a:pt x="17" y="1"/>
                    <a:pt x="16" y="1"/>
                  </a:cubicBezTo>
                  <a:cubicBezTo>
                    <a:pt x="9" y="1"/>
                    <a:pt x="1" y="1"/>
                    <a:pt x="0" y="11"/>
                  </a:cubicBezTo>
                  <a:cubicBezTo>
                    <a:pt x="0" y="15"/>
                    <a:pt x="1" y="17"/>
                    <a:pt x="3" y="19"/>
                  </a:cubicBezTo>
                  <a:cubicBezTo>
                    <a:pt x="6" y="23"/>
                    <a:pt x="12" y="23"/>
                    <a:pt x="17" y="23"/>
                  </a:cubicBezTo>
                  <a:cubicBezTo>
                    <a:pt x="18" y="23"/>
                    <a:pt x="18" y="23"/>
                    <a:pt x="18" y="23"/>
                  </a:cubicBezTo>
                  <a:cubicBezTo>
                    <a:pt x="20" y="23"/>
                    <a:pt x="23" y="23"/>
                    <a:pt x="25" y="22"/>
                  </a:cubicBezTo>
                  <a:cubicBezTo>
                    <a:pt x="27" y="22"/>
                    <a:pt x="29" y="22"/>
                    <a:pt x="31" y="22"/>
                  </a:cubicBezTo>
                  <a:cubicBezTo>
                    <a:pt x="32" y="22"/>
                    <a:pt x="32" y="22"/>
                    <a:pt x="33" y="22"/>
                  </a:cubicBezTo>
                  <a:cubicBezTo>
                    <a:pt x="34" y="22"/>
                    <a:pt x="34" y="22"/>
                    <a:pt x="34" y="22"/>
                  </a:cubicBezTo>
                  <a:cubicBezTo>
                    <a:pt x="35" y="23"/>
                    <a:pt x="34" y="25"/>
                    <a:pt x="33" y="27"/>
                  </a:cubicBezTo>
                  <a:cubicBezTo>
                    <a:pt x="33" y="28"/>
                    <a:pt x="32" y="30"/>
                    <a:pt x="31" y="32"/>
                  </a:cubicBezTo>
                  <a:cubicBezTo>
                    <a:pt x="31" y="33"/>
                    <a:pt x="31" y="33"/>
                    <a:pt x="31" y="33"/>
                  </a:cubicBezTo>
                  <a:cubicBezTo>
                    <a:pt x="32" y="33"/>
                    <a:pt x="32" y="33"/>
                    <a:pt x="32" y="33"/>
                  </a:cubicBezTo>
                  <a:cubicBezTo>
                    <a:pt x="32" y="33"/>
                    <a:pt x="32" y="33"/>
                    <a:pt x="32" y="33"/>
                  </a:cubicBezTo>
                  <a:cubicBezTo>
                    <a:pt x="32" y="33"/>
                    <a:pt x="32" y="33"/>
                    <a:pt x="36" y="28"/>
                  </a:cubicBezTo>
                  <a:cubicBezTo>
                    <a:pt x="38" y="25"/>
                    <a:pt x="41" y="21"/>
                    <a:pt x="41" y="21"/>
                  </a:cubicBezTo>
                  <a:cubicBezTo>
                    <a:pt x="46" y="18"/>
                    <a:pt x="47" y="12"/>
                    <a:pt x="45" y="7"/>
                  </a:cubicBezTo>
                  <a:cubicBezTo>
                    <a:pt x="45" y="6"/>
                    <a:pt x="45" y="6"/>
                    <a:pt x="45" y="6"/>
                  </a:cubicBezTo>
                  <a:cubicBezTo>
                    <a:pt x="45" y="6"/>
                    <a:pt x="45" y="6"/>
                    <a:pt x="45" y="6"/>
                  </a:cubicBezTo>
                  <a:cubicBezTo>
                    <a:pt x="44" y="5"/>
                    <a:pt x="44" y="5"/>
                    <a:pt x="44" y="5"/>
                  </a:cubicBezTo>
                  <a:cubicBezTo>
                    <a:pt x="44" y="5"/>
                    <a:pt x="44" y="5"/>
                    <a:pt x="44" y="5"/>
                  </a:cubicBezTo>
                  <a:cubicBezTo>
                    <a:pt x="41" y="0"/>
                    <a:pt x="36"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10" name="Freeform 196"/>
            <p:cNvSpPr>
              <a:spLocks noEditPoints="1"/>
            </p:cNvSpPr>
            <p:nvPr/>
          </p:nvSpPr>
          <p:spPr bwMode="auto">
            <a:xfrm>
              <a:off x="3439" y="2239"/>
              <a:ext cx="12" cy="14"/>
            </a:xfrm>
            <a:custGeom>
              <a:avLst/>
              <a:gdLst>
                <a:gd name="T0" fmla="*/ 3 w 5"/>
                <a:gd name="T1" fmla="*/ 5 h 6"/>
                <a:gd name="T2" fmla="*/ 2 w 5"/>
                <a:gd name="T3" fmla="*/ 4 h 6"/>
                <a:gd name="T4" fmla="*/ 2 w 5"/>
                <a:gd name="T5" fmla="*/ 1 h 6"/>
                <a:gd name="T6" fmla="*/ 3 w 5"/>
                <a:gd name="T7" fmla="*/ 1 h 6"/>
                <a:gd name="T8" fmla="*/ 4 w 5"/>
                <a:gd name="T9" fmla="*/ 1 h 6"/>
                <a:gd name="T10" fmla="*/ 4 w 5"/>
                <a:gd name="T11" fmla="*/ 2 h 6"/>
                <a:gd name="T12" fmla="*/ 4 w 5"/>
                <a:gd name="T13" fmla="*/ 3 h 6"/>
                <a:gd name="T14" fmla="*/ 4 w 5"/>
                <a:gd name="T15" fmla="*/ 4 h 6"/>
                <a:gd name="T16" fmla="*/ 3 w 5"/>
                <a:gd name="T17" fmla="*/ 5 h 6"/>
                <a:gd name="T18" fmla="*/ 3 w 5"/>
                <a:gd name="T19" fmla="*/ 0 h 6"/>
                <a:gd name="T20" fmla="*/ 1 w 5"/>
                <a:gd name="T21" fmla="*/ 1 h 6"/>
                <a:gd name="T22" fmla="*/ 1 w 5"/>
                <a:gd name="T23" fmla="*/ 4 h 6"/>
                <a:gd name="T24" fmla="*/ 3 w 5"/>
                <a:gd name="T25" fmla="*/ 6 h 6"/>
                <a:gd name="T26" fmla="*/ 4 w 5"/>
                <a:gd name="T27" fmla="*/ 5 h 6"/>
                <a:gd name="T28" fmla="*/ 5 w 5"/>
                <a:gd name="T29" fmla="*/ 4 h 6"/>
                <a:gd name="T30" fmla="*/ 5 w 5"/>
                <a:gd name="T31" fmla="*/ 2 h 6"/>
                <a:gd name="T32" fmla="*/ 5 w 5"/>
                <a:gd name="T33" fmla="*/ 1 h 6"/>
                <a:gd name="T34" fmla="*/ 3 w 5"/>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3" y="5"/>
                  </a:moveTo>
                  <a:cubicBezTo>
                    <a:pt x="3" y="5"/>
                    <a:pt x="2" y="4"/>
                    <a:pt x="2" y="4"/>
                  </a:cubicBezTo>
                  <a:cubicBezTo>
                    <a:pt x="1" y="3"/>
                    <a:pt x="1" y="2"/>
                    <a:pt x="2" y="1"/>
                  </a:cubicBezTo>
                  <a:cubicBezTo>
                    <a:pt x="2" y="1"/>
                    <a:pt x="3" y="1"/>
                    <a:pt x="3" y="1"/>
                  </a:cubicBezTo>
                  <a:cubicBezTo>
                    <a:pt x="4" y="1"/>
                    <a:pt x="4" y="1"/>
                    <a:pt x="4" y="1"/>
                  </a:cubicBezTo>
                  <a:cubicBezTo>
                    <a:pt x="4" y="2"/>
                    <a:pt x="4" y="2"/>
                    <a:pt x="4" y="2"/>
                  </a:cubicBezTo>
                  <a:cubicBezTo>
                    <a:pt x="4" y="3"/>
                    <a:pt x="4" y="3"/>
                    <a:pt x="4" y="3"/>
                  </a:cubicBezTo>
                  <a:cubicBezTo>
                    <a:pt x="4" y="4"/>
                    <a:pt x="4" y="4"/>
                    <a:pt x="4" y="4"/>
                  </a:cubicBezTo>
                  <a:cubicBezTo>
                    <a:pt x="4" y="5"/>
                    <a:pt x="3" y="5"/>
                    <a:pt x="3" y="5"/>
                  </a:cubicBezTo>
                  <a:moveTo>
                    <a:pt x="3" y="0"/>
                  </a:moveTo>
                  <a:cubicBezTo>
                    <a:pt x="2" y="0"/>
                    <a:pt x="2" y="0"/>
                    <a:pt x="1" y="1"/>
                  </a:cubicBezTo>
                  <a:cubicBezTo>
                    <a:pt x="0" y="2"/>
                    <a:pt x="0" y="3"/>
                    <a:pt x="1" y="4"/>
                  </a:cubicBezTo>
                  <a:cubicBezTo>
                    <a:pt x="1" y="5"/>
                    <a:pt x="2" y="6"/>
                    <a:pt x="3" y="6"/>
                  </a:cubicBezTo>
                  <a:cubicBezTo>
                    <a:pt x="3" y="6"/>
                    <a:pt x="4" y="5"/>
                    <a:pt x="4" y="5"/>
                  </a:cubicBezTo>
                  <a:cubicBezTo>
                    <a:pt x="5" y="5"/>
                    <a:pt x="5" y="4"/>
                    <a:pt x="5" y="4"/>
                  </a:cubicBezTo>
                  <a:cubicBezTo>
                    <a:pt x="5" y="3"/>
                    <a:pt x="5" y="3"/>
                    <a:pt x="5" y="2"/>
                  </a:cubicBezTo>
                  <a:cubicBezTo>
                    <a:pt x="5" y="1"/>
                    <a:pt x="5"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11" name="Freeform 197"/>
            <p:cNvSpPr>
              <a:spLocks noEditPoints="1"/>
            </p:cNvSpPr>
            <p:nvPr/>
          </p:nvSpPr>
          <p:spPr bwMode="auto">
            <a:xfrm>
              <a:off x="3461" y="2239"/>
              <a:ext cx="16" cy="21"/>
            </a:xfrm>
            <a:custGeom>
              <a:avLst/>
              <a:gdLst>
                <a:gd name="T0" fmla="*/ 1 w 7"/>
                <a:gd name="T1" fmla="*/ 8 h 9"/>
                <a:gd name="T2" fmla="*/ 1 w 7"/>
                <a:gd name="T3" fmla="*/ 2 h 9"/>
                <a:gd name="T4" fmla="*/ 1 w 7"/>
                <a:gd name="T5" fmla="*/ 2 h 9"/>
                <a:gd name="T6" fmla="*/ 1 w 7"/>
                <a:gd name="T7" fmla="*/ 1 h 9"/>
                <a:gd name="T8" fmla="*/ 6 w 7"/>
                <a:gd name="T9" fmla="*/ 7 h 9"/>
                <a:gd name="T10" fmla="*/ 1 w 7"/>
                <a:gd name="T11" fmla="*/ 8 h 9"/>
                <a:gd name="T12" fmla="*/ 1 w 7"/>
                <a:gd name="T13" fmla="*/ 0 h 9"/>
                <a:gd name="T14" fmla="*/ 1 w 7"/>
                <a:gd name="T15" fmla="*/ 1 h 9"/>
                <a:gd name="T16" fmla="*/ 0 w 7"/>
                <a:gd name="T17" fmla="*/ 1 h 9"/>
                <a:gd name="T18" fmla="*/ 0 w 7"/>
                <a:gd name="T19" fmla="*/ 2 h 9"/>
                <a:gd name="T20" fmla="*/ 0 w 7"/>
                <a:gd name="T21" fmla="*/ 9 h 9"/>
                <a:gd name="T22" fmla="*/ 1 w 7"/>
                <a:gd name="T23" fmla="*/ 9 h 9"/>
                <a:gd name="T24" fmla="*/ 7 w 7"/>
                <a:gd name="T25" fmla="*/ 7 h 9"/>
                <a:gd name="T26" fmla="*/ 7 w 7"/>
                <a:gd name="T27" fmla="*/ 7 h 9"/>
                <a:gd name="T28" fmla="*/ 1 w 7"/>
                <a:gd name="T29" fmla="*/ 0 h 9"/>
                <a:gd name="T30" fmla="*/ 1 w 7"/>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9">
                  <a:moveTo>
                    <a:pt x="1" y="8"/>
                  </a:moveTo>
                  <a:cubicBezTo>
                    <a:pt x="1" y="6"/>
                    <a:pt x="1" y="4"/>
                    <a:pt x="1" y="2"/>
                  </a:cubicBezTo>
                  <a:cubicBezTo>
                    <a:pt x="1" y="2"/>
                    <a:pt x="1" y="2"/>
                    <a:pt x="1" y="2"/>
                  </a:cubicBezTo>
                  <a:cubicBezTo>
                    <a:pt x="1" y="1"/>
                    <a:pt x="1" y="1"/>
                    <a:pt x="1" y="1"/>
                  </a:cubicBezTo>
                  <a:cubicBezTo>
                    <a:pt x="3" y="3"/>
                    <a:pt x="5" y="5"/>
                    <a:pt x="6" y="7"/>
                  </a:cubicBezTo>
                  <a:cubicBezTo>
                    <a:pt x="1" y="8"/>
                    <a:pt x="1" y="8"/>
                    <a:pt x="1" y="8"/>
                  </a:cubicBezTo>
                  <a:moveTo>
                    <a:pt x="1" y="0"/>
                  </a:moveTo>
                  <a:cubicBezTo>
                    <a:pt x="1" y="1"/>
                    <a:pt x="1" y="1"/>
                    <a:pt x="1" y="1"/>
                  </a:cubicBezTo>
                  <a:cubicBezTo>
                    <a:pt x="0" y="1"/>
                    <a:pt x="0" y="1"/>
                    <a:pt x="0" y="1"/>
                  </a:cubicBezTo>
                  <a:cubicBezTo>
                    <a:pt x="0" y="2"/>
                    <a:pt x="0" y="2"/>
                    <a:pt x="0" y="2"/>
                  </a:cubicBezTo>
                  <a:cubicBezTo>
                    <a:pt x="0" y="5"/>
                    <a:pt x="0" y="7"/>
                    <a:pt x="0" y="9"/>
                  </a:cubicBezTo>
                  <a:cubicBezTo>
                    <a:pt x="1" y="9"/>
                    <a:pt x="1" y="9"/>
                    <a:pt x="1" y="9"/>
                  </a:cubicBezTo>
                  <a:cubicBezTo>
                    <a:pt x="7" y="7"/>
                    <a:pt x="7" y="7"/>
                    <a:pt x="7" y="7"/>
                  </a:cubicBezTo>
                  <a:cubicBezTo>
                    <a:pt x="7" y="7"/>
                    <a:pt x="7" y="7"/>
                    <a:pt x="7" y="7"/>
                  </a:cubicBezTo>
                  <a:cubicBezTo>
                    <a:pt x="6" y="4"/>
                    <a:pt x="4" y="2"/>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12" name="Freeform 198"/>
            <p:cNvSpPr>
              <a:spLocks noEditPoints="1"/>
            </p:cNvSpPr>
            <p:nvPr/>
          </p:nvSpPr>
          <p:spPr bwMode="auto">
            <a:xfrm>
              <a:off x="3670" y="2550"/>
              <a:ext cx="88" cy="79"/>
            </a:xfrm>
            <a:custGeom>
              <a:avLst/>
              <a:gdLst>
                <a:gd name="T0" fmla="*/ 29 w 37"/>
                <a:gd name="T1" fmla="*/ 29 h 33"/>
                <a:gd name="T2" fmla="*/ 27 w 37"/>
                <a:gd name="T3" fmla="*/ 30 h 33"/>
                <a:gd name="T4" fmla="*/ 27 w 37"/>
                <a:gd name="T5" fmla="*/ 29 h 33"/>
                <a:gd name="T6" fmla="*/ 9 w 37"/>
                <a:gd name="T7" fmla="*/ 27 h 33"/>
                <a:gd name="T8" fmla="*/ 11 w 37"/>
                <a:gd name="T9" fmla="*/ 26 h 33"/>
                <a:gd name="T10" fmla="*/ 7 w 37"/>
                <a:gd name="T11" fmla="*/ 26 h 33"/>
                <a:gd name="T12" fmla="*/ 33 w 37"/>
                <a:gd name="T13" fmla="*/ 19 h 33"/>
                <a:gd name="T14" fmla="*/ 11 w 37"/>
                <a:gd name="T15" fmla="*/ 19 h 33"/>
                <a:gd name="T16" fmla="*/ 8 w 37"/>
                <a:gd name="T17" fmla="*/ 20 h 33"/>
                <a:gd name="T18" fmla="*/ 13 w 37"/>
                <a:gd name="T19" fmla="*/ 24 h 33"/>
                <a:gd name="T20" fmla="*/ 16 w 37"/>
                <a:gd name="T21" fmla="*/ 31 h 33"/>
                <a:gd name="T22" fmla="*/ 15 w 37"/>
                <a:gd name="T23" fmla="*/ 22 h 33"/>
                <a:gd name="T24" fmla="*/ 14 w 37"/>
                <a:gd name="T25" fmla="*/ 19 h 33"/>
                <a:gd name="T26" fmla="*/ 22 w 37"/>
                <a:gd name="T27" fmla="*/ 28 h 33"/>
                <a:gd name="T28" fmla="*/ 13 w 37"/>
                <a:gd name="T29" fmla="*/ 28 h 33"/>
                <a:gd name="T30" fmla="*/ 12 w 37"/>
                <a:gd name="T31" fmla="*/ 18 h 33"/>
                <a:gd name="T32" fmla="*/ 11 w 37"/>
                <a:gd name="T33" fmla="*/ 17 h 33"/>
                <a:gd name="T34" fmla="*/ 7 w 37"/>
                <a:gd name="T35" fmla="*/ 17 h 33"/>
                <a:gd name="T36" fmla="*/ 9 w 37"/>
                <a:gd name="T37" fmla="*/ 19 h 33"/>
                <a:gd name="T38" fmla="*/ 12 w 37"/>
                <a:gd name="T39" fmla="*/ 17 h 33"/>
                <a:gd name="T40" fmla="*/ 6 w 37"/>
                <a:gd name="T41" fmla="*/ 17 h 33"/>
                <a:gd name="T42" fmla="*/ 33 w 37"/>
                <a:gd name="T43" fmla="*/ 19 h 33"/>
                <a:gd name="T44" fmla="*/ 29 w 37"/>
                <a:gd name="T45" fmla="*/ 15 h 33"/>
                <a:gd name="T46" fmla="*/ 30 w 37"/>
                <a:gd name="T47" fmla="*/ 17 h 33"/>
                <a:gd name="T48" fmla="*/ 31 w 37"/>
                <a:gd name="T49" fmla="*/ 15 h 33"/>
                <a:gd name="T50" fmla="*/ 33 w 37"/>
                <a:gd name="T51" fmla="*/ 15 h 33"/>
                <a:gd name="T52" fmla="*/ 33 w 37"/>
                <a:gd name="T53" fmla="*/ 19 h 33"/>
                <a:gd name="T54" fmla="*/ 18 w 37"/>
                <a:gd name="T55" fmla="*/ 12 h 33"/>
                <a:gd name="T56" fmla="*/ 17 w 37"/>
                <a:gd name="T57" fmla="*/ 11 h 33"/>
                <a:gd name="T58" fmla="*/ 15 w 37"/>
                <a:gd name="T59" fmla="*/ 12 h 33"/>
                <a:gd name="T60" fmla="*/ 22 w 37"/>
                <a:gd name="T61" fmla="*/ 9 h 33"/>
                <a:gd name="T62" fmla="*/ 10 w 37"/>
                <a:gd name="T63" fmla="*/ 9 h 33"/>
                <a:gd name="T64" fmla="*/ 11 w 37"/>
                <a:gd name="T65" fmla="*/ 4 h 33"/>
                <a:gd name="T66" fmla="*/ 19 w 37"/>
                <a:gd name="T67" fmla="*/ 7 h 33"/>
                <a:gd name="T68" fmla="*/ 18 w 37"/>
                <a:gd name="T69" fmla="*/ 7 h 33"/>
                <a:gd name="T70" fmla="*/ 18 w 37"/>
                <a:gd name="T71" fmla="*/ 10 h 33"/>
                <a:gd name="T72" fmla="*/ 13 w 37"/>
                <a:gd name="T73" fmla="*/ 7 h 33"/>
                <a:gd name="T74" fmla="*/ 26 w 37"/>
                <a:gd name="T75" fmla="*/ 12 h 33"/>
                <a:gd name="T76" fmla="*/ 32 w 37"/>
                <a:gd name="T77" fmla="*/ 8 h 33"/>
                <a:gd name="T78" fmla="*/ 22 w 37"/>
                <a:gd name="T79" fmla="*/ 24 h 33"/>
                <a:gd name="T80" fmla="*/ 19 w 37"/>
                <a:gd name="T81" fmla="*/ 16 h 33"/>
                <a:gd name="T82" fmla="*/ 22 w 37"/>
                <a:gd name="T83" fmla="*/ 2 h 33"/>
                <a:gd name="T84" fmla="*/ 27 w 37"/>
                <a:gd name="T85" fmla="*/ 16 h 33"/>
                <a:gd name="T86" fmla="*/ 33 w 37"/>
                <a:gd name="T87" fmla="*/ 21 h 33"/>
                <a:gd name="T88" fmla="*/ 23 w 37"/>
                <a:gd name="T89" fmla="*/ 28 h 33"/>
                <a:gd name="T90" fmla="*/ 13 w 37"/>
                <a:gd name="T91" fmla="*/ 16 h 33"/>
                <a:gd name="T92" fmla="*/ 6 w 37"/>
                <a:gd name="T93" fmla="*/ 12 h 33"/>
                <a:gd name="T94" fmla="*/ 14 w 37"/>
                <a:gd name="T95" fmla="*/ 13 h 33"/>
                <a:gd name="T96" fmla="*/ 19 w 37"/>
                <a:gd name="T97" fmla="*/ 18 h 33"/>
                <a:gd name="T98" fmla="*/ 22 w 37"/>
                <a:gd name="T99" fmla="*/ 1 h 33"/>
                <a:gd name="T100" fmla="*/ 7 w 37"/>
                <a:gd name="T101" fmla="*/ 8 h 33"/>
                <a:gd name="T102" fmla="*/ 6 w 37"/>
                <a:gd name="T103" fmla="*/ 25 h 33"/>
                <a:gd name="T104" fmla="*/ 15 w 37"/>
                <a:gd name="T105" fmla="*/ 33 h 33"/>
                <a:gd name="T106" fmla="*/ 26 w 37"/>
                <a:gd name="T107" fmla="*/ 31 h 33"/>
                <a:gd name="T108" fmla="*/ 29 w 37"/>
                <a:gd name="T109" fmla="*/ 30 h 33"/>
                <a:gd name="T110" fmla="*/ 36 w 37"/>
                <a:gd name="T111" fmla="*/ 22 h 33"/>
                <a:gd name="T112" fmla="*/ 33 w 37"/>
                <a:gd name="T113"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 h="33">
                  <a:moveTo>
                    <a:pt x="25" y="30"/>
                  </a:moveTo>
                  <a:cubicBezTo>
                    <a:pt x="25" y="30"/>
                    <a:pt x="24" y="30"/>
                    <a:pt x="24" y="30"/>
                  </a:cubicBezTo>
                  <a:cubicBezTo>
                    <a:pt x="24" y="29"/>
                    <a:pt x="24" y="29"/>
                    <a:pt x="24" y="29"/>
                  </a:cubicBezTo>
                  <a:cubicBezTo>
                    <a:pt x="25" y="29"/>
                    <a:pt x="25" y="29"/>
                    <a:pt x="25" y="29"/>
                  </a:cubicBezTo>
                  <a:cubicBezTo>
                    <a:pt x="25" y="30"/>
                    <a:pt x="25" y="30"/>
                    <a:pt x="25" y="30"/>
                  </a:cubicBezTo>
                  <a:moveTo>
                    <a:pt x="29" y="29"/>
                  </a:moveTo>
                  <a:cubicBezTo>
                    <a:pt x="29" y="29"/>
                    <a:pt x="29" y="29"/>
                    <a:pt x="29" y="29"/>
                  </a:cubicBezTo>
                  <a:cubicBezTo>
                    <a:pt x="30" y="29"/>
                    <a:pt x="30" y="29"/>
                    <a:pt x="30" y="29"/>
                  </a:cubicBezTo>
                  <a:cubicBezTo>
                    <a:pt x="29" y="29"/>
                    <a:pt x="29" y="29"/>
                    <a:pt x="29" y="29"/>
                  </a:cubicBezTo>
                  <a:moveTo>
                    <a:pt x="27" y="30"/>
                  </a:moveTo>
                  <a:cubicBezTo>
                    <a:pt x="26" y="30"/>
                    <a:pt x="26" y="30"/>
                    <a:pt x="26" y="30"/>
                  </a:cubicBezTo>
                  <a:cubicBezTo>
                    <a:pt x="26" y="30"/>
                    <a:pt x="26" y="30"/>
                    <a:pt x="26" y="30"/>
                  </a:cubicBezTo>
                  <a:cubicBezTo>
                    <a:pt x="26" y="30"/>
                    <a:pt x="25" y="29"/>
                    <a:pt x="25" y="29"/>
                  </a:cubicBezTo>
                  <a:cubicBezTo>
                    <a:pt x="25" y="29"/>
                    <a:pt x="25" y="29"/>
                    <a:pt x="25" y="29"/>
                  </a:cubicBezTo>
                  <a:cubicBezTo>
                    <a:pt x="26" y="29"/>
                    <a:pt x="26" y="29"/>
                    <a:pt x="26" y="29"/>
                  </a:cubicBezTo>
                  <a:cubicBezTo>
                    <a:pt x="26" y="29"/>
                    <a:pt x="26" y="29"/>
                    <a:pt x="26" y="29"/>
                  </a:cubicBezTo>
                  <a:cubicBezTo>
                    <a:pt x="27" y="30"/>
                    <a:pt x="27" y="30"/>
                    <a:pt x="27" y="30"/>
                  </a:cubicBezTo>
                  <a:cubicBezTo>
                    <a:pt x="27" y="30"/>
                    <a:pt x="27" y="30"/>
                    <a:pt x="27" y="30"/>
                  </a:cubicBezTo>
                  <a:moveTo>
                    <a:pt x="28" y="29"/>
                  </a:moveTo>
                  <a:cubicBezTo>
                    <a:pt x="28" y="29"/>
                    <a:pt x="28" y="29"/>
                    <a:pt x="28" y="29"/>
                  </a:cubicBezTo>
                  <a:cubicBezTo>
                    <a:pt x="28" y="29"/>
                    <a:pt x="28" y="29"/>
                    <a:pt x="28" y="29"/>
                  </a:cubicBezTo>
                  <a:cubicBezTo>
                    <a:pt x="28" y="29"/>
                    <a:pt x="28" y="29"/>
                    <a:pt x="28" y="29"/>
                  </a:cubicBezTo>
                  <a:cubicBezTo>
                    <a:pt x="28" y="29"/>
                    <a:pt x="28" y="29"/>
                    <a:pt x="28" y="29"/>
                  </a:cubicBezTo>
                  <a:cubicBezTo>
                    <a:pt x="28" y="29"/>
                    <a:pt x="28" y="29"/>
                    <a:pt x="28" y="29"/>
                  </a:cubicBezTo>
                  <a:moveTo>
                    <a:pt x="27" y="30"/>
                  </a:moveTo>
                  <a:cubicBezTo>
                    <a:pt x="27" y="29"/>
                    <a:pt x="27" y="29"/>
                    <a:pt x="27" y="29"/>
                  </a:cubicBezTo>
                  <a:cubicBezTo>
                    <a:pt x="27" y="29"/>
                    <a:pt x="27" y="29"/>
                    <a:pt x="27" y="29"/>
                  </a:cubicBezTo>
                  <a:cubicBezTo>
                    <a:pt x="28" y="30"/>
                    <a:pt x="28" y="30"/>
                    <a:pt x="28" y="30"/>
                  </a:cubicBezTo>
                  <a:cubicBezTo>
                    <a:pt x="27" y="30"/>
                    <a:pt x="27" y="30"/>
                    <a:pt x="27" y="30"/>
                  </a:cubicBezTo>
                  <a:moveTo>
                    <a:pt x="10" y="30"/>
                  </a:moveTo>
                  <a:cubicBezTo>
                    <a:pt x="9" y="29"/>
                    <a:pt x="8" y="28"/>
                    <a:pt x="7" y="27"/>
                  </a:cubicBezTo>
                  <a:cubicBezTo>
                    <a:pt x="7" y="27"/>
                    <a:pt x="7" y="27"/>
                    <a:pt x="7" y="27"/>
                  </a:cubicBezTo>
                  <a:cubicBezTo>
                    <a:pt x="8" y="27"/>
                    <a:pt x="8" y="27"/>
                    <a:pt x="9" y="27"/>
                  </a:cubicBezTo>
                  <a:cubicBezTo>
                    <a:pt x="9" y="27"/>
                    <a:pt x="9" y="27"/>
                    <a:pt x="9" y="27"/>
                  </a:cubicBezTo>
                  <a:cubicBezTo>
                    <a:pt x="9" y="27"/>
                    <a:pt x="9" y="27"/>
                    <a:pt x="9" y="27"/>
                  </a:cubicBezTo>
                  <a:cubicBezTo>
                    <a:pt x="9" y="27"/>
                    <a:pt x="9" y="27"/>
                    <a:pt x="9" y="27"/>
                  </a:cubicBezTo>
                  <a:cubicBezTo>
                    <a:pt x="9" y="27"/>
                    <a:pt x="9" y="27"/>
                    <a:pt x="9" y="27"/>
                  </a:cubicBezTo>
                  <a:cubicBezTo>
                    <a:pt x="10" y="27"/>
                    <a:pt x="10" y="27"/>
                    <a:pt x="10" y="27"/>
                  </a:cubicBezTo>
                  <a:cubicBezTo>
                    <a:pt x="11" y="27"/>
                    <a:pt x="11" y="27"/>
                    <a:pt x="11" y="27"/>
                  </a:cubicBezTo>
                  <a:cubicBezTo>
                    <a:pt x="11" y="27"/>
                    <a:pt x="11" y="27"/>
                    <a:pt x="11" y="27"/>
                  </a:cubicBezTo>
                  <a:cubicBezTo>
                    <a:pt x="11" y="27"/>
                    <a:pt x="11" y="27"/>
                    <a:pt x="11" y="27"/>
                  </a:cubicBezTo>
                  <a:cubicBezTo>
                    <a:pt x="12" y="29"/>
                    <a:pt x="12" y="29"/>
                    <a:pt x="12" y="29"/>
                  </a:cubicBezTo>
                  <a:cubicBezTo>
                    <a:pt x="12" y="29"/>
                    <a:pt x="12" y="29"/>
                    <a:pt x="12" y="29"/>
                  </a:cubicBezTo>
                  <a:cubicBezTo>
                    <a:pt x="11" y="29"/>
                    <a:pt x="11" y="29"/>
                    <a:pt x="10" y="30"/>
                  </a:cubicBezTo>
                  <a:moveTo>
                    <a:pt x="11" y="26"/>
                  </a:moveTo>
                  <a:cubicBezTo>
                    <a:pt x="11" y="26"/>
                    <a:pt x="11" y="26"/>
                    <a:pt x="11" y="26"/>
                  </a:cubicBezTo>
                  <a:cubicBezTo>
                    <a:pt x="10" y="26"/>
                    <a:pt x="10" y="26"/>
                    <a:pt x="10" y="26"/>
                  </a:cubicBezTo>
                  <a:cubicBezTo>
                    <a:pt x="11" y="26"/>
                    <a:pt x="11" y="26"/>
                    <a:pt x="11" y="26"/>
                  </a:cubicBezTo>
                  <a:cubicBezTo>
                    <a:pt x="11" y="26"/>
                    <a:pt x="11" y="26"/>
                    <a:pt x="11" y="26"/>
                  </a:cubicBezTo>
                  <a:moveTo>
                    <a:pt x="7" y="26"/>
                  </a:moveTo>
                  <a:cubicBezTo>
                    <a:pt x="7" y="25"/>
                    <a:pt x="7" y="25"/>
                    <a:pt x="7" y="25"/>
                  </a:cubicBezTo>
                  <a:cubicBezTo>
                    <a:pt x="8" y="25"/>
                    <a:pt x="8" y="25"/>
                    <a:pt x="8" y="25"/>
                  </a:cubicBezTo>
                  <a:cubicBezTo>
                    <a:pt x="8" y="26"/>
                    <a:pt x="8" y="26"/>
                    <a:pt x="8" y="26"/>
                  </a:cubicBezTo>
                  <a:cubicBezTo>
                    <a:pt x="7" y="26"/>
                    <a:pt x="7" y="26"/>
                    <a:pt x="7" y="26"/>
                  </a:cubicBezTo>
                  <a:cubicBezTo>
                    <a:pt x="7" y="26"/>
                    <a:pt x="7" y="26"/>
                    <a:pt x="7" y="26"/>
                  </a:cubicBezTo>
                  <a:moveTo>
                    <a:pt x="10" y="26"/>
                  </a:moveTo>
                  <a:cubicBezTo>
                    <a:pt x="9" y="26"/>
                    <a:pt x="9" y="26"/>
                    <a:pt x="9" y="26"/>
                  </a:cubicBezTo>
                  <a:cubicBezTo>
                    <a:pt x="9" y="25"/>
                    <a:pt x="9" y="25"/>
                    <a:pt x="9" y="25"/>
                  </a:cubicBezTo>
                  <a:cubicBezTo>
                    <a:pt x="9" y="25"/>
                    <a:pt x="9" y="25"/>
                    <a:pt x="9" y="25"/>
                  </a:cubicBezTo>
                  <a:cubicBezTo>
                    <a:pt x="10" y="26"/>
                    <a:pt x="10" y="26"/>
                    <a:pt x="10" y="26"/>
                  </a:cubicBezTo>
                  <a:moveTo>
                    <a:pt x="33" y="19"/>
                  </a:moveTo>
                  <a:cubicBezTo>
                    <a:pt x="33" y="19"/>
                    <a:pt x="33" y="19"/>
                    <a:pt x="33" y="19"/>
                  </a:cubicBezTo>
                  <a:cubicBezTo>
                    <a:pt x="33" y="19"/>
                    <a:pt x="33" y="19"/>
                    <a:pt x="33" y="19"/>
                  </a:cubicBezTo>
                  <a:cubicBezTo>
                    <a:pt x="33" y="19"/>
                    <a:pt x="33" y="19"/>
                    <a:pt x="33" y="19"/>
                  </a:cubicBezTo>
                  <a:moveTo>
                    <a:pt x="16" y="20"/>
                  </a:moveTo>
                  <a:cubicBezTo>
                    <a:pt x="16" y="20"/>
                    <a:pt x="16" y="20"/>
                    <a:pt x="16" y="20"/>
                  </a:cubicBezTo>
                  <a:cubicBezTo>
                    <a:pt x="16" y="20"/>
                    <a:pt x="16" y="20"/>
                    <a:pt x="16" y="20"/>
                  </a:cubicBezTo>
                  <a:cubicBezTo>
                    <a:pt x="15" y="20"/>
                    <a:pt x="15" y="20"/>
                    <a:pt x="15" y="20"/>
                  </a:cubicBezTo>
                  <a:cubicBezTo>
                    <a:pt x="15" y="20"/>
                    <a:pt x="15" y="20"/>
                    <a:pt x="15" y="20"/>
                  </a:cubicBezTo>
                  <a:cubicBezTo>
                    <a:pt x="14" y="18"/>
                    <a:pt x="14" y="18"/>
                    <a:pt x="14" y="18"/>
                  </a:cubicBezTo>
                  <a:cubicBezTo>
                    <a:pt x="15" y="19"/>
                    <a:pt x="15" y="20"/>
                    <a:pt x="16" y="20"/>
                  </a:cubicBezTo>
                  <a:moveTo>
                    <a:pt x="11" y="19"/>
                  </a:moveTo>
                  <a:cubicBezTo>
                    <a:pt x="10" y="18"/>
                    <a:pt x="10" y="18"/>
                    <a:pt x="10" y="18"/>
                  </a:cubicBezTo>
                  <a:cubicBezTo>
                    <a:pt x="10" y="18"/>
                    <a:pt x="10" y="18"/>
                    <a:pt x="10" y="18"/>
                  </a:cubicBezTo>
                  <a:cubicBezTo>
                    <a:pt x="11" y="19"/>
                    <a:pt x="11" y="19"/>
                    <a:pt x="11" y="19"/>
                  </a:cubicBezTo>
                  <a:cubicBezTo>
                    <a:pt x="11" y="19"/>
                    <a:pt x="11" y="19"/>
                    <a:pt x="11" y="19"/>
                  </a:cubicBezTo>
                  <a:moveTo>
                    <a:pt x="7" y="24"/>
                  </a:moveTo>
                  <a:cubicBezTo>
                    <a:pt x="5" y="23"/>
                    <a:pt x="3" y="21"/>
                    <a:pt x="2" y="18"/>
                  </a:cubicBezTo>
                  <a:cubicBezTo>
                    <a:pt x="4" y="19"/>
                    <a:pt x="4" y="19"/>
                    <a:pt x="4" y="19"/>
                  </a:cubicBezTo>
                  <a:cubicBezTo>
                    <a:pt x="4" y="19"/>
                    <a:pt x="4" y="19"/>
                    <a:pt x="4" y="19"/>
                  </a:cubicBezTo>
                  <a:cubicBezTo>
                    <a:pt x="5" y="20"/>
                    <a:pt x="7" y="20"/>
                    <a:pt x="8" y="20"/>
                  </a:cubicBezTo>
                  <a:cubicBezTo>
                    <a:pt x="8" y="21"/>
                    <a:pt x="8" y="21"/>
                    <a:pt x="8" y="21"/>
                  </a:cubicBezTo>
                  <a:cubicBezTo>
                    <a:pt x="8" y="21"/>
                    <a:pt x="8" y="21"/>
                    <a:pt x="8" y="21"/>
                  </a:cubicBezTo>
                  <a:cubicBezTo>
                    <a:pt x="8" y="21"/>
                    <a:pt x="8" y="21"/>
                    <a:pt x="8" y="21"/>
                  </a:cubicBezTo>
                  <a:cubicBezTo>
                    <a:pt x="9" y="21"/>
                    <a:pt x="9" y="21"/>
                    <a:pt x="9" y="21"/>
                  </a:cubicBezTo>
                  <a:cubicBezTo>
                    <a:pt x="9" y="20"/>
                    <a:pt x="9" y="20"/>
                    <a:pt x="9" y="20"/>
                  </a:cubicBezTo>
                  <a:cubicBezTo>
                    <a:pt x="9" y="20"/>
                    <a:pt x="9" y="20"/>
                    <a:pt x="9" y="20"/>
                  </a:cubicBezTo>
                  <a:cubicBezTo>
                    <a:pt x="10" y="20"/>
                    <a:pt x="11" y="20"/>
                    <a:pt x="11" y="20"/>
                  </a:cubicBezTo>
                  <a:cubicBezTo>
                    <a:pt x="12" y="21"/>
                    <a:pt x="13" y="22"/>
                    <a:pt x="13" y="22"/>
                  </a:cubicBezTo>
                  <a:cubicBezTo>
                    <a:pt x="13" y="23"/>
                    <a:pt x="13" y="24"/>
                    <a:pt x="13" y="24"/>
                  </a:cubicBezTo>
                  <a:cubicBezTo>
                    <a:pt x="13" y="25"/>
                    <a:pt x="13" y="25"/>
                    <a:pt x="13" y="25"/>
                  </a:cubicBezTo>
                  <a:cubicBezTo>
                    <a:pt x="14" y="25"/>
                    <a:pt x="14" y="25"/>
                    <a:pt x="14" y="25"/>
                  </a:cubicBezTo>
                  <a:cubicBezTo>
                    <a:pt x="14" y="25"/>
                    <a:pt x="14" y="25"/>
                    <a:pt x="14" y="25"/>
                  </a:cubicBezTo>
                  <a:cubicBezTo>
                    <a:pt x="14" y="25"/>
                    <a:pt x="14" y="25"/>
                    <a:pt x="14" y="25"/>
                  </a:cubicBezTo>
                  <a:cubicBezTo>
                    <a:pt x="14" y="27"/>
                    <a:pt x="14" y="27"/>
                    <a:pt x="14" y="27"/>
                  </a:cubicBezTo>
                  <a:cubicBezTo>
                    <a:pt x="14" y="27"/>
                    <a:pt x="14" y="27"/>
                    <a:pt x="14" y="28"/>
                  </a:cubicBezTo>
                  <a:cubicBezTo>
                    <a:pt x="14" y="28"/>
                    <a:pt x="14" y="29"/>
                    <a:pt x="14" y="29"/>
                  </a:cubicBezTo>
                  <a:cubicBezTo>
                    <a:pt x="15" y="31"/>
                    <a:pt x="15" y="31"/>
                    <a:pt x="15" y="31"/>
                  </a:cubicBezTo>
                  <a:cubicBezTo>
                    <a:pt x="16" y="31"/>
                    <a:pt x="16" y="31"/>
                    <a:pt x="16" y="31"/>
                  </a:cubicBezTo>
                  <a:cubicBezTo>
                    <a:pt x="16" y="31"/>
                    <a:pt x="16" y="31"/>
                    <a:pt x="16" y="31"/>
                  </a:cubicBezTo>
                  <a:cubicBezTo>
                    <a:pt x="16" y="31"/>
                    <a:pt x="16" y="31"/>
                    <a:pt x="16" y="31"/>
                  </a:cubicBezTo>
                  <a:cubicBezTo>
                    <a:pt x="15" y="29"/>
                    <a:pt x="15" y="29"/>
                    <a:pt x="15" y="29"/>
                  </a:cubicBezTo>
                  <a:cubicBezTo>
                    <a:pt x="14" y="28"/>
                    <a:pt x="14" y="28"/>
                    <a:pt x="14" y="28"/>
                  </a:cubicBezTo>
                  <a:cubicBezTo>
                    <a:pt x="15" y="27"/>
                    <a:pt x="15" y="27"/>
                    <a:pt x="15" y="27"/>
                  </a:cubicBezTo>
                  <a:cubicBezTo>
                    <a:pt x="15" y="27"/>
                    <a:pt x="15" y="27"/>
                    <a:pt x="15" y="27"/>
                  </a:cubicBezTo>
                  <a:cubicBezTo>
                    <a:pt x="14" y="25"/>
                    <a:pt x="14" y="25"/>
                    <a:pt x="14" y="25"/>
                  </a:cubicBezTo>
                  <a:cubicBezTo>
                    <a:pt x="14" y="24"/>
                    <a:pt x="14" y="24"/>
                    <a:pt x="14" y="24"/>
                  </a:cubicBezTo>
                  <a:cubicBezTo>
                    <a:pt x="14" y="24"/>
                    <a:pt x="14" y="23"/>
                    <a:pt x="15" y="22"/>
                  </a:cubicBezTo>
                  <a:cubicBezTo>
                    <a:pt x="14" y="22"/>
                    <a:pt x="14" y="22"/>
                    <a:pt x="14" y="22"/>
                  </a:cubicBezTo>
                  <a:cubicBezTo>
                    <a:pt x="13" y="21"/>
                    <a:pt x="13" y="20"/>
                    <a:pt x="12" y="19"/>
                  </a:cubicBezTo>
                  <a:cubicBezTo>
                    <a:pt x="13" y="19"/>
                    <a:pt x="13" y="19"/>
                    <a:pt x="13" y="19"/>
                  </a:cubicBezTo>
                  <a:cubicBezTo>
                    <a:pt x="13" y="19"/>
                    <a:pt x="13" y="19"/>
                    <a:pt x="13" y="19"/>
                  </a:cubicBezTo>
                  <a:cubicBezTo>
                    <a:pt x="13" y="19"/>
                    <a:pt x="13" y="19"/>
                    <a:pt x="13" y="19"/>
                  </a:cubicBezTo>
                  <a:cubicBezTo>
                    <a:pt x="13" y="19"/>
                    <a:pt x="13" y="19"/>
                    <a:pt x="13" y="19"/>
                  </a:cubicBezTo>
                  <a:cubicBezTo>
                    <a:pt x="13" y="19"/>
                    <a:pt x="13" y="19"/>
                    <a:pt x="13" y="19"/>
                  </a:cubicBezTo>
                  <a:cubicBezTo>
                    <a:pt x="14" y="19"/>
                    <a:pt x="14" y="19"/>
                    <a:pt x="14" y="19"/>
                  </a:cubicBezTo>
                  <a:cubicBezTo>
                    <a:pt x="14" y="19"/>
                    <a:pt x="14" y="19"/>
                    <a:pt x="14" y="19"/>
                  </a:cubicBezTo>
                  <a:cubicBezTo>
                    <a:pt x="14" y="19"/>
                    <a:pt x="14" y="19"/>
                    <a:pt x="14" y="19"/>
                  </a:cubicBezTo>
                  <a:cubicBezTo>
                    <a:pt x="14" y="20"/>
                    <a:pt x="15" y="21"/>
                    <a:pt x="15" y="21"/>
                  </a:cubicBezTo>
                  <a:cubicBezTo>
                    <a:pt x="16" y="21"/>
                    <a:pt x="16" y="21"/>
                    <a:pt x="16" y="21"/>
                  </a:cubicBezTo>
                  <a:cubicBezTo>
                    <a:pt x="17" y="21"/>
                    <a:pt x="17" y="21"/>
                    <a:pt x="17" y="21"/>
                  </a:cubicBezTo>
                  <a:cubicBezTo>
                    <a:pt x="17" y="21"/>
                    <a:pt x="17" y="21"/>
                    <a:pt x="17" y="21"/>
                  </a:cubicBezTo>
                  <a:cubicBezTo>
                    <a:pt x="17" y="22"/>
                    <a:pt x="17" y="22"/>
                    <a:pt x="17" y="22"/>
                  </a:cubicBezTo>
                  <a:cubicBezTo>
                    <a:pt x="18" y="22"/>
                    <a:pt x="18" y="22"/>
                    <a:pt x="18" y="22"/>
                  </a:cubicBezTo>
                  <a:cubicBezTo>
                    <a:pt x="19" y="25"/>
                    <a:pt x="19" y="25"/>
                    <a:pt x="19" y="25"/>
                  </a:cubicBezTo>
                  <a:cubicBezTo>
                    <a:pt x="20" y="27"/>
                    <a:pt x="21" y="28"/>
                    <a:pt x="22" y="28"/>
                  </a:cubicBezTo>
                  <a:cubicBezTo>
                    <a:pt x="22" y="29"/>
                    <a:pt x="22" y="30"/>
                    <a:pt x="23" y="30"/>
                  </a:cubicBezTo>
                  <a:cubicBezTo>
                    <a:pt x="22" y="31"/>
                    <a:pt x="20" y="32"/>
                    <a:pt x="19" y="32"/>
                  </a:cubicBezTo>
                  <a:cubicBezTo>
                    <a:pt x="18" y="32"/>
                    <a:pt x="18" y="32"/>
                    <a:pt x="17" y="32"/>
                  </a:cubicBezTo>
                  <a:cubicBezTo>
                    <a:pt x="17" y="32"/>
                    <a:pt x="17" y="32"/>
                    <a:pt x="17" y="32"/>
                  </a:cubicBezTo>
                  <a:cubicBezTo>
                    <a:pt x="16" y="32"/>
                    <a:pt x="16" y="31"/>
                    <a:pt x="15" y="31"/>
                  </a:cubicBezTo>
                  <a:cubicBezTo>
                    <a:pt x="15" y="32"/>
                    <a:pt x="15" y="32"/>
                    <a:pt x="15" y="32"/>
                  </a:cubicBezTo>
                  <a:cubicBezTo>
                    <a:pt x="14" y="29"/>
                    <a:pt x="14" y="29"/>
                    <a:pt x="14" y="29"/>
                  </a:cubicBezTo>
                  <a:cubicBezTo>
                    <a:pt x="13" y="29"/>
                    <a:pt x="13" y="29"/>
                    <a:pt x="13" y="29"/>
                  </a:cubicBezTo>
                  <a:cubicBezTo>
                    <a:pt x="13" y="28"/>
                    <a:pt x="13" y="28"/>
                    <a:pt x="13" y="28"/>
                  </a:cubicBezTo>
                  <a:cubicBezTo>
                    <a:pt x="12" y="26"/>
                    <a:pt x="12" y="26"/>
                    <a:pt x="12" y="26"/>
                  </a:cubicBezTo>
                  <a:cubicBezTo>
                    <a:pt x="12" y="26"/>
                    <a:pt x="12" y="25"/>
                    <a:pt x="11" y="25"/>
                  </a:cubicBezTo>
                  <a:cubicBezTo>
                    <a:pt x="11" y="24"/>
                    <a:pt x="10" y="24"/>
                    <a:pt x="10" y="24"/>
                  </a:cubicBezTo>
                  <a:cubicBezTo>
                    <a:pt x="9" y="24"/>
                    <a:pt x="9" y="24"/>
                    <a:pt x="9" y="24"/>
                  </a:cubicBezTo>
                  <a:cubicBezTo>
                    <a:pt x="8" y="24"/>
                    <a:pt x="8" y="24"/>
                    <a:pt x="7" y="24"/>
                  </a:cubicBezTo>
                  <a:moveTo>
                    <a:pt x="12" y="18"/>
                  </a:moveTo>
                  <a:cubicBezTo>
                    <a:pt x="12" y="18"/>
                    <a:pt x="12" y="18"/>
                    <a:pt x="12" y="18"/>
                  </a:cubicBezTo>
                  <a:cubicBezTo>
                    <a:pt x="13" y="18"/>
                    <a:pt x="13" y="18"/>
                    <a:pt x="13" y="18"/>
                  </a:cubicBezTo>
                  <a:cubicBezTo>
                    <a:pt x="12" y="18"/>
                    <a:pt x="12" y="18"/>
                    <a:pt x="12" y="18"/>
                  </a:cubicBezTo>
                  <a:moveTo>
                    <a:pt x="6" y="18"/>
                  </a:moveTo>
                  <a:cubicBezTo>
                    <a:pt x="5" y="18"/>
                    <a:pt x="5" y="18"/>
                    <a:pt x="5" y="18"/>
                  </a:cubicBezTo>
                  <a:cubicBezTo>
                    <a:pt x="6" y="17"/>
                    <a:pt x="6" y="17"/>
                    <a:pt x="6" y="17"/>
                  </a:cubicBezTo>
                  <a:cubicBezTo>
                    <a:pt x="6" y="18"/>
                    <a:pt x="6" y="18"/>
                    <a:pt x="6" y="18"/>
                  </a:cubicBezTo>
                  <a:moveTo>
                    <a:pt x="11" y="19"/>
                  </a:moveTo>
                  <a:cubicBezTo>
                    <a:pt x="11" y="18"/>
                    <a:pt x="11" y="18"/>
                    <a:pt x="11" y="18"/>
                  </a:cubicBezTo>
                  <a:cubicBezTo>
                    <a:pt x="10" y="17"/>
                    <a:pt x="10" y="17"/>
                    <a:pt x="10" y="17"/>
                  </a:cubicBezTo>
                  <a:cubicBezTo>
                    <a:pt x="11" y="17"/>
                    <a:pt x="11" y="17"/>
                    <a:pt x="11" y="17"/>
                  </a:cubicBezTo>
                  <a:cubicBezTo>
                    <a:pt x="11" y="17"/>
                    <a:pt x="11" y="17"/>
                    <a:pt x="11" y="17"/>
                  </a:cubicBezTo>
                  <a:cubicBezTo>
                    <a:pt x="11" y="17"/>
                    <a:pt x="11" y="17"/>
                    <a:pt x="11" y="17"/>
                  </a:cubicBezTo>
                  <a:cubicBezTo>
                    <a:pt x="11" y="17"/>
                    <a:pt x="11" y="17"/>
                    <a:pt x="11" y="17"/>
                  </a:cubicBezTo>
                  <a:cubicBezTo>
                    <a:pt x="12" y="19"/>
                    <a:pt x="12" y="19"/>
                    <a:pt x="12" y="19"/>
                  </a:cubicBezTo>
                  <a:cubicBezTo>
                    <a:pt x="12" y="19"/>
                    <a:pt x="12" y="19"/>
                    <a:pt x="12" y="19"/>
                  </a:cubicBezTo>
                  <a:cubicBezTo>
                    <a:pt x="11" y="19"/>
                    <a:pt x="11" y="19"/>
                    <a:pt x="11" y="19"/>
                  </a:cubicBezTo>
                  <a:cubicBezTo>
                    <a:pt x="11" y="19"/>
                    <a:pt x="11" y="19"/>
                    <a:pt x="11" y="19"/>
                  </a:cubicBezTo>
                  <a:moveTo>
                    <a:pt x="9" y="19"/>
                  </a:moveTo>
                  <a:cubicBezTo>
                    <a:pt x="8" y="19"/>
                    <a:pt x="8" y="19"/>
                    <a:pt x="8" y="19"/>
                  </a:cubicBezTo>
                  <a:cubicBezTo>
                    <a:pt x="8" y="18"/>
                    <a:pt x="8" y="18"/>
                    <a:pt x="7" y="17"/>
                  </a:cubicBezTo>
                  <a:cubicBezTo>
                    <a:pt x="8" y="17"/>
                    <a:pt x="8" y="17"/>
                    <a:pt x="9" y="17"/>
                  </a:cubicBezTo>
                  <a:cubicBezTo>
                    <a:pt x="9" y="17"/>
                    <a:pt x="9" y="17"/>
                    <a:pt x="9" y="17"/>
                  </a:cubicBezTo>
                  <a:cubicBezTo>
                    <a:pt x="9" y="17"/>
                    <a:pt x="9" y="17"/>
                    <a:pt x="9" y="17"/>
                  </a:cubicBezTo>
                  <a:cubicBezTo>
                    <a:pt x="9" y="18"/>
                    <a:pt x="10" y="18"/>
                    <a:pt x="10" y="19"/>
                  </a:cubicBezTo>
                  <a:cubicBezTo>
                    <a:pt x="9" y="19"/>
                    <a:pt x="9" y="19"/>
                    <a:pt x="9" y="19"/>
                  </a:cubicBezTo>
                  <a:cubicBezTo>
                    <a:pt x="9" y="18"/>
                    <a:pt x="9" y="18"/>
                    <a:pt x="9" y="18"/>
                  </a:cubicBezTo>
                  <a:cubicBezTo>
                    <a:pt x="8" y="17"/>
                    <a:pt x="8" y="17"/>
                    <a:pt x="8" y="17"/>
                  </a:cubicBezTo>
                  <a:cubicBezTo>
                    <a:pt x="8" y="18"/>
                    <a:pt x="8" y="18"/>
                    <a:pt x="8" y="18"/>
                  </a:cubicBezTo>
                  <a:cubicBezTo>
                    <a:pt x="9" y="19"/>
                    <a:pt x="9" y="19"/>
                    <a:pt x="9" y="19"/>
                  </a:cubicBezTo>
                  <a:moveTo>
                    <a:pt x="12" y="18"/>
                  </a:moveTo>
                  <a:cubicBezTo>
                    <a:pt x="12" y="17"/>
                    <a:pt x="12" y="17"/>
                    <a:pt x="12" y="17"/>
                  </a:cubicBezTo>
                  <a:cubicBezTo>
                    <a:pt x="12" y="17"/>
                    <a:pt x="12" y="17"/>
                    <a:pt x="12" y="17"/>
                  </a:cubicBezTo>
                  <a:cubicBezTo>
                    <a:pt x="12" y="17"/>
                    <a:pt x="12" y="17"/>
                    <a:pt x="12" y="17"/>
                  </a:cubicBezTo>
                  <a:cubicBezTo>
                    <a:pt x="12" y="18"/>
                    <a:pt x="12" y="18"/>
                    <a:pt x="12" y="18"/>
                  </a:cubicBezTo>
                  <a:cubicBezTo>
                    <a:pt x="12" y="18"/>
                    <a:pt x="12" y="18"/>
                    <a:pt x="12" y="18"/>
                  </a:cubicBezTo>
                  <a:cubicBezTo>
                    <a:pt x="12" y="18"/>
                    <a:pt x="12" y="18"/>
                    <a:pt x="12" y="18"/>
                  </a:cubicBezTo>
                  <a:moveTo>
                    <a:pt x="13" y="18"/>
                  </a:moveTo>
                  <a:cubicBezTo>
                    <a:pt x="12" y="17"/>
                    <a:pt x="12" y="17"/>
                    <a:pt x="12" y="17"/>
                  </a:cubicBezTo>
                  <a:cubicBezTo>
                    <a:pt x="13" y="17"/>
                    <a:pt x="13" y="17"/>
                    <a:pt x="13" y="17"/>
                  </a:cubicBezTo>
                  <a:cubicBezTo>
                    <a:pt x="13" y="17"/>
                    <a:pt x="13" y="17"/>
                    <a:pt x="13" y="17"/>
                  </a:cubicBezTo>
                  <a:cubicBezTo>
                    <a:pt x="13" y="17"/>
                    <a:pt x="13" y="17"/>
                    <a:pt x="13" y="17"/>
                  </a:cubicBezTo>
                  <a:cubicBezTo>
                    <a:pt x="14" y="18"/>
                    <a:pt x="14" y="18"/>
                    <a:pt x="14" y="18"/>
                  </a:cubicBezTo>
                  <a:cubicBezTo>
                    <a:pt x="13" y="18"/>
                    <a:pt x="13" y="18"/>
                    <a:pt x="13" y="18"/>
                  </a:cubicBezTo>
                  <a:cubicBezTo>
                    <a:pt x="13" y="18"/>
                    <a:pt x="13" y="18"/>
                    <a:pt x="13" y="18"/>
                  </a:cubicBezTo>
                  <a:moveTo>
                    <a:pt x="7" y="19"/>
                  </a:moveTo>
                  <a:cubicBezTo>
                    <a:pt x="7" y="19"/>
                    <a:pt x="7" y="19"/>
                    <a:pt x="7" y="19"/>
                  </a:cubicBezTo>
                  <a:cubicBezTo>
                    <a:pt x="6" y="17"/>
                    <a:pt x="6" y="17"/>
                    <a:pt x="6" y="17"/>
                  </a:cubicBezTo>
                  <a:cubicBezTo>
                    <a:pt x="6" y="17"/>
                    <a:pt x="6" y="17"/>
                    <a:pt x="6" y="17"/>
                  </a:cubicBezTo>
                  <a:cubicBezTo>
                    <a:pt x="6" y="17"/>
                    <a:pt x="6" y="17"/>
                    <a:pt x="6" y="17"/>
                  </a:cubicBezTo>
                  <a:cubicBezTo>
                    <a:pt x="7" y="17"/>
                    <a:pt x="7" y="17"/>
                    <a:pt x="7" y="17"/>
                  </a:cubicBezTo>
                  <a:cubicBezTo>
                    <a:pt x="7" y="17"/>
                    <a:pt x="7" y="17"/>
                    <a:pt x="7" y="17"/>
                  </a:cubicBezTo>
                  <a:cubicBezTo>
                    <a:pt x="7" y="18"/>
                    <a:pt x="7" y="18"/>
                    <a:pt x="7" y="19"/>
                  </a:cubicBezTo>
                  <a:moveTo>
                    <a:pt x="33" y="19"/>
                  </a:moveTo>
                  <a:cubicBezTo>
                    <a:pt x="32" y="18"/>
                    <a:pt x="32" y="18"/>
                    <a:pt x="32" y="18"/>
                  </a:cubicBezTo>
                  <a:cubicBezTo>
                    <a:pt x="32" y="18"/>
                    <a:pt x="32" y="17"/>
                    <a:pt x="32" y="16"/>
                  </a:cubicBezTo>
                  <a:cubicBezTo>
                    <a:pt x="32" y="17"/>
                    <a:pt x="32" y="18"/>
                    <a:pt x="33" y="19"/>
                  </a:cubicBezTo>
                  <a:moveTo>
                    <a:pt x="28" y="16"/>
                  </a:moveTo>
                  <a:cubicBezTo>
                    <a:pt x="28" y="15"/>
                    <a:pt x="28" y="15"/>
                    <a:pt x="28" y="15"/>
                  </a:cubicBezTo>
                  <a:cubicBezTo>
                    <a:pt x="28" y="15"/>
                    <a:pt x="28" y="15"/>
                    <a:pt x="28" y="15"/>
                  </a:cubicBezTo>
                  <a:cubicBezTo>
                    <a:pt x="28" y="15"/>
                    <a:pt x="28" y="15"/>
                    <a:pt x="28" y="15"/>
                  </a:cubicBezTo>
                  <a:cubicBezTo>
                    <a:pt x="28" y="16"/>
                    <a:pt x="28" y="16"/>
                    <a:pt x="28" y="16"/>
                  </a:cubicBezTo>
                  <a:moveTo>
                    <a:pt x="30" y="17"/>
                  </a:moveTo>
                  <a:cubicBezTo>
                    <a:pt x="29" y="17"/>
                    <a:pt x="29" y="17"/>
                    <a:pt x="29" y="17"/>
                  </a:cubicBezTo>
                  <a:cubicBezTo>
                    <a:pt x="29" y="16"/>
                    <a:pt x="29" y="16"/>
                    <a:pt x="29" y="15"/>
                  </a:cubicBezTo>
                  <a:cubicBezTo>
                    <a:pt x="29" y="15"/>
                    <a:pt x="29" y="15"/>
                    <a:pt x="29" y="15"/>
                  </a:cubicBezTo>
                  <a:cubicBezTo>
                    <a:pt x="29" y="16"/>
                    <a:pt x="29" y="16"/>
                    <a:pt x="30" y="17"/>
                  </a:cubicBezTo>
                  <a:moveTo>
                    <a:pt x="34" y="16"/>
                  </a:moveTo>
                  <a:cubicBezTo>
                    <a:pt x="34" y="16"/>
                    <a:pt x="34" y="15"/>
                    <a:pt x="33" y="15"/>
                  </a:cubicBezTo>
                  <a:cubicBezTo>
                    <a:pt x="34" y="15"/>
                    <a:pt x="34" y="15"/>
                    <a:pt x="34" y="15"/>
                  </a:cubicBezTo>
                  <a:cubicBezTo>
                    <a:pt x="35" y="15"/>
                    <a:pt x="35" y="15"/>
                    <a:pt x="35" y="15"/>
                  </a:cubicBezTo>
                  <a:cubicBezTo>
                    <a:pt x="34" y="16"/>
                    <a:pt x="34" y="16"/>
                    <a:pt x="34" y="16"/>
                  </a:cubicBezTo>
                  <a:moveTo>
                    <a:pt x="31" y="17"/>
                  </a:moveTo>
                  <a:cubicBezTo>
                    <a:pt x="30" y="17"/>
                    <a:pt x="30" y="17"/>
                    <a:pt x="30" y="17"/>
                  </a:cubicBezTo>
                  <a:cubicBezTo>
                    <a:pt x="30" y="17"/>
                    <a:pt x="30" y="17"/>
                    <a:pt x="30" y="17"/>
                  </a:cubicBezTo>
                  <a:cubicBezTo>
                    <a:pt x="30" y="17"/>
                    <a:pt x="30" y="16"/>
                    <a:pt x="29" y="15"/>
                  </a:cubicBezTo>
                  <a:cubicBezTo>
                    <a:pt x="30" y="15"/>
                    <a:pt x="30" y="15"/>
                    <a:pt x="30" y="15"/>
                  </a:cubicBezTo>
                  <a:cubicBezTo>
                    <a:pt x="31" y="17"/>
                    <a:pt x="31" y="17"/>
                    <a:pt x="31" y="17"/>
                  </a:cubicBezTo>
                  <a:moveTo>
                    <a:pt x="32" y="18"/>
                  </a:moveTo>
                  <a:cubicBezTo>
                    <a:pt x="31" y="18"/>
                    <a:pt x="31" y="18"/>
                    <a:pt x="31" y="18"/>
                  </a:cubicBezTo>
                  <a:cubicBezTo>
                    <a:pt x="30" y="15"/>
                    <a:pt x="30" y="15"/>
                    <a:pt x="30" y="15"/>
                  </a:cubicBezTo>
                  <a:cubicBezTo>
                    <a:pt x="31" y="15"/>
                    <a:pt x="31" y="15"/>
                    <a:pt x="31" y="15"/>
                  </a:cubicBezTo>
                  <a:cubicBezTo>
                    <a:pt x="31" y="15"/>
                    <a:pt x="31" y="15"/>
                    <a:pt x="31" y="15"/>
                  </a:cubicBezTo>
                  <a:cubicBezTo>
                    <a:pt x="31" y="15"/>
                    <a:pt x="31" y="15"/>
                    <a:pt x="31" y="15"/>
                  </a:cubicBezTo>
                  <a:cubicBezTo>
                    <a:pt x="31" y="15"/>
                    <a:pt x="31" y="15"/>
                    <a:pt x="31" y="15"/>
                  </a:cubicBezTo>
                  <a:cubicBezTo>
                    <a:pt x="31" y="16"/>
                    <a:pt x="31" y="17"/>
                    <a:pt x="32" y="18"/>
                  </a:cubicBezTo>
                  <a:moveTo>
                    <a:pt x="33" y="19"/>
                  </a:moveTo>
                  <a:cubicBezTo>
                    <a:pt x="33" y="17"/>
                    <a:pt x="32" y="16"/>
                    <a:pt x="32" y="14"/>
                  </a:cubicBezTo>
                  <a:cubicBezTo>
                    <a:pt x="32" y="14"/>
                    <a:pt x="32" y="14"/>
                    <a:pt x="32" y="14"/>
                  </a:cubicBezTo>
                  <a:cubicBezTo>
                    <a:pt x="32" y="14"/>
                    <a:pt x="32" y="14"/>
                    <a:pt x="32" y="14"/>
                  </a:cubicBezTo>
                  <a:cubicBezTo>
                    <a:pt x="32" y="14"/>
                    <a:pt x="32" y="14"/>
                    <a:pt x="32" y="14"/>
                  </a:cubicBezTo>
                  <a:cubicBezTo>
                    <a:pt x="33" y="15"/>
                    <a:pt x="33" y="15"/>
                    <a:pt x="33" y="15"/>
                  </a:cubicBezTo>
                  <a:cubicBezTo>
                    <a:pt x="33" y="15"/>
                    <a:pt x="33" y="15"/>
                    <a:pt x="33" y="15"/>
                  </a:cubicBezTo>
                  <a:cubicBezTo>
                    <a:pt x="33" y="16"/>
                    <a:pt x="33" y="16"/>
                    <a:pt x="34" y="17"/>
                  </a:cubicBezTo>
                  <a:cubicBezTo>
                    <a:pt x="34" y="17"/>
                    <a:pt x="34" y="17"/>
                    <a:pt x="34" y="17"/>
                  </a:cubicBezTo>
                  <a:cubicBezTo>
                    <a:pt x="34" y="17"/>
                    <a:pt x="34" y="17"/>
                    <a:pt x="34" y="17"/>
                  </a:cubicBezTo>
                  <a:cubicBezTo>
                    <a:pt x="33" y="15"/>
                    <a:pt x="33" y="15"/>
                    <a:pt x="33" y="15"/>
                  </a:cubicBezTo>
                  <a:cubicBezTo>
                    <a:pt x="33" y="15"/>
                    <a:pt x="33" y="15"/>
                    <a:pt x="33" y="15"/>
                  </a:cubicBezTo>
                  <a:cubicBezTo>
                    <a:pt x="32" y="16"/>
                    <a:pt x="32" y="16"/>
                    <a:pt x="32" y="16"/>
                  </a:cubicBezTo>
                  <a:cubicBezTo>
                    <a:pt x="33" y="18"/>
                    <a:pt x="33" y="18"/>
                    <a:pt x="33" y="18"/>
                  </a:cubicBezTo>
                  <a:cubicBezTo>
                    <a:pt x="33" y="18"/>
                    <a:pt x="33" y="18"/>
                    <a:pt x="33" y="18"/>
                  </a:cubicBezTo>
                  <a:cubicBezTo>
                    <a:pt x="33" y="19"/>
                    <a:pt x="33" y="19"/>
                    <a:pt x="33" y="19"/>
                  </a:cubicBezTo>
                  <a:moveTo>
                    <a:pt x="10" y="17"/>
                  </a:moveTo>
                  <a:cubicBezTo>
                    <a:pt x="9" y="17"/>
                    <a:pt x="9" y="17"/>
                    <a:pt x="9" y="17"/>
                  </a:cubicBezTo>
                  <a:cubicBezTo>
                    <a:pt x="9" y="17"/>
                    <a:pt x="9" y="17"/>
                    <a:pt x="9" y="17"/>
                  </a:cubicBezTo>
                  <a:cubicBezTo>
                    <a:pt x="8" y="17"/>
                    <a:pt x="7" y="16"/>
                    <a:pt x="6" y="16"/>
                  </a:cubicBezTo>
                  <a:cubicBezTo>
                    <a:pt x="6" y="16"/>
                    <a:pt x="6" y="16"/>
                    <a:pt x="6" y="16"/>
                  </a:cubicBezTo>
                  <a:cubicBezTo>
                    <a:pt x="6" y="15"/>
                    <a:pt x="6" y="14"/>
                    <a:pt x="7" y="14"/>
                  </a:cubicBezTo>
                  <a:cubicBezTo>
                    <a:pt x="8" y="15"/>
                    <a:pt x="9" y="16"/>
                    <a:pt x="10" y="17"/>
                  </a:cubicBezTo>
                  <a:moveTo>
                    <a:pt x="18" y="14"/>
                  </a:moveTo>
                  <a:cubicBezTo>
                    <a:pt x="18" y="12"/>
                    <a:pt x="18" y="12"/>
                    <a:pt x="18" y="12"/>
                  </a:cubicBezTo>
                  <a:cubicBezTo>
                    <a:pt x="18" y="13"/>
                    <a:pt x="18" y="13"/>
                    <a:pt x="18" y="13"/>
                  </a:cubicBezTo>
                  <a:cubicBezTo>
                    <a:pt x="18" y="14"/>
                    <a:pt x="18" y="14"/>
                    <a:pt x="18" y="14"/>
                  </a:cubicBezTo>
                  <a:moveTo>
                    <a:pt x="18" y="14"/>
                  </a:moveTo>
                  <a:cubicBezTo>
                    <a:pt x="18" y="14"/>
                    <a:pt x="18" y="14"/>
                    <a:pt x="18" y="14"/>
                  </a:cubicBezTo>
                  <a:cubicBezTo>
                    <a:pt x="18" y="14"/>
                    <a:pt x="17" y="13"/>
                    <a:pt x="17" y="13"/>
                  </a:cubicBezTo>
                  <a:cubicBezTo>
                    <a:pt x="17" y="13"/>
                    <a:pt x="17" y="13"/>
                    <a:pt x="17" y="13"/>
                  </a:cubicBezTo>
                  <a:cubicBezTo>
                    <a:pt x="17" y="13"/>
                    <a:pt x="17" y="13"/>
                    <a:pt x="17" y="13"/>
                  </a:cubicBezTo>
                  <a:cubicBezTo>
                    <a:pt x="16" y="11"/>
                    <a:pt x="16" y="11"/>
                    <a:pt x="16" y="11"/>
                  </a:cubicBezTo>
                  <a:cubicBezTo>
                    <a:pt x="17" y="11"/>
                    <a:pt x="17" y="11"/>
                    <a:pt x="17" y="11"/>
                  </a:cubicBezTo>
                  <a:cubicBezTo>
                    <a:pt x="17" y="11"/>
                    <a:pt x="17" y="11"/>
                    <a:pt x="17" y="11"/>
                  </a:cubicBezTo>
                  <a:cubicBezTo>
                    <a:pt x="17" y="11"/>
                    <a:pt x="17" y="11"/>
                    <a:pt x="17" y="11"/>
                  </a:cubicBezTo>
                  <a:cubicBezTo>
                    <a:pt x="18" y="14"/>
                    <a:pt x="18" y="14"/>
                    <a:pt x="18" y="14"/>
                  </a:cubicBezTo>
                  <a:moveTo>
                    <a:pt x="16" y="13"/>
                  </a:moveTo>
                  <a:cubicBezTo>
                    <a:pt x="16" y="13"/>
                    <a:pt x="16" y="13"/>
                    <a:pt x="16" y="13"/>
                  </a:cubicBezTo>
                  <a:cubicBezTo>
                    <a:pt x="15" y="12"/>
                    <a:pt x="15" y="11"/>
                    <a:pt x="15" y="11"/>
                  </a:cubicBezTo>
                  <a:cubicBezTo>
                    <a:pt x="16" y="11"/>
                    <a:pt x="16" y="11"/>
                    <a:pt x="16" y="11"/>
                  </a:cubicBezTo>
                  <a:cubicBezTo>
                    <a:pt x="16" y="13"/>
                    <a:pt x="16" y="13"/>
                    <a:pt x="16" y="13"/>
                  </a:cubicBezTo>
                  <a:moveTo>
                    <a:pt x="15" y="12"/>
                  </a:moveTo>
                  <a:cubicBezTo>
                    <a:pt x="15" y="12"/>
                    <a:pt x="15" y="12"/>
                    <a:pt x="15" y="12"/>
                  </a:cubicBezTo>
                  <a:cubicBezTo>
                    <a:pt x="15" y="12"/>
                    <a:pt x="15" y="12"/>
                    <a:pt x="15" y="12"/>
                  </a:cubicBezTo>
                  <a:cubicBezTo>
                    <a:pt x="14" y="12"/>
                    <a:pt x="14" y="12"/>
                    <a:pt x="14" y="12"/>
                  </a:cubicBezTo>
                  <a:cubicBezTo>
                    <a:pt x="14" y="12"/>
                    <a:pt x="14" y="12"/>
                    <a:pt x="14" y="12"/>
                  </a:cubicBezTo>
                  <a:cubicBezTo>
                    <a:pt x="14" y="12"/>
                    <a:pt x="14" y="11"/>
                    <a:pt x="14" y="11"/>
                  </a:cubicBezTo>
                  <a:cubicBezTo>
                    <a:pt x="14" y="11"/>
                    <a:pt x="14" y="11"/>
                    <a:pt x="14" y="11"/>
                  </a:cubicBezTo>
                  <a:cubicBezTo>
                    <a:pt x="14" y="11"/>
                    <a:pt x="14" y="11"/>
                    <a:pt x="14" y="11"/>
                  </a:cubicBezTo>
                  <a:cubicBezTo>
                    <a:pt x="15" y="11"/>
                    <a:pt x="15" y="12"/>
                    <a:pt x="15" y="12"/>
                  </a:cubicBezTo>
                  <a:moveTo>
                    <a:pt x="22" y="9"/>
                  </a:moveTo>
                  <a:cubicBezTo>
                    <a:pt x="21" y="8"/>
                    <a:pt x="21" y="8"/>
                    <a:pt x="21" y="8"/>
                  </a:cubicBezTo>
                  <a:cubicBezTo>
                    <a:pt x="22" y="9"/>
                    <a:pt x="22" y="9"/>
                    <a:pt x="22" y="9"/>
                  </a:cubicBezTo>
                  <a:cubicBezTo>
                    <a:pt x="22" y="9"/>
                    <a:pt x="22" y="9"/>
                    <a:pt x="22" y="9"/>
                  </a:cubicBezTo>
                  <a:cubicBezTo>
                    <a:pt x="22" y="9"/>
                    <a:pt x="22" y="9"/>
                    <a:pt x="22" y="9"/>
                  </a:cubicBezTo>
                  <a:moveTo>
                    <a:pt x="11" y="9"/>
                  </a:moveTo>
                  <a:cubicBezTo>
                    <a:pt x="11" y="8"/>
                    <a:pt x="11" y="8"/>
                    <a:pt x="11" y="8"/>
                  </a:cubicBezTo>
                  <a:cubicBezTo>
                    <a:pt x="11" y="9"/>
                    <a:pt x="11" y="9"/>
                    <a:pt x="11" y="9"/>
                  </a:cubicBezTo>
                  <a:cubicBezTo>
                    <a:pt x="11" y="9"/>
                    <a:pt x="11" y="9"/>
                    <a:pt x="11" y="9"/>
                  </a:cubicBezTo>
                  <a:moveTo>
                    <a:pt x="10" y="9"/>
                  </a:moveTo>
                  <a:cubicBezTo>
                    <a:pt x="9" y="8"/>
                    <a:pt x="9" y="8"/>
                    <a:pt x="8" y="8"/>
                  </a:cubicBezTo>
                  <a:cubicBezTo>
                    <a:pt x="9" y="8"/>
                    <a:pt x="9" y="7"/>
                    <a:pt x="9" y="7"/>
                  </a:cubicBezTo>
                  <a:cubicBezTo>
                    <a:pt x="10" y="7"/>
                    <a:pt x="10" y="8"/>
                    <a:pt x="10" y="9"/>
                  </a:cubicBezTo>
                  <a:moveTo>
                    <a:pt x="12" y="7"/>
                  </a:moveTo>
                  <a:cubicBezTo>
                    <a:pt x="11" y="7"/>
                    <a:pt x="11" y="7"/>
                    <a:pt x="11" y="7"/>
                  </a:cubicBezTo>
                  <a:cubicBezTo>
                    <a:pt x="11" y="7"/>
                    <a:pt x="11" y="7"/>
                    <a:pt x="11" y="7"/>
                  </a:cubicBezTo>
                  <a:cubicBezTo>
                    <a:pt x="11" y="7"/>
                    <a:pt x="11" y="7"/>
                    <a:pt x="11" y="7"/>
                  </a:cubicBezTo>
                  <a:cubicBezTo>
                    <a:pt x="10" y="6"/>
                    <a:pt x="10" y="6"/>
                    <a:pt x="10" y="6"/>
                  </a:cubicBezTo>
                  <a:cubicBezTo>
                    <a:pt x="10" y="5"/>
                    <a:pt x="11" y="4"/>
                    <a:pt x="11" y="4"/>
                  </a:cubicBezTo>
                  <a:cubicBezTo>
                    <a:pt x="11" y="4"/>
                    <a:pt x="13" y="4"/>
                    <a:pt x="15" y="4"/>
                  </a:cubicBezTo>
                  <a:cubicBezTo>
                    <a:pt x="18" y="4"/>
                    <a:pt x="19" y="4"/>
                    <a:pt x="20" y="5"/>
                  </a:cubicBezTo>
                  <a:cubicBezTo>
                    <a:pt x="20" y="5"/>
                    <a:pt x="20" y="5"/>
                    <a:pt x="20" y="5"/>
                  </a:cubicBezTo>
                  <a:cubicBezTo>
                    <a:pt x="20" y="6"/>
                    <a:pt x="20" y="6"/>
                    <a:pt x="20" y="6"/>
                  </a:cubicBezTo>
                  <a:cubicBezTo>
                    <a:pt x="21" y="9"/>
                    <a:pt x="21" y="9"/>
                    <a:pt x="21" y="9"/>
                  </a:cubicBezTo>
                  <a:cubicBezTo>
                    <a:pt x="21" y="10"/>
                    <a:pt x="21" y="10"/>
                    <a:pt x="21" y="10"/>
                  </a:cubicBezTo>
                  <a:cubicBezTo>
                    <a:pt x="20" y="7"/>
                    <a:pt x="20" y="7"/>
                    <a:pt x="20" y="7"/>
                  </a:cubicBezTo>
                  <a:cubicBezTo>
                    <a:pt x="19" y="7"/>
                    <a:pt x="19" y="7"/>
                    <a:pt x="19" y="7"/>
                  </a:cubicBezTo>
                  <a:cubicBezTo>
                    <a:pt x="19" y="7"/>
                    <a:pt x="19" y="7"/>
                    <a:pt x="19" y="7"/>
                  </a:cubicBezTo>
                  <a:cubicBezTo>
                    <a:pt x="20" y="10"/>
                    <a:pt x="20" y="10"/>
                    <a:pt x="20" y="10"/>
                  </a:cubicBezTo>
                  <a:cubicBezTo>
                    <a:pt x="21" y="11"/>
                    <a:pt x="21" y="11"/>
                    <a:pt x="21" y="11"/>
                  </a:cubicBezTo>
                  <a:cubicBezTo>
                    <a:pt x="20" y="11"/>
                    <a:pt x="20" y="11"/>
                    <a:pt x="20" y="11"/>
                  </a:cubicBezTo>
                  <a:cubicBezTo>
                    <a:pt x="19" y="11"/>
                    <a:pt x="19" y="11"/>
                    <a:pt x="19" y="11"/>
                  </a:cubicBezTo>
                  <a:cubicBezTo>
                    <a:pt x="19" y="9"/>
                    <a:pt x="18" y="8"/>
                    <a:pt x="19" y="7"/>
                  </a:cubicBezTo>
                  <a:cubicBezTo>
                    <a:pt x="18" y="6"/>
                    <a:pt x="18" y="6"/>
                    <a:pt x="18" y="6"/>
                  </a:cubicBezTo>
                  <a:cubicBezTo>
                    <a:pt x="18" y="6"/>
                    <a:pt x="18" y="6"/>
                    <a:pt x="18" y="6"/>
                  </a:cubicBezTo>
                  <a:cubicBezTo>
                    <a:pt x="18" y="7"/>
                    <a:pt x="18" y="7"/>
                    <a:pt x="18" y="7"/>
                  </a:cubicBezTo>
                  <a:cubicBezTo>
                    <a:pt x="18" y="7"/>
                    <a:pt x="18" y="7"/>
                    <a:pt x="18" y="7"/>
                  </a:cubicBezTo>
                  <a:cubicBezTo>
                    <a:pt x="18" y="8"/>
                    <a:pt x="18" y="10"/>
                    <a:pt x="19" y="11"/>
                  </a:cubicBezTo>
                  <a:cubicBezTo>
                    <a:pt x="19" y="12"/>
                    <a:pt x="19" y="12"/>
                    <a:pt x="19" y="12"/>
                  </a:cubicBezTo>
                  <a:cubicBezTo>
                    <a:pt x="19" y="12"/>
                    <a:pt x="19" y="12"/>
                    <a:pt x="19" y="12"/>
                  </a:cubicBezTo>
                  <a:cubicBezTo>
                    <a:pt x="19" y="12"/>
                    <a:pt x="19" y="12"/>
                    <a:pt x="19" y="12"/>
                  </a:cubicBezTo>
                  <a:cubicBezTo>
                    <a:pt x="17" y="8"/>
                    <a:pt x="17" y="8"/>
                    <a:pt x="17" y="8"/>
                  </a:cubicBezTo>
                  <a:cubicBezTo>
                    <a:pt x="17" y="8"/>
                    <a:pt x="17" y="8"/>
                    <a:pt x="17" y="8"/>
                  </a:cubicBezTo>
                  <a:cubicBezTo>
                    <a:pt x="17" y="8"/>
                    <a:pt x="17" y="8"/>
                    <a:pt x="17" y="8"/>
                  </a:cubicBezTo>
                  <a:cubicBezTo>
                    <a:pt x="18" y="10"/>
                    <a:pt x="18" y="10"/>
                    <a:pt x="18" y="10"/>
                  </a:cubicBezTo>
                  <a:cubicBezTo>
                    <a:pt x="18" y="10"/>
                    <a:pt x="18" y="10"/>
                    <a:pt x="18" y="10"/>
                  </a:cubicBezTo>
                  <a:cubicBezTo>
                    <a:pt x="17" y="10"/>
                    <a:pt x="17" y="10"/>
                    <a:pt x="17" y="10"/>
                  </a:cubicBezTo>
                  <a:cubicBezTo>
                    <a:pt x="14" y="10"/>
                    <a:pt x="14" y="10"/>
                    <a:pt x="14" y="10"/>
                  </a:cubicBezTo>
                  <a:cubicBezTo>
                    <a:pt x="14" y="10"/>
                    <a:pt x="14" y="10"/>
                    <a:pt x="14" y="10"/>
                  </a:cubicBezTo>
                  <a:cubicBezTo>
                    <a:pt x="14" y="10"/>
                    <a:pt x="14" y="10"/>
                    <a:pt x="14" y="10"/>
                  </a:cubicBezTo>
                  <a:cubicBezTo>
                    <a:pt x="14" y="8"/>
                    <a:pt x="14" y="8"/>
                    <a:pt x="14" y="8"/>
                  </a:cubicBezTo>
                  <a:cubicBezTo>
                    <a:pt x="13" y="7"/>
                    <a:pt x="13" y="7"/>
                    <a:pt x="13" y="7"/>
                  </a:cubicBezTo>
                  <a:cubicBezTo>
                    <a:pt x="13" y="7"/>
                    <a:pt x="13" y="7"/>
                    <a:pt x="13" y="7"/>
                  </a:cubicBezTo>
                  <a:cubicBezTo>
                    <a:pt x="13" y="7"/>
                    <a:pt x="13" y="7"/>
                    <a:pt x="13" y="7"/>
                  </a:cubicBezTo>
                  <a:cubicBezTo>
                    <a:pt x="13" y="7"/>
                    <a:pt x="13" y="7"/>
                    <a:pt x="13" y="7"/>
                  </a:cubicBezTo>
                  <a:cubicBezTo>
                    <a:pt x="12" y="7"/>
                    <a:pt x="12" y="7"/>
                    <a:pt x="12" y="7"/>
                  </a:cubicBezTo>
                  <a:cubicBezTo>
                    <a:pt x="12" y="7"/>
                    <a:pt x="12" y="7"/>
                    <a:pt x="12" y="7"/>
                  </a:cubicBezTo>
                  <a:cubicBezTo>
                    <a:pt x="12" y="7"/>
                    <a:pt x="12" y="7"/>
                    <a:pt x="12" y="7"/>
                  </a:cubicBezTo>
                  <a:cubicBezTo>
                    <a:pt x="12" y="7"/>
                    <a:pt x="12" y="7"/>
                    <a:pt x="12" y="7"/>
                  </a:cubicBezTo>
                  <a:cubicBezTo>
                    <a:pt x="12" y="7"/>
                    <a:pt x="12" y="7"/>
                    <a:pt x="12" y="7"/>
                  </a:cubicBezTo>
                  <a:moveTo>
                    <a:pt x="28" y="14"/>
                  </a:moveTo>
                  <a:cubicBezTo>
                    <a:pt x="27" y="14"/>
                    <a:pt x="27" y="14"/>
                    <a:pt x="27" y="14"/>
                  </a:cubicBezTo>
                  <a:cubicBezTo>
                    <a:pt x="27" y="13"/>
                    <a:pt x="26" y="12"/>
                    <a:pt x="26" y="12"/>
                  </a:cubicBezTo>
                  <a:cubicBezTo>
                    <a:pt x="26" y="12"/>
                    <a:pt x="26" y="12"/>
                    <a:pt x="26" y="12"/>
                  </a:cubicBezTo>
                  <a:cubicBezTo>
                    <a:pt x="25" y="11"/>
                    <a:pt x="25" y="11"/>
                    <a:pt x="25" y="10"/>
                  </a:cubicBezTo>
                  <a:cubicBezTo>
                    <a:pt x="25" y="10"/>
                    <a:pt x="25" y="10"/>
                    <a:pt x="25" y="10"/>
                  </a:cubicBezTo>
                  <a:cubicBezTo>
                    <a:pt x="25" y="7"/>
                    <a:pt x="25" y="7"/>
                    <a:pt x="25" y="7"/>
                  </a:cubicBezTo>
                  <a:cubicBezTo>
                    <a:pt x="25" y="7"/>
                    <a:pt x="25" y="6"/>
                    <a:pt x="25" y="6"/>
                  </a:cubicBezTo>
                  <a:cubicBezTo>
                    <a:pt x="25" y="5"/>
                    <a:pt x="25" y="5"/>
                    <a:pt x="24" y="4"/>
                  </a:cubicBezTo>
                  <a:cubicBezTo>
                    <a:pt x="24" y="3"/>
                    <a:pt x="23" y="2"/>
                    <a:pt x="23" y="2"/>
                  </a:cubicBezTo>
                  <a:cubicBezTo>
                    <a:pt x="25" y="3"/>
                    <a:pt x="30" y="5"/>
                    <a:pt x="31" y="7"/>
                  </a:cubicBezTo>
                  <a:cubicBezTo>
                    <a:pt x="31" y="7"/>
                    <a:pt x="31" y="7"/>
                    <a:pt x="31" y="7"/>
                  </a:cubicBezTo>
                  <a:cubicBezTo>
                    <a:pt x="31" y="8"/>
                    <a:pt x="31" y="8"/>
                    <a:pt x="32" y="8"/>
                  </a:cubicBezTo>
                  <a:cubicBezTo>
                    <a:pt x="32" y="9"/>
                    <a:pt x="32" y="9"/>
                    <a:pt x="33" y="9"/>
                  </a:cubicBezTo>
                  <a:cubicBezTo>
                    <a:pt x="33" y="9"/>
                    <a:pt x="33" y="9"/>
                    <a:pt x="33" y="9"/>
                  </a:cubicBezTo>
                  <a:cubicBezTo>
                    <a:pt x="35" y="14"/>
                    <a:pt x="35" y="14"/>
                    <a:pt x="35" y="14"/>
                  </a:cubicBezTo>
                  <a:cubicBezTo>
                    <a:pt x="35" y="14"/>
                    <a:pt x="35" y="14"/>
                    <a:pt x="34" y="14"/>
                  </a:cubicBezTo>
                  <a:cubicBezTo>
                    <a:pt x="34" y="14"/>
                    <a:pt x="33" y="14"/>
                    <a:pt x="33" y="14"/>
                  </a:cubicBezTo>
                  <a:cubicBezTo>
                    <a:pt x="32" y="13"/>
                    <a:pt x="32" y="13"/>
                    <a:pt x="32" y="13"/>
                  </a:cubicBezTo>
                  <a:cubicBezTo>
                    <a:pt x="32" y="13"/>
                    <a:pt x="32" y="13"/>
                    <a:pt x="32" y="13"/>
                  </a:cubicBezTo>
                  <a:cubicBezTo>
                    <a:pt x="28" y="14"/>
                    <a:pt x="28" y="14"/>
                    <a:pt x="28" y="14"/>
                  </a:cubicBezTo>
                  <a:moveTo>
                    <a:pt x="22" y="24"/>
                  </a:moveTo>
                  <a:cubicBezTo>
                    <a:pt x="22" y="24"/>
                    <a:pt x="22" y="24"/>
                    <a:pt x="22" y="24"/>
                  </a:cubicBezTo>
                  <a:cubicBezTo>
                    <a:pt x="22" y="23"/>
                    <a:pt x="22" y="23"/>
                    <a:pt x="22" y="23"/>
                  </a:cubicBezTo>
                  <a:cubicBezTo>
                    <a:pt x="20" y="21"/>
                    <a:pt x="20" y="21"/>
                    <a:pt x="20" y="21"/>
                  </a:cubicBezTo>
                  <a:cubicBezTo>
                    <a:pt x="20" y="21"/>
                    <a:pt x="20" y="20"/>
                    <a:pt x="20" y="20"/>
                  </a:cubicBezTo>
                  <a:cubicBezTo>
                    <a:pt x="20" y="19"/>
                    <a:pt x="20" y="19"/>
                    <a:pt x="20" y="19"/>
                  </a:cubicBezTo>
                  <a:cubicBezTo>
                    <a:pt x="20" y="19"/>
                    <a:pt x="20" y="19"/>
                    <a:pt x="20" y="19"/>
                  </a:cubicBezTo>
                  <a:cubicBezTo>
                    <a:pt x="20" y="18"/>
                    <a:pt x="20" y="18"/>
                    <a:pt x="20" y="18"/>
                  </a:cubicBezTo>
                  <a:cubicBezTo>
                    <a:pt x="20" y="18"/>
                    <a:pt x="20" y="17"/>
                    <a:pt x="20" y="17"/>
                  </a:cubicBezTo>
                  <a:cubicBezTo>
                    <a:pt x="19" y="16"/>
                    <a:pt x="19" y="16"/>
                    <a:pt x="19" y="16"/>
                  </a:cubicBezTo>
                  <a:cubicBezTo>
                    <a:pt x="19" y="15"/>
                    <a:pt x="19" y="14"/>
                    <a:pt x="20" y="14"/>
                  </a:cubicBezTo>
                  <a:cubicBezTo>
                    <a:pt x="20" y="13"/>
                    <a:pt x="20" y="13"/>
                    <a:pt x="20" y="13"/>
                  </a:cubicBezTo>
                  <a:cubicBezTo>
                    <a:pt x="20" y="13"/>
                    <a:pt x="20" y="13"/>
                    <a:pt x="20" y="13"/>
                  </a:cubicBezTo>
                  <a:cubicBezTo>
                    <a:pt x="23" y="10"/>
                    <a:pt x="23" y="10"/>
                    <a:pt x="23" y="10"/>
                  </a:cubicBezTo>
                  <a:cubicBezTo>
                    <a:pt x="23" y="9"/>
                    <a:pt x="23" y="9"/>
                    <a:pt x="23" y="9"/>
                  </a:cubicBezTo>
                  <a:cubicBezTo>
                    <a:pt x="23" y="9"/>
                    <a:pt x="23" y="8"/>
                    <a:pt x="23" y="8"/>
                  </a:cubicBezTo>
                  <a:cubicBezTo>
                    <a:pt x="22" y="7"/>
                    <a:pt x="21" y="5"/>
                    <a:pt x="21" y="4"/>
                  </a:cubicBezTo>
                  <a:cubicBezTo>
                    <a:pt x="21" y="3"/>
                    <a:pt x="22" y="2"/>
                    <a:pt x="22" y="1"/>
                  </a:cubicBezTo>
                  <a:cubicBezTo>
                    <a:pt x="22" y="2"/>
                    <a:pt x="22" y="2"/>
                    <a:pt x="22" y="2"/>
                  </a:cubicBezTo>
                  <a:cubicBezTo>
                    <a:pt x="23" y="3"/>
                    <a:pt x="23" y="4"/>
                    <a:pt x="24" y="4"/>
                  </a:cubicBezTo>
                  <a:cubicBezTo>
                    <a:pt x="24" y="5"/>
                    <a:pt x="25" y="5"/>
                    <a:pt x="25" y="6"/>
                  </a:cubicBezTo>
                  <a:cubicBezTo>
                    <a:pt x="25" y="6"/>
                    <a:pt x="25" y="7"/>
                    <a:pt x="25" y="7"/>
                  </a:cubicBezTo>
                  <a:cubicBezTo>
                    <a:pt x="24" y="9"/>
                    <a:pt x="24" y="9"/>
                    <a:pt x="24" y="9"/>
                  </a:cubicBezTo>
                  <a:cubicBezTo>
                    <a:pt x="24" y="10"/>
                    <a:pt x="24" y="10"/>
                    <a:pt x="24" y="10"/>
                  </a:cubicBezTo>
                  <a:cubicBezTo>
                    <a:pt x="24" y="11"/>
                    <a:pt x="25" y="11"/>
                    <a:pt x="25" y="12"/>
                  </a:cubicBezTo>
                  <a:cubicBezTo>
                    <a:pt x="25" y="12"/>
                    <a:pt x="25" y="12"/>
                    <a:pt x="25" y="12"/>
                  </a:cubicBezTo>
                  <a:cubicBezTo>
                    <a:pt x="25" y="12"/>
                    <a:pt x="25" y="12"/>
                    <a:pt x="25" y="12"/>
                  </a:cubicBezTo>
                  <a:cubicBezTo>
                    <a:pt x="25" y="14"/>
                    <a:pt x="26" y="15"/>
                    <a:pt x="27" y="16"/>
                  </a:cubicBezTo>
                  <a:cubicBezTo>
                    <a:pt x="27" y="17"/>
                    <a:pt x="28" y="17"/>
                    <a:pt x="29" y="18"/>
                  </a:cubicBezTo>
                  <a:cubicBezTo>
                    <a:pt x="29" y="18"/>
                    <a:pt x="29" y="18"/>
                    <a:pt x="29" y="18"/>
                  </a:cubicBezTo>
                  <a:cubicBezTo>
                    <a:pt x="30" y="18"/>
                    <a:pt x="30" y="18"/>
                    <a:pt x="30" y="18"/>
                  </a:cubicBezTo>
                  <a:cubicBezTo>
                    <a:pt x="30" y="18"/>
                    <a:pt x="30" y="18"/>
                    <a:pt x="30" y="18"/>
                  </a:cubicBezTo>
                  <a:cubicBezTo>
                    <a:pt x="30" y="19"/>
                    <a:pt x="30" y="19"/>
                    <a:pt x="30" y="19"/>
                  </a:cubicBezTo>
                  <a:cubicBezTo>
                    <a:pt x="30" y="19"/>
                    <a:pt x="30" y="19"/>
                    <a:pt x="30" y="19"/>
                  </a:cubicBezTo>
                  <a:cubicBezTo>
                    <a:pt x="30" y="19"/>
                    <a:pt x="30" y="19"/>
                    <a:pt x="30" y="19"/>
                  </a:cubicBezTo>
                  <a:cubicBezTo>
                    <a:pt x="31" y="19"/>
                    <a:pt x="32" y="20"/>
                    <a:pt x="33" y="21"/>
                  </a:cubicBezTo>
                  <a:cubicBezTo>
                    <a:pt x="33" y="21"/>
                    <a:pt x="33" y="21"/>
                    <a:pt x="33" y="21"/>
                  </a:cubicBezTo>
                  <a:cubicBezTo>
                    <a:pt x="34" y="21"/>
                    <a:pt x="34" y="21"/>
                    <a:pt x="34" y="21"/>
                  </a:cubicBezTo>
                  <a:cubicBezTo>
                    <a:pt x="35" y="22"/>
                    <a:pt x="35" y="22"/>
                    <a:pt x="35" y="22"/>
                  </a:cubicBezTo>
                  <a:cubicBezTo>
                    <a:pt x="33" y="24"/>
                    <a:pt x="32" y="26"/>
                    <a:pt x="31" y="28"/>
                  </a:cubicBezTo>
                  <a:cubicBezTo>
                    <a:pt x="30" y="28"/>
                    <a:pt x="28" y="27"/>
                    <a:pt x="27" y="27"/>
                  </a:cubicBezTo>
                  <a:cubicBezTo>
                    <a:pt x="26" y="27"/>
                    <a:pt x="26" y="27"/>
                    <a:pt x="25" y="28"/>
                  </a:cubicBezTo>
                  <a:cubicBezTo>
                    <a:pt x="25" y="28"/>
                    <a:pt x="25" y="28"/>
                    <a:pt x="25" y="28"/>
                  </a:cubicBezTo>
                  <a:cubicBezTo>
                    <a:pt x="25" y="28"/>
                    <a:pt x="24" y="28"/>
                    <a:pt x="24" y="28"/>
                  </a:cubicBezTo>
                  <a:cubicBezTo>
                    <a:pt x="24" y="28"/>
                    <a:pt x="24" y="28"/>
                    <a:pt x="24" y="28"/>
                  </a:cubicBezTo>
                  <a:cubicBezTo>
                    <a:pt x="23" y="28"/>
                    <a:pt x="23" y="28"/>
                    <a:pt x="23" y="28"/>
                  </a:cubicBezTo>
                  <a:cubicBezTo>
                    <a:pt x="22" y="27"/>
                    <a:pt x="21" y="26"/>
                    <a:pt x="20" y="25"/>
                  </a:cubicBezTo>
                  <a:cubicBezTo>
                    <a:pt x="19" y="22"/>
                    <a:pt x="19" y="22"/>
                    <a:pt x="19" y="22"/>
                  </a:cubicBezTo>
                  <a:cubicBezTo>
                    <a:pt x="18" y="21"/>
                    <a:pt x="18" y="21"/>
                    <a:pt x="18" y="21"/>
                  </a:cubicBezTo>
                  <a:cubicBezTo>
                    <a:pt x="17" y="21"/>
                    <a:pt x="17" y="21"/>
                    <a:pt x="17" y="21"/>
                  </a:cubicBezTo>
                  <a:cubicBezTo>
                    <a:pt x="17" y="21"/>
                    <a:pt x="17" y="21"/>
                    <a:pt x="17" y="21"/>
                  </a:cubicBezTo>
                  <a:cubicBezTo>
                    <a:pt x="17" y="20"/>
                    <a:pt x="17" y="20"/>
                    <a:pt x="17" y="20"/>
                  </a:cubicBezTo>
                  <a:cubicBezTo>
                    <a:pt x="17" y="20"/>
                    <a:pt x="17" y="20"/>
                    <a:pt x="17" y="20"/>
                  </a:cubicBezTo>
                  <a:cubicBezTo>
                    <a:pt x="16" y="19"/>
                    <a:pt x="15" y="18"/>
                    <a:pt x="14" y="17"/>
                  </a:cubicBezTo>
                  <a:cubicBezTo>
                    <a:pt x="13" y="16"/>
                    <a:pt x="13" y="16"/>
                    <a:pt x="13" y="16"/>
                  </a:cubicBezTo>
                  <a:cubicBezTo>
                    <a:pt x="13" y="16"/>
                    <a:pt x="13" y="16"/>
                    <a:pt x="13" y="16"/>
                  </a:cubicBezTo>
                  <a:cubicBezTo>
                    <a:pt x="13" y="16"/>
                    <a:pt x="13" y="16"/>
                    <a:pt x="13" y="16"/>
                  </a:cubicBezTo>
                  <a:cubicBezTo>
                    <a:pt x="12" y="16"/>
                    <a:pt x="12" y="16"/>
                    <a:pt x="11" y="17"/>
                  </a:cubicBezTo>
                  <a:cubicBezTo>
                    <a:pt x="11" y="16"/>
                    <a:pt x="11" y="16"/>
                    <a:pt x="11" y="16"/>
                  </a:cubicBezTo>
                  <a:cubicBezTo>
                    <a:pt x="11" y="17"/>
                    <a:pt x="11" y="17"/>
                    <a:pt x="11" y="17"/>
                  </a:cubicBezTo>
                  <a:cubicBezTo>
                    <a:pt x="10" y="16"/>
                    <a:pt x="8" y="14"/>
                    <a:pt x="7" y="13"/>
                  </a:cubicBezTo>
                  <a:cubicBezTo>
                    <a:pt x="7" y="13"/>
                    <a:pt x="7" y="13"/>
                    <a:pt x="7" y="13"/>
                  </a:cubicBezTo>
                  <a:cubicBezTo>
                    <a:pt x="7" y="13"/>
                    <a:pt x="7" y="13"/>
                    <a:pt x="7" y="13"/>
                  </a:cubicBezTo>
                  <a:cubicBezTo>
                    <a:pt x="6" y="12"/>
                    <a:pt x="6" y="12"/>
                    <a:pt x="6" y="12"/>
                  </a:cubicBezTo>
                  <a:cubicBezTo>
                    <a:pt x="6" y="11"/>
                    <a:pt x="7" y="10"/>
                    <a:pt x="8" y="9"/>
                  </a:cubicBezTo>
                  <a:cubicBezTo>
                    <a:pt x="9" y="9"/>
                    <a:pt x="9" y="10"/>
                    <a:pt x="10" y="10"/>
                  </a:cubicBezTo>
                  <a:cubicBezTo>
                    <a:pt x="11" y="10"/>
                    <a:pt x="11" y="10"/>
                    <a:pt x="11" y="10"/>
                  </a:cubicBezTo>
                  <a:cubicBezTo>
                    <a:pt x="13" y="9"/>
                    <a:pt x="13" y="9"/>
                    <a:pt x="13" y="9"/>
                  </a:cubicBezTo>
                  <a:cubicBezTo>
                    <a:pt x="13" y="10"/>
                    <a:pt x="13" y="10"/>
                    <a:pt x="13" y="10"/>
                  </a:cubicBezTo>
                  <a:cubicBezTo>
                    <a:pt x="13" y="11"/>
                    <a:pt x="13" y="11"/>
                    <a:pt x="13" y="11"/>
                  </a:cubicBezTo>
                  <a:cubicBezTo>
                    <a:pt x="13" y="11"/>
                    <a:pt x="13" y="11"/>
                    <a:pt x="13" y="11"/>
                  </a:cubicBezTo>
                  <a:cubicBezTo>
                    <a:pt x="13" y="11"/>
                    <a:pt x="14" y="12"/>
                    <a:pt x="14" y="12"/>
                  </a:cubicBezTo>
                  <a:cubicBezTo>
                    <a:pt x="14" y="13"/>
                    <a:pt x="14" y="13"/>
                    <a:pt x="14" y="13"/>
                  </a:cubicBezTo>
                  <a:cubicBezTo>
                    <a:pt x="14" y="13"/>
                    <a:pt x="14" y="13"/>
                    <a:pt x="14" y="13"/>
                  </a:cubicBezTo>
                  <a:cubicBezTo>
                    <a:pt x="15" y="13"/>
                    <a:pt x="15" y="13"/>
                    <a:pt x="15" y="13"/>
                  </a:cubicBezTo>
                  <a:cubicBezTo>
                    <a:pt x="15" y="13"/>
                    <a:pt x="16" y="13"/>
                    <a:pt x="16" y="13"/>
                  </a:cubicBezTo>
                  <a:cubicBezTo>
                    <a:pt x="16" y="14"/>
                    <a:pt x="16" y="14"/>
                    <a:pt x="16" y="14"/>
                  </a:cubicBezTo>
                  <a:cubicBezTo>
                    <a:pt x="17" y="14"/>
                    <a:pt x="17" y="14"/>
                    <a:pt x="17" y="14"/>
                  </a:cubicBezTo>
                  <a:cubicBezTo>
                    <a:pt x="17" y="14"/>
                    <a:pt x="17" y="14"/>
                    <a:pt x="17" y="14"/>
                  </a:cubicBezTo>
                  <a:cubicBezTo>
                    <a:pt x="17" y="15"/>
                    <a:pt x="17" y="15"/>
                    <a:pt x="17" y="15"/>
                  </a:cubicBezTo>
                  <a:cubicBezTo>
                    <a:pt x="19" y="18"/>
                    <a:pt x="19" y="18"/>
                    <a:pt x="19" y="18"/>
                  </a:cubicBezTo>
                  <a:cubicBezTo>
                    <a:pt x="19" y="18"/>
                    <a:pt x="19" y="18"/>
                    <a:pt x="19" y="18"/>
                  </a:cubicBezTo>
                  <a:cubicBezTo>
                    <a:pt x="19" y="18"/>
                    <a:pt x="19" y="18"/>
                    <a:pt x="19" y="18"/>
                  </a:cubicBezTo>
                  <a:cubicBezTo>
                    <a:pt x="19" y="19"/>
                    <a:pt x="18" y="19"/>
                    <a:pt x="18" y="20"/>
                  </a:cubicBezTo>
                  <a:cubicBezTo>
                    <a:pt x="19" y="21"/>
                    <a:pt x="19" y="21"/>
                    <a:pt x="19" y="22"/>
                  </a:cubicBezTo>
                  <a:cubicBezTo>
                    <a:pt x="21" y="24"/>
                    <a:pt x="21" y="24"/>
                    <a:pt x="21" y="24"/>
                  </a:cubicBezTo>
                  <a:cubicBezTo>
                    <a:pt x="22" y="24"/>
                    <a:pt x="22" y="24"/>
                    <a:pt x="22" y="24"/>
                  </a:cubicBezTo>
                  <a:moveTo>
                    <a:pt x="22" y="1"/>
                  </a:moveTo>
                  <a:cubicBezTo>
                    <a:pt x="22" y="1"/>
                    <a:pt x="22" y="1"/>
                    <a:pt x="22" y="1"/>
                  </a:cubicBezTo>
                  <a:cubicBezTo>
                    <a:pt x="22" y="1"/>
                    <a:pt x="22" y="1"/>
                    <a:pt x="22" y="1"/>
                  </a:cubicBezTo>
                  <a:cubicBezTo>
                    <a:pt x="22" y="1"/>
                    <a:pt x="22" y="1"/>
                    <a:pt x="22" y="1"/>
                  </a:cubicBezTo>
                  <a:moveTo>
                    <a:pt x="22" y="0"/>
                  </a:moveTo>
                  <a:cubicBezTo>
                    <a:pt x="22" y="0"/>
                    <a:pt x="22" y="0"/>
                    <a:pt x="22" y="0"/>
                  </a:cubicBezTo>
                  <a:cubicBezTo>
                    <a:pt x="22" y="0"/>
                    <a:pt x="20" y="2"/>
                    <a:pt x="20" y="3"/>
                  </a:cubicBezTo>
                  <a:cubicBezTo>
                    <a:pt x="19" y="3"/>
                    <a:pt x="17" y="3"/>
                    <a:pt x="15" y="3"/>
                  </a:cubicBezTo>
                  <a:cubicBezTo>
                    <a:pt x="13" y="3"/>
                    <a:pt x="10" y="3"/>
                    <a:pt x="10" y="3"/>
                  </a:cubicBezTo>
                  <a:cubicBezTo>
                    <a:pt x="10" y="3"/>
                    <a:pt x="10" y="3"/>
                    <a:pt x="10" y="3"/>
                  </a:cubicBezTo>
                  <a:cubicBezTo>
                    <a:pt x="10" y="3"/>
                    <a:pt x="9" y="6"/>
                    <a:pt x="7" y="8"/>
                  </a:cubicBezTo>
                  <a:cubicBezTo>
                    <a:pt x="7" y="8"/>
                    <a:pt x="7" y="8"/>
                    <a:pt x="7" y="8"/>
                  </a:cubicBezTo>
                  <a:cubicBezTo>
                    <a:pt x="7" y="8"/>
                    <a:pt x="7" y="8"/>
                    <a:pt x="7" y="8"/>
                  </a:cubicBezTo>
                  <a:cubicBezTo>
                    <a:pt x="6" y="9"/>
                    <a:pt x="5" y="10"/>
                    <a:pt x="5" y="12"/>
                  </a:cubicBezTo>
                  <a:cubicBezTo>
                    <a:pt x="5" y="12"/>
                    <a:pt x="5" y="12"/>
                    <a:pt x="5" y="12"/>
                  </a:cubicBezTo>
                  <a:cubicBezTo>
                    <a:pt x="6" y="13"/>
                    <a:pt x="6" y="13"/>
                    <a:pt x="6" y="13"/>
                  </a:cubicBezTo>
                  <a:cubicBezTo>
                    <a:pt x="5" y="14"/>
                    <a:pt x="5" y="15"/>
                    <a:pt x="5" y="16"/>
                  </a:cubicBezTo>
                  <a:cubicBezTo>
                    <a:pt x="5" y="16"/>
                    <a:pt x="4" y="17"/>
                    <a:pt x="4" y="18"/>
                  </a:cubicBezTo>
                  <a:cubicBezTo>
                    <a:pt x="1" y="17"/>
                    <a:pt x="1" y="17"/>
                    <a:pt x="1" y="17"/>
                  </a:cubicBezTo>
                  <a:cubicBezTo>
                    <a:pt x="0" y="17"/>
                    <a:pt x="0" y="17"/>
                    <a:pt x="0" y="17"/>
                  </a:cubicBezTo>
                  <a:cubicBezTo>
                    <a:pt x="0" y="18"/>
                    <a:pt x="0" y="18"/>
                    <a:pt x="0" y="18"/>
                  </a:cubicBezTo>
                  <a:cubicBezTo>
                    <a:pt x="1" y="21"/>
                    <a:pt x="4" y="23"/>
                    <a:pt x="6" y="25"/>
                  </a:cubicBezTo>
                  <a:cubicBezTo>
                    <a:pt x="6" y="25"/>
                    <a:pt x="6" y="25"/>
                    <a:pt x="6" y="25"/>
                  </a:cubicBezTo>
                  <a:cubicBezTo>
                    <a:pt x="6" y="26"/>
                    <a:pt x="6" y="26"/>
                    <a:pt x="6" y="26"/>
                  </a:cubicBezTo>
                  <a:cubicBezTo>
                    <a:pt x="6" y="27"/>
                    <a:pt x="6" y="27"/>
                    <a:pt x="6" y="27"/>
                  </a:cubicBezTo>
                  <a:cubicBezTo>
                    <a:pt x="7" y="28"/>
                    <a:pt x="9" y="29"/>
                    <a:pt x="10" y="31"/>
                  </a:cubicBezTo>
                  <a:cubicBezTo>
                    <a:pt x="10" y="31"/>
                    <a:pt x="10" y="31"/>
                    <a:pt x="10" y="31"/>
                  </a:cubicBezTo>
                  <a:cubicBezTo>
                    <a:pt x="11" y="31"/>
                    <a:pt x="11" y="31"/>
                    <a:pt x="11" y="31"/>
                  </a:cubicBezTo>
                  <a:cubicBezTo>
                    <a:pt x="11" y="30"/>
                    <a:pt x="12" y="30"/>
                    <a:pt x="13" y="29"/>
                  </a:cubicBezTo>
                  <a:cubicBezTo>
                    <a:pt x="14" y="32"/>
                    <a:pt x="14" y="32"/>
                    <a:pt x="14" y="32"/>
                  </a:cubicBezTo>
                  <a:cubicBezTo>
                    <a:pt x="15" y="33"/>
                    <a:pt x="15" y="33"/>
                    <a:pt x="15" y="33"/>
                  </a:cubicBezTo>
                  <a:cubicBezTo>
                    <a:pt x="15" y="33"/>
                    <a:pt x="15" y="33"/>
                    <a:pt x="15" y="33"/>
                  </a:cubicBezTo>
                  <a:cubicBezTo>
                    <a:pt x="16" y="33"/>
                    <a:pt x="16" y="33"/>
                    <a:pt x="17" y="33"/>
                  </a:cubicBezTo>
                  <a:cubicBezTo>
                    <a:pt x="17" y="33"/>
                    <a:pt x="17" y="33"/>
                    <a:pt x="17" y="33"/>
                  </a:cubicBezTo>
                  <a:cubicBezTo>
                    <a:pt x="18" y="33"/>
                    <a:pt x="18" y="33"/>
                    <a:pt x="19" y="33"/>
                  </a:cubicBezTo>
                  <a:cubicBezTo>
                    <a:pt x="21" y="33"/>
                    <a:pt x="23" y="32"/>
                    <a:pt x="24" y="30"/>
                  </a:cubicBezTo>
                  <a:cubicBezTo>
                    <a:pt x="25" y="30"/>
                    <a:pt x="25" y="31"/>
                    <a:pt x="26" y="31"/>
                  </a:cubicBezTo>
                  <a:cubicBezTo>
                    <a:pt x="26" y="31"/>
                    <a:pt x="26" y="31"/>
                    <a:pt x="26" y="31"/>
                  </a:cubicBezTo>
                  <a:cubicBezTo>
                    <a:pt x="26" y="31"/>
                    <a:pt x="26" y="31"/>
                    <a:pt x="26" y="31"/>
                  </a:cubicBezTo>
                  <a:cubicBezTo>
                    <a:pt x="26" y="31"/>
                    <a:pt x="26" y="31"/>
                    <a:pt x="26" y="31"/>
                  </a:cubicBezTo>
                  <a:cubicBezTo>
                    <a:pt x="27" y="31"/>
                    <a:pt x="27" y="31"/>
                    <a:pt x="27" y="31"/>
                  </a:cubicBezTo>
                  <a:cubicBezTo>
                    <a:pt x="27" y="31"/>
                    <a:pt x="27" y="31"/>
                    <a:pt x="27" y="31"/>
                  </a:cubicBezTo>
                  <a:cubicBezTo>
                    <a:pt x="27" y="30"/>
                    <a:pt x="27" y="30"/>
                    <a:pt x="27" y="30"/>
                  </a:cubicBezTo>
                  <a:cubicBezTo>
                    <a:pt x="28" y="30"/>
                    <a:pt x="28" y="30"/>
                    <a:pt x="28" y="30"/>
                  </a:cubicBezTo>
                  <a:cubicBezTo>
                    <a:pt x="28" y="30"/>
                    <a:pt x="28" y="30"/>
                    <a:pt x="28" y="30"/>
                  </a:cubicBezTo>
                  <a:cubicBezTo>
                    <a:pt x="28" y="30"/>
                    <a:pt x="28" y="30"/>
                    <a:pt x="28" y="30"/>
                  </a:cubicBezTo>
                  <a:cubicBezTo>
                    <a:pt x="28" y="30"/>
                    <a:pt x="28" y="30"/>
                    <a:pt x="28" y="30"/>
                  </a:cubicBezTo>
                  <a:cubicBezTo>
                    <a:pt x="29" y="30"/>
                    <a:pt x="29" y="30"/>
                    <a:pt x="29" y="30"/>
                  </a:cubicBezTo>
                  <a:cubicBezTo>
                    <a:pt x="29" y="30"/>
                    <a:pt x="29" y="30"/>
                    <a:pt x="29" y="30"/>
                  </a:cubicBezTo>
                  <a:cubicBezTo>
                    <a:pt x="29" y="30"/>
                    <a:pt x="29" y="30"/>
                    <a:pt x="29" y="30"/>
                  </a:cubicBezTo>
                  <a:cubicBezTo>
                    <a:pt x="29" y="30"/>
                    <a:pt x="29" y="30"/>
                    <a:pt x="29" y="30"/>
                  </a:cubicBezTo>
                  <a:cubicBezTo>
                    <a:pt x="29" y="30"/>
                    <a:pt x="29" y="30"/>
                    <a:pt x="29" y="30"/>
                  </a:cubicBezTo>
                  <a:cubicBezTo>
                    <a:pt x="30" y="30"/>
                    <a:pt x="30" y="30"/>
                    <a:pt x="30" y="30"/>
                  </a:cubicBezTo>
                  <a:cubicBezTo>
                    <a:pt x="30" y="30"/>
                    <a:pt x="30" y="30"/>
                    <a:pt x="30" y="30"/>
                  </a:cubicBezTo>
                  <a:cubicBezTo>
                    <a:pt x="31" y="30"/>
                    <a:pt x="31" y="30"/>
                    <a:pt x="31" y="30"/>
                  </a:cubicBezTo>
                  <a:cubicBezTo>
                    <a:pt x="31" y="29"/>
                    <a:pt x="31" y="29"/>
                    <a:pt x="31" y="29"/>
                  </a:cubicBezTo>
                  <a:cubicBezTo>
                    <a:pt x="33" y="27"/>
                    <a:pt x="34" y="25"/>
                    <a:pt x="36" y="23"/>
                  </a:cubicBezTo>
                  <a:cubicBezTo>
                    <a:pt x="36" y="22"/>
                    <a:pt x="36" y="22"/>
                    <a:pt x="36" y="22"/>
                  </a:cubicBezTo>
                  <a:cubicBezTo>
                    <a:pt x="36" y="22"/>
                    <a:pt x="36" y="22"/>
                    <a:pt x="36" y="22"/>
                  </a:cubicBezTo>
                  <a:cubicBezTo>
                    <a:pt x="34" y="20"/>
                    <a:pt x="34" y="20"/>
                    <a:pt x="34" y="20"/>
                  </a:cubicBezTo>
                  <a:cubicBezTo>
                    <a:pt x="34" y="18"/>
                    <a:pt x="35" y="16"/>
                    <a:pt x="36" y="15"/>
                  </a:cubicBezTo>
                  <a:cubicBezTo>
                    <a:pt x="36" y="15"/>
                    <a:pt x="36" y="15"/>
                    <a:pt x="36" y="15"/>
                  </a:cubicBezTo>
                  <a:cubicBezTo>
                    <a:pt x="37" y="14"/>
                    <a:pt x="37" y="14"/>
                    <a:pt x="37" y="14"/>
                  </a:cubicBezTo>
                  <a:cubicBezTo>
                    <a:pt x="37" y="14"/>
                    <a:pt x="37" y="14"/>
                    <a:pt x="37" y="14"/>
                  </a:cubicBezTo>
                  <a:cubicBezTo>
                    <a:pt x="37" y="14"/>
                    <a:pt x="37" y="14"/>
                    <a:pt x="37" y="14"/>
                  </a:cubicBezTo>
                  <a:cubicBezTo>
                    <a:pt x="34" y="8"/>
                    <a:pt x="34" y="8"/>
                    <a:pt x="34" y="8"/>
                  </a:cubicBezTo>
                  <a:cubicBezTo>
                    <a:pt x="33" y="7"/>
                    <a:pt x="33" y="7"/>
                    <a:pt x="33" y="7"/>
                  </a:cubicBezTo>
                  <a:cubicBezTo>
                    <a:pt x="33" y="8"/>
                    <a:pt x="33" y="8"/>
                    <a:pt x="33" y="8"/>
                  </a:cubicBezTo>
                  <a:cubicBezTo>
                    <a:pt x="32" y="8"/>
                    <a:pt x="32" y="8"/>
                    <a:pt x="32" y="8"/>
                  </a:cubicBezTo>
                  <a:cubicBezTo>
                    <a:pt x="32" y="7"/>
                    <a:pt x="32" y="7"/>
                    <a:pt x="32" y="7"/>
                  </a:cubicBezTo>
                  <a:cubicBezTo>
                    <a:pt x="32" y="6"/>
                    <a:pt x="32" y="6"/>
                    <a:pt x="32" y="6"/>
                  </a:cubicBezTo>
                  <a:cubicBezTo>
                    <a:pt x="30" y="3"/>
                    <a:pt x="23" y="0"/>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13" name="Freeform 199"/>
            <p:cNvSpPr>
              <a:spLocks noEditPoints="1"/>
            </p:cNvSpPr>
            <p:nvPr/>
          </p:nvSpPr>
          <p:spPr bwMode="auto">
            <a:xfrm>
              <a:off x="3993" y="2512"/>
              <a:ext cx="96" cy="105"/>
            </a:xfrm>
            <a:custGeom>
              <a:avLst/>
              <a:gdLst>
                <a:gd name="T0" fmla="*/ 26 w 40"/>
                <a:gd name="T1" fmla="*/ 40 h 44"/>
                <a:gd name="T2" fmla="*/ 22 w 40"/>
                <a:gd name="T3" fmla="*/ 38 h 44"/>
                <a:gd name="T4" fmla="*/ 26 w 40"/>
                <a:gd name="T5" fmla="*/ 38 h 44"/>
                <a:gd name="T6" fmla="*/ 23 w 40"/>
                <a:gd name="T7" fmla="*/ 39 h 44"/>
                <a:gd name="T8" fmla="*/ 22 w 40"/>
                <a:gd name="T9" fmla="*/ 36 h 44"/>
                <a:gd name="T10" fmla="*/ 7 w 40"/>
                <a:gd name="T11" fmla="*/ 35 h 44"/>
                <a:gd name="T12" fmla="*/ 25 w 40"/>
                <a:gd name="T13" fmla="*/ 34 h 44"/>
                <a:gd name="T14" fmla="*/ 8 w 40"/>
                <a:gd name="T15" fmla="*/ 33 h 44"/>
                <a:gd name="T16" fmla="*/ 23 w 40"/>
                <a:gd name="T17" fmla="*/ 33 h 44"/>
                <a:gd name="T18" fmla="*/ 7 w 40"/>
                <a:gd name="T19" fmla="*/ 32 h 44"/>
                <a:gd name="T20" fmla="*/ 28 w 40"/>
                <a:gd name="T21" fmla="*/ 37 h 44"/>
                <a:gd name="T22" fmla="*/ 30 w 40"/>
                <a:gd name="T23" fmla="*/ 27 h 44"/>
                <a:gd name="T24" fmla="*/ 33 w 40"/>
                <a:gd name="T25" fmla="*/ 36 h 44"/>
                <a:gd name="T26" fmla="*/ 25 w 40"/>
                <a:gd name="T27" fmla="*/ 19 h 44"/>
                <a:gd name="T28" fmla="*/ 26 w 40"/>
                <a:gd name="T29" fmla="*/ 18 h 44"/>
                <a:gd name="T30" fmla="*/ 15 w 40"/>
                <a:gd name="T31" fmla="*/ 19 h 44"/>
                <a:gd name="T32" fmla="*/ 16 w 40"/>
                <a:gd name="T33" fmla="*/ 15 h 44"/>
                <a:gd name="T34" fmla="*/ 18 w 40"/>
                <a:gd name="T35" fmla="*/ 15 h 44"/>
                <a:gd name="T36" fmla="*/ 24 w 40"/>
                <a:gd name="T37" fmla="*/ 15 h 44"/>
                <a:gd name="T38" fmla="*/ 7 w 40"/>
                <a:gd name="T39" fmla="*/ 15 h 44"/>
                <a:gd name="T40" fmla="*/ 17 w 40"/>
                <a:gd name="T41" fmla="*/ 14 h 44"/>
                <a:gd name="T42" fmla="*/ 16 w 40"/>
                <a:gd name="T43" fmla="*/ 12 h 44"/>
                <a:gd name="T44" fmla="*/ 17 w 40"/>
                <a:gd name="T45" fmla="*/ 12 h 44"/>
                <a:gd name="T46" fmla="*/ 5 w 40"/>
                <a:gd name="T47" fmla="*/ 11 h 44"/>
                <a:gd name="T48" fmla="*/ 6 w 40"/>
                <a:gd name="T49" fmla="*/ 11 h 44"/>
                <a:gd name="T50" fmla="*/ 27 w 40"/>
                <a:gd name="T51" fmla="*/ 10 h 44"/>
                <a:gd name="T52" fmla="*/ 17 w 40"/>
                <a:gd name="T53" fmla="*/ 11 h 44"/>
                <a:gd name="T54" fmla="*/ 14 w 40"/>
                <a:gd name="T55" fmla="*/ 11 h 44"/>
                <a:gd name="T56" fmla="*/ 29 w 40"/>
                <a:gd name="T57" fmla="*/ 13 h 44"/>
                <a:gd name="T58" fmla="*/ 29 w 40"/>
                <a:gd name="T59" fmla="*/ 11 h 44"/>
                <a:gd name="T60" fmla="*/ 33 w 40"/>
                <a:gd name="T61" fmla="*/ 20 h 44"/>
                <a:gd name="T62" fmla="*/ 26 w 40"/>
                <a:gd name="T63" fmla="*/ 21 h 44"/>
                <a:gd name="T64" fmla="*/ 27 w 40"/>
                <a:gd name="T65" fmla="*/ 20 h 44"/>
                <a:gd name="T66" fmla="*/ 27 w 40"/>
                <a:gd name="T67" fmla="*/ 9 h 44"/>
                <a:gd name="T68" fmla="*/ 16 w 40"/>
                <a:gd name="T69" fmla="*/ 7 h 44"/>
                <a:gd name="T70" fmla="*/ 17 w 40"/>
                <a:gd name="T71" fmla="*/ 7 h 44"/>
                <a:gd name="T72" fmla="*/ 21 w 40"/>
                <a:gd name="T73" fmla="*/ 8 h 44"/>
                <a:gd name="T74" fmla="*/ 25 w 40"/>
                <a:gd name="T75" fmla="*/ 13 h 44"/>
                <a:gd name="T76" fmla="*/ 22 w 40"/>
                <a:gd name="T77" fmla="*/ 18 h 44"/>
                <a:gd name="T78" fmla="*/ 14 w 40"/>
                <a:gd name="T79" fmla="*/ 24 h 44"/>
                <a:gd name="T80" fmla="*/ 18 w 40"/>
                <a:gd name="T81" fmla="*/ 24 h 44"/>
                <a:gd name="T82" fmla="*/ 25 w 40"/>
                <a:gd name="T83" fmla="*/ 22 h 44"/>
                <a:gd name="T84" fmla="*/ 34 w 40"/>
                <a:gd name="T85" fmla="*/ 25 h 44"/>
                <a:gd name="T86" fmla="*/ 21 w 40"/>
                <a:gd name="T87" fmla="*/ 33 h 44"/>
                <a:gd name="T88" fmla="*/ 19 w 40"/>
                <a:gd name="T89" fmla="*/ 40 h 44"/>
                <a:gd name="T90" fmla="*/ 14 w 40"/>
                <a:gd name="T91" fmla="*/ 23 h 44"/>
                <a:gd name="T92" fmla="*/ 18 w 40"/>
                <a:gd name="T93" fmla="*/ 13 h 44"/>
                <a:gd name="T94" fmla="*/ 2 w 40"/>
                <a:gd name="T95" fmla="*/ 21 h 44"/>
                <a:gd name="T96" fmla="*/ 13 w 40"/>
                <a:gd name="T97" fmla="*/ 2 h 44"/>
                <a:gd name="T98" fmla="*/ 13 w 40"/>
                <a:gd name="T99" fmla="*/ 11 h 44"/>
                <a:gd name="T100" fmla="*/ 6 w 40"/>
                <a:gd name="T101" fmla="*/ 19 h 44"/>
                <a:gd name="T102" fmla="*/ 6 w 40"/>
                <a:gd name="T103" fmla="*/ 20 h 44"/>
                <a:gd name="T104" fmla="*/ 13 w 40"/>
                <a:gd name="T105" fmla="*/ 18 h 44"/>
                <a:gd name="T106" fmla="*/ 16 w 40"/>
                <a:gd name="T107" fmla="*/ 16 h 44"/>
                <a:gd name="T108" fmla="*/ 7 w 40"/>
                <a:gd name="T109" fmla="*/ 29 h 44"/>
                <a:gd name="T110" fmla="*/ 1 w 40"/>
                <a:gd name="T111" fmla="*/ 16 h 44"/>
                <a:gd name="T112" fmla="*/ 6 w 40"/>
                <a:gd name="T113" fmla="*/ 32 h 44"/>
                <a:gd name="T114" fmla="*/ 8 w 40"/>
                <a:gd name="T115" fmla="*/ 37 h 44"/>
                <a:gd name="T116" fmla="*/ 9 w 40"/>
                <a:gd name="T117" fmla="*/ 40 h 44"/>
                <a:gd name="T118" fmla="*/ 27 w 40"/>
                <a:gd name="T119" fmla="*/ 41 h 44"/>
                <a:gd name="T120" fmla="*/ 34 w 40"/>
                <a:gd name="T121" fmla="*/ 35 h 44"/>
                <a:gd name="T122" fmla="*/ 33 w 40"/>
                <a:gd name="T123" fmla="*/ 8 h 44"/>
                <a:gd name="T124" fmla="*/ 17 w 40"/>
                <a:gd name="T125"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44">
                  <a:moveTo>
                    <a:pt x="21" y="38"/>
                  </a:moveTo>
                  <a:cubicBezTo>
                    <a:pt x="21" y="38"/>
                    <a:pt x="21" y="38"/>
                    <a:pt x="21" y="38"/>
                  </a:cubicBezTo>
                  <a:cubicBezTo>
                    <a:pt x="22" y="38"/>
                    <a:pt x="22" y="38"/>
                    <a:pt x="22" y="38"/>
                  </a:cubicBezTo>
                  <a:cubicBezTo>
                    <a:pt x="21" y="38"/>
                    <a:pt x="21" y="38"/>
                    <a:pt x="21" y="38"/>
                  </a:cubicBezTo>
                  <a:moveTo>
                    <a:pt x="26" y="40"/>
                  </a:moveTo>
                  <a:cubicBezTo>
                    <a:pt x="26" y="39"/>
                    <a:pt x="25" y="39"/>
                    <a:pt x="25" y="39"/>
                  </a:cubicBezTo>
                  <a:cubicBezTo>
                    <a:pt x="25" y="39"/>
                    <a:pt x="26" y="39"/>
                    <a:pt x="26" y="38"/>
                  </a:cubicBezTo>
                  <a:cubicBezTo>
                    <a:pt x="26" y="39"/>
                    <a:pt x="26" y="39"/>
                    <a:pt x="26" y="40"/>
                  </a:cubicBezTo>
                  <a:moveTo>
                    <a:pt x="9" y="38"/>
                  </a:moveTo>
                  <a:cubicBezTo>
                    <a:pt x="9" y="37"/>
                    <a:pt x="9" y="37"/>
                    <a:pt x="9" y="37"/>
                  </a:cubicBezTo>
                  <a:cubicBezTo>
                    <a:pt x="9" y="37"/>
                    <a:pt x="9" y="37"/>
                    <a:pt x="9" y="37"/>
                  </a:cubicBezTo>
                  <a:cubicBezTo>
                    <a:pt x="9" y="38"/>
                    <a:pt x="9" y="38"/>
                    <a:pt x="9" y="38"/>
                  </a:cubicBezTo>
                  <a:moveTo>
                    <a:pt x="22" y="38"/>
                  </a:moveTo>
                  <a:cubicBezTo>
                    <a:pt x="22" y="38"/>
                    <a:pt x="22" y="38"/>
                    <a:pt x="22" y="38"/>
                  </a:cubicBezTo>
                  <a:cubicBezTo>
                    <a:pt x="23" y="37"/>
                    <a:pt x="23" y="37"/>
                    <a:pt x="24" y="36"/>
                  </a:cubicBezTo>
                  <a:cubicBezTo>
                    <a:pt x="23" y="37"/>
                    <a:pt x="23" y="38"/>
                    <a:pt x="22" y="38"/>
                  </a:cubicBezTo>
                  <a:moveTo>
                    <a:pt x="23" y="39"/>
                  </a:moveTo>
                  <a:cubicBezTo>
                    <a:pt x="23" y="39"/>
                    <a:pt x="22" y="39"/>
                    <a:pt x="22" y="39"/>
                  </a:cubicBezTo>
                  <a:cubicBezTo>
                    <a:pt x="23" y="38"/>
                    <a:pt x="25" y="37"/>
                    <a:pt x="26" y="36"/>
                  </a:cubicBezTo>
                  <a:cubicBezTo>
                    <a:pt x="26" y="36"/>
                    <a:pt x="26" y="36"/>
                    <a:pt x="26" y="36"/>
                  </a:cubicBezTo>
                  <a:cubicBezTo>
                    <a:pt x="26" y="36"/>
                    <a:pt x="26" y="36"/>
                    <a:pt x="26" y="36"/>
                  </a:cubicBezTo>
                  <a:cubicBezTo>
                    <a:pt x="26" y="37"/>
                    <a:pt x="26" y="37"/>
                    <a:pt x="26" y="37"/>
                  </a:cubicBezTo>
                  <a:cubicBezTo>
                    <a:pt x="26" y="37"/>
                    <a:pt x="26" y="37"/>
                    <a:pt x="26" y="37"/>
                  </a:cubicBezTo>
                  <a:cubicBezTo>
                    <a:pt x="26" y="38"/>
                    <a:pt x="26" y="38"/>
                    <a:pt x="26" y="38"/>
                  </a:cubicBezTo>
                  <a:cubicBezTo>
                    <a:pt x="25" y="38"/>
                    <a:pt x="25" y="39"/>
                    <a:pt x="24" y="39"/>
                  </a:cubicBezTo>
                  <a:cubicBezTo>
                    <a:pt x="24" y="39"/>
                    <a:pt x="24" y="39"/>
                    <a:pt x="24" y="39"/>
                  </a:cubicBezTo>
                  <a:cubicBezTo>
                    <a:pt x="24" y="39"/>
                    <a:pt x="24" y="39"/>
                    <a:pt x="24" y="39"/>
                  </a:cubicBezTo>
                  <a:cubicBezTo>
                    <a:pt x="26" y="38"/>
                    <a:pt x="26" y="38"/>
                    <a:pt x="26" y="38"/>
                  </a:cubicBezTo>
                  <a:cubicBezTo>
                    <a:pt x="26" y="37"/>
                    <a:pt x="26" y="37"/>
                    <a:pt x="26" y="37"/>
                  </a:cubicBezTo>
                  <a:cubicBezTo>
                    <a:pt x="25" y="37"/>
                    <a:pt x="25" y="37"/>
                    <a:pt x="25" y="37"/>
                  </a:cubicBezTo>
                  <a:cubicBezTo>
                    <a:pt x="23" y="39"/>
                    <a:pt x="23" y="39"/>
                    <a:pt x="23" y="39"/>
                  </a:cubicBezTo>
                  <a:cubicBezTo>
                    <a:pt x="23" y="39"/>
                    <a:pt x="23" y="39"/>
                    <a:pt x="23" y="39"/>
                  </a:cubicBezTo>
                  <a:moveTo>
                    <a:pt x="8" y="37"/>
                  </a:moveTo>
                  <a:cubicBezTo>
                    <a:pt x="8" y="36"/>
                    <a:pt x="8" y="36"/>
                    <a:pt x="8" y="36"/>
                  </a:cubicBezTo>
                  <a:cubicBezTo>
                    <a:pt x="9" y="35"/>
                    <a:pt x="9" y="35"/>
                    <a:pt x="9" y="35"/>
                  </a:cubicBezTo>
                  <a:cubicBezTo>
                    <a:pt x="9" y="36"/>
                    <a:pt x="9" y="36"/>
                    <a:pt x="9" y="36"/>
                  </a:cubicBezTo>
                  <a:cubicBezTo>
                    <a:pt x="9" y="36"/>
                    <a:pt x="9" y="36"/>
                    <a:pt x="9" y="36"/>
                  </a:cubicBezTo>
                  <a:cubicBezTo>
                    <a:pt x="8" y="37"/>
                    <a:pt x="8" y="37"/>
                    <a:pt x="8" y="37"/>
                  </a:cubicBezTo>
                  <a:moveTo>
                    <a:pt x="22" y="37"/>
                  </a:moveTo>
                  <a:cubicBezTo>
                    <a:pt x="22" y="36"/>
                    <a:pt x="22" y="36"/>
                    <a:pt x="22" y="36"/>
                  </a:cubicBezTo>
                  <a:cubicBezTo>
                    <a:pt x="25" y="34"/>
                    <a:pt x="25" y="34"/>
                    <a:pt x="25" y="34"/>
                  </a:cubicBezTo>
                  <a:cubicBezTo>
                    <a:pt x="26" y="35"/>
                    <a:pt x="26" y="35"/>
                    <a:pt x="26" y="35"/>
                  </a:cubicBezTo>
                  <a:cubicBezTo>
                    <a:pt x="26" y="36"/>
                    <a:pt x="26" y="36"/>
                    <a:pt x="26" y="36"/>
                  </a:cubicBezTo>
                  <a:cubicBezTo>
                    <a:pt x="26" y="35"/>
                    <a:pt x="26" y="35"/>
                    <a:pt x="26" y="35"/>
                  </a:cubicBezTo>
                  <a:cubicBezTo>
                    <a:pt x="25" y="35"/>
                    <a:pt x="25" y="35"/>
                    <a:pt x="25" y="35"/>
                  </a:cubicBezTo>
                  <a:cubicBezTo>
                    <a:pt x="24" y="36"/>
                    <a:pt x="23" y="36"/>
                    <a:pt x="22" y="37"/>
                  </a:cubicBezTo>
                  <a:moveTo>
                    <a:pt x="8" y="36"/>
                  </a:moveTo>
                  <a:cubicBezTo>
                    <a:pt x="7" y="35"/>
                    <a:pt x="7" y="35"/>
                    <a:pt x="7" y="35"/>
                  </a:cubicBezTo>
                  <a:cubicBezTo>
                    <a:pt x="8" y="34"/>
                    <a:pt x="8" y="34"/>
                    <a:pt x="8" y="34"/>
                  </a:cubicBezTo>
                  <a:cubicBezTo>
                    <a:pt x="9" y="34"/>
                    <a:pt x="9" y="34"/>
                    <a:pt x="9" y="34"/>
                  </a:cubicBezTo>
                  <a:cubicBezTo>
                    <a:pt x="8" y="36"/>
                    <a:pt x="8" y="36"/>
                    <a:pt x="8" y="36"/>
                  </a:cubicBezTo>
                  <a:moveTo>
                    <a:pt x="23" y="35"/>
                  </a:moveTo>
                  <a:cubicBezTo>
                    <a:pt x="23" y="35"/>
                    <a:pt x="23" y="35"/>
                    <a:pt x="23" y="35"/>
                  </a:cubicBezTo>
                  <a:cubicBezTo>
                    <a:pt x="23" y="35"/>
                    <a:pt x="23" y="35"/>
                    <a:pt x="23" y="35"/>
                  </a:cubicBezTo>
                  <a:cubicBezTo>
                    <a:pt x="23" y="35"/>
                    <a:pt x="24" y="34"/>
                    <a:pt x="25" y="34"/>
                  </a:cubicBezTo>
                  <a:cubicBezTo>
                    <a:pt x="25" y="34"/>
                    <a:pt x="25" y="34"/>
                    <a:pt x="25" y="34"/>
                  </a:cubicBezTo>
                  <a:cubicBezTo>
                    <a:pt x="23" y="35"/>
                    <a:pt x="23" y="35"/>
                    <a:pt x="23" y="35"/>
                  </a:cubicBezTo>
                  <a:moveTo>
                    <a:pt x="7" y="35"/>
                  </a:moveTo>
                  <a:cubicBezTo>
                    <a:pt x="7" y="35"/>
                    <a:pt x="7" y="35"/>
                    <a:pt x="7" y="35"/>
                  </a:cubicBezTo>
                  <a:cubicBezTo>
                    <a:pt x="7" y="34"/>
                    <a:pt x="7" y="34"/>
                    <a:pt x="7" y="34"/>
                  </a:cubicBezTo>
                  <a:cubicBezTo>
                    <a:pt x="7" y="34"/>
                    <a:pt x="7" y="34"/>
                    <a:pt x="7" y="34"/>
                  </a:cubicBezTo>
                  <a:cubicBezTo>
                    <a:pt x="7" y="33"/>
                    <a:pt x="7" y="33"/>
                    <a:pt x="8" y="33"/>
                  </a:cubicBezTo>
                  <a:cubicBezTo>
                    <a:pt x="8" y="33"/>
                    <a:pt x="8" y="33"/>
                    <a:pt x="8" y="33"/>
                  </a:cubicBezTo>
                  <a:cubicBezTo>
                    <a:pt x="8" y="33"/>
                    <a:pt x="8" y="33"/>
                    <a:pt x="8" y="33"/>
                  </a:cubicBezTo>
                  <a:cubicBezTo>
                    <a:pt x="8" y="33"/>
                    <a:pt x="8" y="33"/>
                    <a:pt x="8" y="33"/>
                  </a:cubicBezTo>
                  <a:cubicBezTo>
                    <a:pt x="7" y="35"/>
                    <a:pt x="7" y="35"/>
                    <a:pt x="7" y="35"/>
                  </a:cubicBezTo>
                  <a:moveTo>
                    <a:pt x="23" y="34"/>
                  </a:moveTo>
                  <a:cubicBezTo>
                    <a:pt x="23" y="34"/>
                    <a:pt x="23" y="34"/>
                    <a:pt x="23" y="34"/>
                  </a:cubicBezTo>
                  <a:cubicBezTo>
                    <a:pt x="23" y="33"/>
                    <a:pt x="24" y="33"/>
                    <a:pt x="24" y="33"/>
                  </a:cubicBezTo>
                  <a:cubicBezTo>
                    <a:pt x="25" y="33"/>
                    <a:pt x="25" y="33"/>
                    <a:pt x="25" y="33"/>
                  </a:cubicBezTo>
                  <a:cubicBezTo>
                    <a:pt x="24" y="33"/>
                    <a:pt x="23" y="34"/>
                    <a:pt x="23" y="34"/>
                  </a:cubicBezTo>
                  <a:moveTo>
                    <a:pt x="23" y="33"/>
                  </a:moveTo>
                  <a:cubicBezTo>
                    <a:pt x="23" y="32"/>
                    <a:pt x="24" y="32"/>
                    <a:pt x="24" y="32"/>
                  </a:cubicBezTo>
                  <a:cubicBezTo>
                    <a:pt x="24" y="31"/>
                    <a:pt x="24" y="31"/>
                    <a:pt x="24" y="31"/>
                  </a:cubicBezTo>
                  <a:cubicBezTo>
                    <a:pt x="24" y="32"/>
                    <a:pt x="24" y="32"/>
                    <a:pt x="24" y="32"/>
                  </a:cubicBezTo>
                  <a:cubicBezTo>
                    <a:pt x="23" y="33"/>
                    <a:pt x="23" y="33"/>
                    <a:pt x="23" y="33"/>
                  </a:cubicBezTo>
                  <a:moveTo>
                    <a:pt x="7" y="33"/>
                  </a:moveTo>
                  <a:cubicBezTo>
                    <a:pt x="6" y="33"/>
                    <a:pt x="6" y="32"/>
                    <a:pt x="6" y="31"/>
                  </a:cubicBezTo>
                  <a:cubicBezTo>
                    <a:pt x="7" y="31"/>
                    <a:pt x="7" y="31"/>
                    <a:pt x="7" y="31"/>
                  </a:cubicBezTo>
                  <a:cubicBezTo>
                    <a:pt x="7" y="31"/>
                    <a:pt x="7" y="32"/>
                    <a:pt x="7" y="32"/>
                  </a:cubicBezTo>
                  <a:cubicBezTo>
                    <a:pt x="7" y="32"/>
                    <a:pt x="7" y="33"/>
                    <a:pt x="7" y="33"/>
                  </a:cubicBezTo>
                  <a:moveTo>
                    <a:pt x="30" y="23"/>
                  </a:moveTo>
                  <a:cubicBezTo>
                    <a:pt x="30" y="23"/>
                    <a:pt x="30" y="23"/>
                    <a:pt x="30" y="23"/>
                  </a:cubicBezTo>
                  <a:cubicBezTo>
                    <a:pt x="31" y="22"/>
                    <a:pt x="31" y="22"/>
                    <a:pt x="31" y="22"/>
                  </a:cubicBezTo>
                  <a:cubicBezTo>
                    <a:pt x="30" y="23"/>
                    <a:pt x="30" y="23"/>
                    <a:pt x="30" y="23"/>
                  </a:cubicBezTo>
                  <a:cubicBezTo>
                    <a:pt x="30" y="23"/>
                    <a:pt x="30" y="23"/>
                    <a:pt x="30" y="23"/>
                  </a:cubicBezTo>
                  <a:moveTo>
                    <a:pt x="28" y="40"/>
                  </a:moveTo>
                  <a:cubicBezTo>
                    <a:pt x="27" y="39"/>
                    <a:pt x="27" y="38"/>
                    <a:pt x="28" y="37"/>
                  </a:cubicBezTo>
                  <a:cubicBezTo>
                    <a:pt x="28" y="36"/>
                    <a:pt x="28" y="36"/>
                    <a:pt x="28" y="36"/>
                  </a:cubicBezTo>
                  <a:cubicBezTo>
                    <a:pt x="28" y="36"/>
                    <a:pt x="28" y="36"/>
                    <a:pt x="28" y="36"/>
                  </a:cubicBezTo>
                  <a:cubicBezTo>
                    <a:pt x="25" y="32"/>
                    <a:pt x="25" y="32"/>
                    <a:pt x="25" y="32"/>
                  </a:cubicBezTo>
                  <a:cubicBezTo>
                    <a:pt x="26" y="31"/>
                    <a:pt x="26" y="31"/>
                    <a:pt x="26" y="31"/>
                  </a:cubicBezTo>
                  <a:cubicBezTo>
                    <a:pt x="27" y="30"/>
                    <a:pt x="27" y="29"/>
                    <a:pt x="28" y="28"/>
                  </a:cubicBezTo>
                  <a:cubicBezTo>
                    <a:pt x="28" y="28"/>
                    <a:pt x="28" y="28"/>
                    <a:pt x="28" y="28"/>
                  </a:cubicBezTo>
                  <a:cubicBezTo>
                    <a:pt x="28" y="28"/>
                    <a:pt x="29" y="27"/>
                    <a:pt x="29" y="27"/>
                  </a:cubicBezTo>
                  <a:cubicBezTo>
                    <a:pt x="30" y="27"/>
                    <a:pt x="30" y="27"/>
                    <a:pt x="30" y="27"/>
                  </a:cubicBezTo>
                  <a:cubicBezTo>
                    <a:pt x="33" y="26"/>
                    <a:pt x="33" y="26"/>
                    <a:pt x="33" y="26"/>
                  </a:cubicBezTo>
                  <a:cubicBezTo>
                    <a:pt x="33" y="26"/>
                    <a:pt x="34" y="26"/>
                    <a:pt x="34" y="26"/>
                  </a:cubicBezTo>
                  <a:cubicBezTo>
                    <a:pt x="35" y="26"/>
                    <a:pt x="36" y="25"/>
                    <a:pt x="36" y="25"/>
                  </a:cubicBezTo>
                  <a:cubicBezTo>
                    <a:pt x="37" y="24"/>
                    <a:pt x="38" y="23"/>
                    <a:pt x="39" y="22"/>
                  </a:cubicBezTo>
                  <a:cubicBezTo>
                    <a:pt x="38" y="25"/>
                    <a:pt x="37" y="31"/>
                    <a:pt x="35" y="33"/>
                  </a:cubicBezTo>
                  <a:cubicBezTo>
                    <a:pt x="34" y="33"/>
                    <a:pt x="34" y="33"/>
                    <a:pt x="34" y="33"/>
                  </a:cubicBezTo>
                  <a:cubicBezTo>
                    <a:pt x="34" y="33"/>
                    <a:pt x="33" y="34"/>
                    <a:pt x="33" y="34"/>
                  </a:cubicBezTo>
                  <a:cubicBezTo>
                    <a:pt x="33" y="35"/>
                    <a:pt x="33" y="35"/>
                    <a:pt x="33" y="36"/>
                  </a:cubicBezTo>
                  <a:cubicBezTo>
                    <a:pt x="28" y="40"/>
                    <a:pt x="28" y="40"/>
                    <a:pt x="28" y="40"/>
                  </a:cubicBezTo>
                  <a:moveTo>
                    <a:pt x="39" y="21"/>
                  </a:moveTo>
                  <a:cubicBezTo>
                    <a:pt x="39" y="21"/>
                    <a:pt x="39" y="21"/>
                    <a:pt x="39" y="21"/>
                  </a:cubicBezTo>
                  <a:cubicBezTo>
                    <a:pt x="39" y="21"/>
                    <a:pt x="39" y="21"/>
                    <a:pt x="39" y="21"/>
                  </a:cubicBezTo>
                  <a:cubicBezTo>
                    <a:pt x="39" y="21"/>
                    <a:pt x="39" y="21"/>
                    <a:pt x="39" y="21"/>
                  </a:cubicBezTo>
                  <a:moveTo>
                    <a:pt x="24" y="20"/>
                  </a:moveTo>
                  <a:cubicBezTo>
                    <a:pt x="23" y="20"/>
                    <a:pt x="23" y="20"/>
                    <a:pt x="23" y="20"/>
                  </a:cubicBezTo>
                  <a:cubicBezTo>
                    <a:pt x="25" y="19"/>
                    <a:pt x="25" y="19"/>
                    <a:pt x="25" y="19"/>
                  </a:cubicBezTo>
                  <a:cubicBezTo>
                    <a:pt x="24" y="20"/>
                    <a:pt x="24" y="20"/>
                    <a:pt x="24" y="20"/>
                  </a:cubicBezTo>
                  <a:moveTo>
                    <a:pt x="22" y="20"/>
                  </a:moveTo>
                  <a:cubicBezTo>
                    <a:pt x="22" y="20"/>
                    <a:pt x="22" y="20"/>
                    <a:pt x="22" y="20"/>
                  </a:cubicBezTo>
                  <a:cubicBezTo>
                    <a:pt x="23" y="20"/>
                    <a:pt x="23" y="19"/>
                    <a:pt x="24" y="18"/>
                  </a:cubicBezTo>
                  <a:cubicBezTo>
                    <a:pt x="24" y="18"/>
                    <a:pt x="24" y="18"/>
                    <a:pt x="24" y="18"/>
                  </a:cubicBezTo>
                  <a:cubicBezTo>
                    <a:pt x="24" y="18"/>
                    <a:pt x="24" y="18"/>
                    <a:pt x="24" y="18"/>
                  </a:cubicBezTo>
                  <a:cubicBezTo>
                    <a:pt x="26" y="17"/>
                    <a:pt x="26" y="17"/>
                    <a:pt x="26" y="17"/>
                  </a:cubicBezTo>
                  <a:cubicBezTo>
                    <a:pt x="26" y="18"/>
                    <a:pt x="26" y="18"/>
                    <a:pt x="26" y="18"/>
                  </a:cubicBezTo>
                  <a:cubicBezTo>
                    <a:pt x="26" y="18"/>
                    <a:pt x="26" y="18"/>
                    <a:pt x="26" y="18"/>
                  </a:cubicBezTo>
                  <a:cubicBezTo>
                    <a:pt x="26" y="18"/>
                    <a:pt x="26" y="18"/>
                    <a:pt x="26" y="18"/>
                  </a:cubicBezTo>
                  <a:cubicBezTo>
                    <a:pt x="22" y="20"/>
                    <a:pt x="22" y="20"/>
                    <a:pt x="22" y="20"/>
                  </a:cubicBezTo>
                  <a:moveTo>
                    <a:pt x="15" y="20"/>
                  </a:moveTo>
                  <a:cubicBezTo>
                    <a:pt x="15" y="20"/>
                    <a:pt x="15" y="20"/>
                    <a:pt x="15" y="20"/>
                  </a:cubicBezTo>
                  <a:cubicBezTo>
                    <a:pt x="15" y="19"/>
                    <a:pt x="15" y="19"/>
                    <a:pt x="15" y="19"/>
                  </a:cubicBezTo>
                  <a:cubicBezTo>
                    <a:pt x="15" y="19"/>
                    <a:pt x="15" y="19"/>
                    <a:pt x="15" y="19"/>
                  </a:cubicBezTo>
                  <a:cubicBezTo>
                    <a:pt x="15" y="19"/>
                    <a:pt x="15" y="19"/>
                    <a:pt x="15" y="19"/>
                  </a:cubicBezTo>
                  <a:cubicBezTo>
                    <a:pt x="17" y="17"/>
                    <a:pt x="17" y="17"/>
                    <a:pt x="17" y="17"/>
                  </a:cubicBezTo>
                  <a:cubicBezTo>
                    <a:pt x="16" y="18"/>
                    <a:pt x="16" y="19"/>
                    <a:pt x="15" y="20"/>
                  </a:cubicBezTo>
                  <a:moveTo>
                    <a:pt x="24" y="17"/>
                  </a:moveTo>
                  <a:cubicBezTo>
                    <a:pt x="24" y="17"/>
                    <a:pt x="24" y="17"/>
                    <a:pt x="24" y="17"/>
                  </a:cubicBezTo>
                  <a:cubicBezTo>
                    <a:pt x="24" y="16"/>
                    <a:pt x="25" y="16"/>
                    <a:pt x="26" y="16"/>
                  </a:cubicBezTo>
                  <a:cubicBezTo>
                    <a:pt x="26" y="16"/>
                    <a:pt x="26" y="16"/>
                    <a:pt x="26" y="16"/>
                  </a:cubicBezTo>
                  <a:cubicBezTo>
                    <a:pt x="24" y="17"/>
                    <a:pt x="24" y="17"/>
                    <a:pt x="24" y="17"/>
                  </a:cubicBezTo>
                  <a:moveTo>
                    <a:pt x="16" y="15"/>
                  </a:moveTo>
                  <a:cubicBezTo>
                    <a:pt x="16" y="15"/>
                    <a:pt x="16" y="15"/>
                    <a:pt x="16" y="15"/>
                  </a:cubicBezTo>
                  <a:cubicBezTo>
                    <a:pt x="16" y="15"/>
                    <a:pt x="16" y="15"/>
                    <a:pt x="16" y="15"/>
                  </a:cubicBezTo>
                  <a:cubicBezTo>
                    <a:pt x="16" y="15"/>
                    <a:pt x="16" y="15"/>
                    <a:pt x="16" y="15"/>
                  </a:cubicBezTo>
                  <a:moveTo>
                    <a:pt x="17" y="16"/>
                  </a:moveTo>
                  <a:cubicBezTo>
                    <a:pt x="17" y="16"/>
                    <a:pt x="17" y="16"/>
                    <a:pt x="17" y="16"/>
                  </a:cubicBezTo>
                  <a:cubicBezTo>
                    <a:pt x="16" y="16"/>
                    <a:pt x="16" y="16"/>
                    <a:pt x="16" y="16"/>
                  </a:cubicBezTo>
                  <a:cubicBezTo>
                    <a:pt x="18" y="14"/>
                    <a:pt x="18" y="14"/>
                    <a:pt x="18" y="14"/>
                  </a:cubicBezTo>
                  <a:cubicBezTo>
                    <a:pt x="18" y="15"/>
                    <a:pt x="18" y="15"/>
                    <a:pt x="18" y="15"/>
                  </a:cubicBezTo>
                  <a:cubicBezTo>
                    <a:pt x="18" y="15"/>
                    <a:pt x="18" y="15"/>
                    <a:pt x="18" y="15"/>
                  </a:cubicBezTo>
                  <a:cubicBezTo>
                    <a:pt x="18" y="15"/>
                    <a:pt x="18" y="15"/>
                    <a:pt x="18" y="15"/>
                  </a:cubicBezTo>
                  <a:cubicBezTo>
                    <a:pt x="17" y="16"/>
                    <a:pt x="17" y="16"/>
                    <a:pt x="17" y="16"/>
                  </a:cubicBezTo>
                  <a:moveTo>
                    <a:pt x="24" y="16"/>
                  </a:moveTo>
                  <a:cubicBezTo>
                    <a:pt x="24" y="16"/>
                    <a:pt x="24" y="16"/>
                    <a:pt x="24" y="16"/>
                  </a:cubicBezTo>
                  <a:cubicBezTo>
                    <a:pt x="24" y="16"/>
                    <a:pt x="24" y="16"/>
                    <a:pt x="24" y="16"/>
                  </a:cubicBezTo>
                  <a:cubicBezTo>
                    <a:pt x="24" y="15"/>
                    <a:pt x="24" y="15"/>
                    <a:pt x="24" y="15"/>
                  </a:cubicBezTo>
                  <a:cubicBezTo>
                    <a:pt x="24" y="15"/>
                    <a:pt x="24" y="15"/>
                    <a:pt x="24" y="15"/>
                  </a:cubicBezTo>
                  <a:cubicBezTo>
                    <a:pt x="25" y="15"/>
                    <a:pt x="25" y="15"/>
                    <a:pt x="25" y="14"/>
                  </a:cubicBezTo>
                  <a:cubicBezTo>
                    <a:pt x="25" y="15"/>
                    <a:pt x="25" y="15"/>
                    <a:pt x="25" y="15"/>
                  </a:cubicBezTo>
                  <a:cubicBezTo>
                    <a:pt x="25" y="15"/>
                    <a:pt x="25" y="15"/>
                    <a:pt x="25" y="15"/>
                  </a:cubicBezTo>
                  <a:cubicBezTo>
                    <a:pt x="25" y="15"/>
                    <a:pt x="24" y="16"/>
                    <a:pt x="24" y="16"/>
                  </a:cubicBezTo>
                  <a:moveTo>
                    <a:pt x="7" y="16"/>
                  </a:moveTo>
                  <a:cubicBezTo>
                    <a:pt x="6" y="15"/>
                    <a:pt x="6" y="15"/>
                    <a:pt x="6" y="15"/>
                  </a:cubicBezTo>
                  <a:cubicBezTo>
                    <a:pt x="7" y="14"/>
                    <a:pt x="7" y="14"/>
                    <a:pt x="7" y="14"/>
                  </a:cubicBezTo>
                  <a:cubicBezTo>
                    <a:pt x="7" y="15"/>
                    <a:pt x="7" y="15"/>
                    <a:pt x="7" y="15"/>
                  </a:cubicBezTo>
                  <a:cubicBezTo>
                    <a:pt x="7" y="16"/>
                    <a:pt x="7" y="16"/>
                    <a:pt x="7" y="16"/>
                  </a:cubicBezTo>
                  <a:moveTo>
                    <a:pt x="17" y="14"/>
                  </a:moveTo>
                  <a:cubicBezTo>
                    <a:pt x="17" y="14"/>
                    <a:pt x="17" y="14"/>
                    <a:pt x="17" y="14"/>
                  </a:cubicBezTo>
                  <a:cubicBezTo>
                    <a:pt x="17" y="14"/>
                    <a:pt x="17" y="14"/>
                    <a:pt x="17" y="14"/>
                  </a:cubicBezTo>
                  <a:cubicBezTo>
                    <a:pt x="18" y="13"/>
                    <a:pt x="18" y="13"/>
                    <a:pt x="18" y="13"/>
                  </a:cubicBezTo>
                  <a:cubicBezTo>
                    <a:pt x="18" y="14"/>
                    <a:pt x="18" y="14"/>
                    <a:pt x="18" y="14"/>
                  </a:cubicBezTo>
                  <a:cubicBezTo>
                    <a:pt x="18" y="14"/>
                    <a:pt x="18" y="14"/>
                    <a:pt x="18" y="14"/>
                  </a:cubicBezTo>
                  <a:cubicBezTo>
                    <a:pt x="17" y="14"/>
                    <a:pt x="17" y="14"/>
                    <a:pt x="17" y="14"/>
                  </a:cubicBezTo>
                  <a:moveTo>
                    <a:pt x="6" y="14"/>
                  </a:moveTo>
                  <a:cubicBezTo>
                    <a:pt x="6" y="13"/>
                    <a:pt x="6" y="13"/>
                    <a:pt x="6" y="13"/>
                  </a:cubicBezTo>
                  <a:cubicBezTo>
                    <a:pt x="7" y="12"/>
                    <a:pt x="7" y="12"/>
                    <a:pt x="7" y="12"/>
                  </a:cubicBezTo>
                  <a:cubicBezTo>
                    <a:pt x="7" y="13"/>
                    <a:pt x="7" y="13"/>
                    <a:pt x="7" y="13"/>
                  </a:cubicBezTo>
                  <a:cubicBezTo>
                    <a:pt x="6" y="14"/>
                    <a:pt x="6" y="14"/>
                    <a:pt x="6" y="14"/>
                  </a:cubicBezTo>
                  <a:moveTo>
                    <a:pt x="15" y="13"/>
                  </a:moveTo>
                  <a:cubicBezTo>
                    <a:pt x="15" y="13"/>
                    <a:pt x="15" y="13"/>
                    <a:pt x="15" y="13"/>
                  </a:cubicBezTo>
                  <a:cubicBezTo>
                    <a:pt x="16" y="12"/>
                    <a:pt x="16" y="12"/>
                    <a:pt x="16" y="12"/>
                  </a:cubicBezTo>
                  <a:cubicBezTo>
                    <a:pt x="16" y="12"/>
                    <a:pt x="16" y="12"/>
                    <a:pt x="16" y="12"/>
                  </a:cubicBezTo>
                  <a:cubicBezTo>
                    <a:pt x="15" y="13"/>
                    <a:pt x="15" y="13"/>
                    <a:pt x="15" y="13"/>
                  </a:cubicBezTo>
                  <a:moveTo>
                    <a:pt x="16" y="14"/>
                  </a:moveTo>
                  <a:cubicBezTo>
                    <a:pt x="16" y="14"/>
                    <a:pt x="16" y="14"/>
                    <a:pt x="16" y="14"/>
                  </a:cubicBezTo>
                  <a:cubicBezTo>
                    <a:pt x="16" y="14"/>
                    <a:pt x="16" y="14"/>
                    <a:pt x="16" y="14"/>
                  </a:cubicBezTo>
                  <a:cubicBezTo>
                    <a:pt x="16" y="14"/>
                    <a:pt x="16" y="14"/>
                    <a:pt x="16" y="14"/>
                  </a:cubicBezTo>
                  <a:cubicBezTo>
                    <a:pt x="16" y="13"/>
                    <a:pt x="16" y="13"/>
                    <a:pt x="16" y="13"/>
                  </a:cubicBezTo>
                  <a:cubicBezTo>
                    <a:pt x="16" y="12"/>
                    <a:pt x="17" y="12"/>
                    <a:pt x="17" y="12"/>
                  </a:cubicBezTo>
                  <a:cubicBezTo>
                    <a:pt x="17" y="13"/>
                    <a:pt x="17" y="13"/>
                    <a:pt x="17" y="13"/>
                  </a:cubicBezTo>
                  <a:cubicBezTo>
                    <a:pt x="17" y="13"/>
                    <a:pt x="17" y="13"/>
                    <a:pt x="17" y="13"/>
                  </a:cubicBezTo>
                  <a:cubicBezTo>
                    <a:pt x="17" y="13"/>
                    <a:pt x="17" y="13"/>
                    <a:pt x="17" y="13"/>
                  </a:cubicBezTo>
                  <a:cubicBezTo>
                    <a:pt x="16" y="14"/>
                    <a:pt x="16" y="14"/>
                    <a:pt x="16" y="14"/>
                  </a:cubicBezTo>
                  <a:moveTo>
                    <a:pt x="4" y="17"/>
                  </a:moveTo>
                  <a:cubicBezTo>
                    <a:pt x="4" y="17"/>
                    <a:pt x="3" y="16"/>
                    <a:pt x="3" y="16"/>
                  </a:cubicBezTo>
                  <a:cubicBezTo>
                    <a:pt x="4" y="14"/>
                    <a:pt x="4" y="13"/>
                    <a:pt x="5" y="11"/>
                  </a:cubicBezTo>
                  <a:cubicBezTo>
                    <a:pt x="5" y="11"/>
                    <a:pt x="5" y="11"/>
                    <a:pt x="5" y="11"/>
                  </a:cubicBezTo>
                  <a:cubicBezTo>
                    <a:pt x="5" y="12"/>
                    <a:pt x="5" y="13"/>
                    <a:pt x="6" y="13"/>
                  </a:cubicBezTo>
                  <a:cubicBezTo>
                    <a:pt x="5" y="13"/>
                    <a:pt x="5" y="13"/>
                    <a:pt x="5" y="13"/>
                  </a:cubicBezTo>
                  <a:cubicBezTo>
                    <a:pt x="5" y="14"/>
                    <a:pt x="5" y="14"/>
                    <a:pt x="5" y="14"/>
                  </a:cubicBezTo>
                  <a:cubicBezTo>
                    <a:pt x="6" y="14"/>
                    <a:pt x="6" y="14"/>
                    <a:pt x="6" y="14"/>
                  </a:cubicBezTo>
                  <a:cubicBezTo>
                    <a:pt x="6" y="15"/>
                    <a:pt x="6" y="15"/>
                    <a:pt x="6" y="16"/>
                  </a:cubicBezTo>
                  <a:cubicBezTo>
                    <a:pt x="4" y="17"/>
                    <a:pt x="4" y="17"/>
                    <a:pt x="4" y="17"/>
                  </a:cubicBezTo>
                  <a:moveTo>
                    <a:pt x="6" y="12"/>
                  </a:moveTo>
                  <a:cubicBezTo>
                    <a:pt x="6" y="11"/>
                    <a:pt x="6" y="11"/>
                    <a:pt x="6" y="11"/>
                  </a:cubicBezTo>
                  <a:cubicBezTo>
                    <a:pt x="6" y="11"/>
                    <a:pt x="6" y="11"/>
                    <a:pt x="6" y="11"/>
                  </a:cubicBezTo>
                  <a:cubicBezTo>
                    <a:pt x="7" y="11"/>
                    <a:pt x="7" y="11"/>
                    <a:pt x="7" y="11"/>
                  </a:cubicBezTo>
                  <a:cubicBezTo>
                    <a:pt x="7" y="12"/>
                    <a:pt x="7" y="12"/>
                    <a:pt x="7" y="12"/>
                  </a:cubicBezTo>
                  <a:cubicBezTo>
                    <a:pt x="6" y="12"/>
                    <a:pt x="6" y="12"/>
                    <a:pt x="6" y="12"/>
                  </a:cubicBezTo>
                  <a:moveTo>
                    <a:pt x="27" y="10"/>
                  </a:moveTo>
                  <a:cubicBezTo>
                    <a:pt x="27" y="10"/>
                    <a:pt x="27" y="10"/>
                    <a:pt x="27" y="10"/>
                  </a:cubicBezTo>
                  <a:cubicBezTo>
                    <a:pt x="27" y="10"/>
                    <a:pt x="27" y="10"/>
                    <a:pt x="28" y="10"/>
                  </a:cubicBezTo>
                  <a:cubicBezTo>
                    <a:pt x="27" y="10"/>
                    <a:pt x="27" y="10"/>
                    <a:pt x="27" y="10"/>
                  </a:cubicBezTo>
                  <a:moveTo>
                    <a:pt x="28" y="9"/>
                  </a:moveTo>
                  <a:cubicBezTo>
                    <a:pt x="28" y="9"/>
                    <a:pt x="28" y="9"/>
                    <a:pt x="28" y="9"/>
                  </a:cubicBezTo>
                  <a:cubicBezTo>
                    <a:pt x="28" y="9"/>
                    <a:pt x="28" y="9"/>
                    <a:pt x="28" y="9"/>
                  </a:cubicBezTo>
                  <a:cubicBezTo>
                    <a:pt x="28" y="9"/>
                    <a:pt x="28" y="9"/>
                    <a:pt x="28" y="9"/>
                  </a:cubicBezTo>
                  <a:moveTo>
                    <a:pt x="14" y="11"/>
                  </a:moveTo>
                  <a:cubicBezTo>
                    <a:pt x="14" y="10"/>
                    <a:pt x="14" y="10"/>
                    <a:pt x="14" y="10"/>
                  </a:cubicBezTo>
                  <a:cubicBezTo>
                    <a:pt x="15" y="10"/>
                    <a:pt x="16" y="9"/>
                    <a:pt x="16" y="9"/>
                  </a:cubicBezTo>
                  <a:cubicBezTo>
                    <a:pt x="16" y="9"/>
                    <a:pt x="16" y="10"/>
                    <a:pt x="17" y="11"/>
                  </a:cubicBezTo>
                  <a:cubicBezTo>
                    <a:pt x="17" y="11"/>
                    <a:pt x="17" y="11"/>
                    <a:pt x="17" y="11"/>
                  </a:cubicBezTo>
                  <a:cubicBezTo>
                    <a:pt x="17" y="11"/>
                    <a:pt x="17" y="11"/>
                    <a:pt x="17" y="11"/>
                  </a:cubicBezTo>
                  <a:cubicBezTo>
                    <a:pt x="16" y="11"/>
                    <a:pt x="15" y="12"/>
                    <a:pt x="15" y="12"/>
                  </a:cubicBezTo>
                  <a:cubicBezTo>
                    <a:pt x="14" y="12"/>
                    <a:pt x="14" y="12"/>
                    <a:pt x="14" y="12"/>
                  </a:cubicBezTo>
                  <a:cubicBezTo>
                    <a:pt x="16" y="10"/>
                    <a:pt x="16" y="10"/>
                    <a:pt x="16" y="10"/>
                  </a:cubicBezTo>
                  <a:cubicBezTo>
                    <a:pt x="16" y="10"/>
                    <a:pt x="16" y="10"/>
                    <a:pt x="16" y="10"/>
                  </a:cubicBezTo>
                  <a:cubicBezTo>
                    <a:pt x="16" y="10"/>
                    <a:pt x="16" y="10"/>
                    <a:pt x="16" y="10"/>
                  </a:cubicBezTo>
                  <a:cubicBezTo>
                    <a:pt x="14" y="11"/>
                    <a:pt x="14" y="11"/>
                    <a:pt x="14" y="11"/>
                  </a:cubicBezTo>
                  <a:moveTo>
                    <a:pt x="27" y="19"/>
                  </a:moveTo>
                  <a:cubicBezTo>
                    <a:pt x="27" y="18"/>
                    <a:pt x="27" y="18"/>
                    <a:pt x="27" y="18"/>
                  </a:cubicBezTo>
                  <a:cubicBezTo>
                    <a:pt x="28" y="18"/>
                    <a:pt x="28" y="18"/>
                    <a:pt x="28" y="18"/>
                  </a:cubicBezTo>
                  <a:cubicBezTo>
                    <a:pt x="27" y="14"/>
                    <a:pt x="27" y="14"/>
                    <a:pt x="27" y="14"/>
                  </a:cubicBezTo>
                  <a:cubicBezTo>
                    <a:pt x="27" y="14"/>
                    <a:pt x="27" y="14"/>
                    <a:pt x="27" y="14"/>
                  </a:cubicBezTo>
                  <a:cubicBezTo>
                    <a:pt x="27" y="14"/>
                    <a:pt x="27" y="14"/>
                    <a:pt x="27" y="14"/>
                  </a:cubicBezTo>
                  <a:cubicBezTo>
                    <a:pt x="29" y="13"/>
                    <a:pt x="29" y="13"/>
                    <a:pt x="29" y="13"/>
                  </a:cubicBezTo>
                  <a:cubicBezTo>
                    <a:pt x="29" y="13"/>
                    <a:pt x="29" y="13"/>
                    <a:pt x="29" y="13"/>
                  </a:cubicBezTo>
                  <a:cubicBezTo>
                    <a:pt x="29" y="12"/>
                    <a:pt x="29" y="12"/>
                    <a:pt x="29" y="12"/>
                  </a:cubicBezTo>
                  <a:cubicBezTo>
                    <a:pt x="29" y="12"/>
                    <a:pt x="29" y="12"/>
                    <a:pt x="29" y="12"/>
                  </a:cubicBezTo>
                  <a:cubicBezTo>
                    <a:pt x="29" y="12"/>
                    <a:pt x="29" y="12"/>
                    <a:pt x="29" y="12"/>
                  </a:cubicBezTo>
                  <a:cubicBezTo>
                    <a:pt x="29" y="12"/>
                    <a:pt x="29" y="12"/>
                    <a:pt x="29" y="12"/>
                  </a:cubicBezTo>
                  <a:cubicBezTo>
                    <a:pt x="29" y="11"/>
                    <a:pt x="29" y="11"/>
                    <a:pt x="29" y="11"/>
                  </a:cubicBezTo>
                  <a:cubicBezTo>
                    <a:pt x="30" y="11"/>
                    <a:pt x="30" y="11"/>
                    <a:pt x="30" y="11"/>
                  </a:cubicBezTo>
                  <a:cubicBezTo>
                    <a:pt x="29" y="11"/>
                    <a:pt x="29" y="11"/>
                    <a:pt x="29" y="11"/>
                  </a:cubicBezTo>
                  <a:cubicBezTo>
                    <a:pt x="29" y="11"/>
                    <a:pt x="29" y="11"/>
                    <a:pt x="29" y="11"/>
                  </a:cubicBezTo>
                  <a:cubicBezTo>
                    <a:pt x="29" y="10"/>
                    <a:pt x="29" y="10"/>
                    <a:pt x="29" y="10"/>
                  </a:cubicBezTo>
                  <a:cubicBezTo>
                    <a:pt x="29" y="10"/>
                    <a:pt x="29" y="10"/>
                    <a:pt x="29" y="10"/>
                  </a:cubicBezTo>
                  <a:cubicBezTo>
                    <a:pt x="29" y="9"/>
                    <a:pt x="29" y="9"/>
                    <a:pt x="29" y="9"/>
                  </a:cubicBezTo>
                  <a:cubicBezTo>
                    <a:pt x="29" y="9"/>
                    <a:pt x="29" y="9"/>
                    <a:pt x="30" y="8"/>
                  </a:cubicBezTo>
                  <a:cubicBezTo>
                    <a:pt x="31" y="9"/>
                    <a:pt x="32" y="9"/>
                    <a:pt x="32" y="9"/>
                  </a:cubicBezTo>
                  <a:cubicBezTo>
                    <a:pt x="33" y="12"/>
                    <a:pt x="35" y="18"/>
                    <a:pt x="34" y="19"/>
                  </a:cubicBezTo>
                  <a:cubicBezTo>
                    <a:pt x="34" y="20"/>
                    <a:pt x="34" y="20"/>
                    <a:pt x="34" y="20"/>
                  </a:cubicBezTo>
                  <a:cubicBezTo>
                    <a:pt x="33" y="20"/>
                    <a:pt x="33" y="20"/>
                    <a:pt x="33" y="20"/>
                  </a:cubicBezTo>
                  <a:cubicBezTo>
                    <a:pt x="29" y="23"/>
                    <a:pt x="29" y="23"/>
                    <a:pt x="29" y="23"/>
                  </a:cubicBezTo>
                  <a:cubicBezTo>
                    <a:pt x="28" y="22"/>
                    <a:pt x="28" y="22"/>
                    <a:pt x="28" y="22"/>
                  </a:cubicBezTo>
                  <a:cubicBezTo>
                    <a:pt x="32" y="20"/>
                    <a:pt x="32" y="20"/>
                    <a:pt x="32" y="20"/>
                  </a:cubicBezTo>
                  <a:cubicBezTo>
                    <a:pt x="32" y="19"/>
                    <a:pt x="32" y="19"/>
                    <a:pt x="32" y="19"/>
                  </a:cubicBezTo>
                  <a:cubicBezTo>
                    <a:pt x="31" y="19"/>
                    <a:pt x="31" y="19"/>
                    <a:pt x="31" y="19"/>
                  </a:cubicBezTo>
                  <a:cubicBezTo>
                    <a:pt x="28" y="22"/>
                    <a:pt x="28" y="22"/>
                    <a:pt x="28" y="22"/>
                  </a:cubicBezTo>
                  <a:cubicBezTo>
                    <a:pt x="28" y="22"/>
                    <a:pt x="28" y="22"/>
                    <a:pt x="28" y="22"/>
                  </a:cubicBezTo>
                  <a:cubicBezTo>
                    <a:pt x="26" y="21"/>
                    <a:pt x="26" y="21"/>
                    <a:pt x="26" y="21"/>
                  </a:cubicBezTo>
                  <a:cubicBezTo>
                    <a:pt x="27" y="21"/>
                    <a:pt x="27" y="21"/>
                    <a:pt x="27" y="21"/>
                  </a:cubicBezTo>
                  <a:cubicBezTo>
                    <a:pt x="28" y="20"/>
                    <a:pt x="29" y="19"/>
                    <a:pt x="31" y="19"/>
                  </a:cubicBezTo>
                  <a:cubicBezTo>
                    <a:pt x="31" y="19"/>
                    <a:pt x="31" y="19"/>
                    <a:pt x="31" y="19"/>
                  </a:cubicBezTo>
                  <a:cubicBezTo>
                    <a:pt x="32" y="18"/>
                    <a:pt x="32" y="18"/>
                    <a:pt x="32" y="18"/>
                  </a:cubicBezTo>
                  <a:cubicBezTo>
                    <a:pt x="32" y="18"/>
                    <a:pt x="32" y="18"/>
                    <a:pt x="32" y="18"/>
                  </a:cubicBezTo>
                  <a:cubicBezTo>
                    <a:pt x="31" y="18"/>
                    <a:pt x="31" y="18"/>
                    <a:pt x="31" y="18"/>
                  </a:cubicBezTo>
                  <a:cubicBezTo>
                    <a:pt x="31" y="18"/>
                    <a:pt x="31" y="18"/>
                    <a:pt x="31" y="18"/>
                  </a:cubicBezTo>
                  <a:cubicBezTo>
                    <a:pt x="29" y="18"/>
                    <a:pt x="28" y="19"/>
                    <a:pt x="27" y="20"/>
                  </a:cubicBezTo>
                  <a:cubicBezTo>
                    <a:pt x="26" y="21"/>
                    <a:pt x="26" y="21"/>
                    <a:pt x="26" y="21"/>
                  </a:cubicBezTo>
                  <a:cubicBezTo>
                    <a:pt x="25" y="21"/>
                    <a:pt x="25" y="21"/>
                    <a:pt x="25" y="21"/>
                  </a:cubicBezTo>
                  <a:cubicBezTo>
                    <a:pt x="25" y="21"/>
                    <a:pt x="25" y="21"/>
                    <a:pt x="25" y="21"/>
                  </a:cubicBezTo>
                  <a:cubicBezTo>
                    <a:pt x="30" y="18"/>
                    <a:pt x="30" y="18"/>
                    <a:pt x="30" y="18"/>
                  </a:cubicBezTo>
                  <a:cubicBezTo>
                    <a:pt x="30" y="17"/>
                    <a:pt x="30" y="17"/>
                    <a:pt x="30" y="17"/>
                  </a:cubicBezTo>
                  <a:cubicBezTo>
                    <a:pt x="29" y="17"/>
                    <a:pt x="29" y="17"/>
                    <a:pt x="29" y="17"/>
                  </a:cubicBezTo>
                  <a:cubicBezTo>
                    <a:pt x="27" y="19"/>
                    <a:pt x="27" y="19"/>
                    <a:pt x="27" y="19"/>
                  </a:cubicBezTo>
                  <a:moveTo>
                    <a:pt x="27" y="9"/>
                  </a:moveTo>
                  <a:cubicBezTo>
                    <a:pt x="27" y="8"/>
                    <a:pt x="27" y="8"/>
                    <a:pt x="27" y="7"/>
                  </a:cubicBezTo>
                  <a:cubicBezTo>
                    <a:pt x="28" y="8"/>
                    <a:pt x="28" y="8"/>
                    <a:pt x="29" y="8"/>
                  </a:cubicBezTo>
                  <a:cubicBezTo>
                    <a:pt x="28" y="8"/>
                    <a:pt x="27" y="9"/>
                    <a:pt x="27" y="9"/>
                  </a:cubicBezTo>
                  <a:moveTo>
                    <a:pt x="14" y="9"/>
                  </a:moveTo>
                  <a:cubicBezTo>
                    <a:pt x="14" y="8"/>
                    <a:pt x="14" y="8"/>
                    <a:pt x="14" y="8"/>
                  </a:cubicBezTo>
                  <a:cubicBezTo>
                    <a:pt x="16" y="7"/>
                    <a:pt x="16" y="7"/>
                    <a:pt x="16" y="7"/>
                  </a:cubicBezTo>
                  <a:cubicBezTo>
                    <a:pt x="16" y="7"/>
                    <a:pt x="16" y="7"/>
                    <a:pt x="16" y="7"/>
                  </a:cubicBezTo>
                  <a:cubicBezTo>
                    <a:pt x="16" y="7"/>
                    <a:pt x="16" y="7"/>
                    <a:pt x="16" y="7"/>
                  </a:cubicBezTo>
                  <a:cubicBezTo>
                    <a:pt x="16" y="8"/>
                    <a:pt x="16" y="8"/>
                    <a:pt x="16" y="8"/>
                  </a:cubicBezTo>
                  <a:cubicBezTo>
                    <a:pt x="16" y="8"/>
                    <a:pt x="16" y="8"/>
                    <a:pt x="16" y="8"/>
                  </a:cubicBezTo>
                  <a:cubicBezTo>
                    <a:pt x="16" y="8"/>
                    <a:pt x="15" y="9"/>
                    <a:pt x="14" y="9"/>
                  </a:cubicBezTo>
                  <a:moveTo>
                    <a:pt x="17" y="12"/>
                  </a:moveTo>
                  <a:cubicBezTo>
                    <a:pt x="17" y="11"/>
                    <a:pt x="17" y="11"/>
                    <a:pt x="17" y="11"/>
                  </a:cubicBezTo>
                  <a:cubicBezTo>
                    <a:pt x="17" y="10"/>
                    <a:pt x="17" y="10"/>
                    <a:pt x="17" y="10"/>
                  </a:cubicBezTo>
                  <a:cubicBezTo>
                    <a:pt x="17" y="9"/>
                    <a:pt x="17" y="8"/>
                    <a:pt x="17" y="7"/>
                  </a:cubicBezTo>
                  <a:cubicBezTo>
                    <a:pt x="17" y="7"/>
                    <a:pt x="17" y="7"/>
                    <a:pt x="17" y="7"/>
                  </a:cubicBezTo>
                  <a:cubicBezTo>
                    <a:pt x="17" y="7"/>
                    <a:pt x="18" y="7"/>
                    <a:pt x="18" y="7"/>
                  </a:cubicBezTo>
                  <a:cubicBezTo>
                    <a:pt x="19" y="7"/>
                    <a:pt x="19" y="7"/>
                    <a:pt x="20" y="7"/>
                  </a:cubicBezTo>
                  <a:cubicBezTo>
                    <a:pt x="19" y="9"/>
                    <a:pt x="18" y="10"/>
                    <a:pt x="17" y="12"/>
                  </a:cubicBezTo>
                  <a:moveTo>
                    <a:pt x="14" y="7"/>
                  </a:moveTo>
                  <a:cubicBezTo>
                    <a:pt x="15" y="7"/>
                    <a:pt x="15" y="7"/>
                    <a:pt x="15" y="7"/>
                  </a:cubicBezTo>
                  <a:cubicBezTo>
                    <a:pt x="16" y="7"/>
                    <a:pt x="16" y="7"/>
                    <a:pt x="16" y="7"/>
                  </a:cubicBezTo>
                  <a:cubicBezTo>
                    <a:pt x="14" y="7"/>
                    <a:pt x="14" y="7"/>
                    <a:pt x="14" y="7"/>
                  </a:cubicBezTo>
                  <a:moveTo>
                    <a:pt x="21" y="8"/>
                  </a:moveTo>
                  <a:cubicBezTo>
                    <a:pt x="21" y="7"/>
                    <a:pt x="21" y="7"/>
                    <a:pt x="21" y="7"/>
                  </a:cubicBezTo>
                  <a:cubicBezTo>
                    <a:pt x="22" y="5"/>
                    <a:pt x="22" y="5"/>
                    <a:pt x="22" y="5"/>
                  </a:cubicBezTo>
                  <a:cubicBezTo>
                    <a:pt x="23" y="5"/>
                    <a:pt x="24" y="6"/>
                    <a:pt x="26" y="7"/>
                  </a:cubicBezTo>
                  <a:cubicBezTo>
                    <a:pt x="26" y="8"/>
                    <a:pt x="25" y="9"/>
                    <a:pt x="25" y="10"/>
                  </a:cubicBezTo>
                  <a:cubicBezTo>
                    <a:pt x="25" y="11"/>
                    <a:pt x="25" y="11"/>
                    <a:pt x="25" y="11"/>
                  </a:cubicBezTo>
                  <a:cubicBezTo>
                    <a:pt x="27" y="12"/>
                    <a:pt x="27" y="12"/>
                    <a:pt x="27" y="12"/>
                  </a:cubicBezTo>
                  <a:cubicBezTo>
                    <a:pt x="26" y="13"/>
                    <a:pt x="26" y="13"/>
                    <a:pt x="26" y="13"/>
                  </a:cubicBezTo>
                  <a:cubicBezTo>
                    <a:pt x="25" y="13"/>
                    <a:pt x="25" y="13"/>
                    <a:pt x="25" y="13"/>
                  </a:cubicBezTo>
                  <a:cubicBezTo>
                    <a:pt x="25" y="14"/>
                    <a:pt x="25" y="14"/>
                    <a:pt x="25" y="14"/>
                  </a:cubicBezTo>
                  <a:cubicBezTo>
                    <a:pt x="25" y="14"/>
                    <a:pt x="24" y="14"/>
                    <a:pt x="24" y="15"/>
                  </a:cubicBezTo>
                  <a:cubicBezTo>
                    <a:pt x="23" y="15"/>
                    <a:pt x="23" y="15"/>
                    <a:pt x="23" y="15"/>
                  </a:cubicBezTo>
                  <a:cubicBezTo>
                    <a:pt x="23" y="16"/>
                    <a:pt x="23" y="16"/>
                    <a:pt x="23" y="16"/>
                  </a:cubicBezTo>
                  <a:cubicBezTo>
                    <a:pt x="23" y="16"/>
                    <a:pt x="23" y="16"/>
                    <a:pt x="23" y="16"/>
                  </a:cubicBezTo>
                  <a:cubicBezTo>
                    <a:pt x="23" y="17"/>
                    <a:pt x="23" y="17"/>
                    <a:pt x="23" y="18"/>
                  </a:cubicBezTo>
                  <a:cubicBezTo>
                    <a:pt x="23" y="18"/>
                    <a:pt x="23" y="18"/>
                    <a:pt x="23" y="18"/>
                  </a:cubicBezTo>
                  <a:cubicBezTo>
                    <a:pt x="22" y="18"/>
                    <a:pt x="22" y="18"/>
                    <a:pt x="22" y="18"/>
                  </a:cubicBezTo>
                  <a:cubicBezTo>
                    <a:pt x="23" y="19"/>
                    <a:pt x="23" y="19"/>
                    <a:pt x="23" y="19"/>
                  </a:cubicBezTo>
                  <a:cubicBezTo>
                    <a:pt x="22" y="19"/>
                    <a:pt x="22" y="19"/>
                    <a:pt x="22" y="19"/>
                  </a:cubicBezTo>
                  <a:cubicBezTo>
                    <a:pt x="18" y="22"/>
                    <a:pt x="18" y="22"/>
                    <a:pt x="18" y="22"/>
                  </a:cubicBezTo>
                  <a:cubicBezTo>
                    <a:pt x="18" y="22"/>
                    <a:pt x="18" y="22"/>
                    <a:pt x="18" y="22"/>
                  </a:cubicBezTo>
                  <a:cubicBezTo>
                    <a:pt x="18" y="22"/>
                    <a:pt x="18" y="22"/>
                    <a:pt x="18" y="22"/>
                  </a:cubicBezTo>
                  <a:cubicBezTo>
                    <a:pt x="18" y="22"/>
                    <a:pt x="18" y="22"/>
                    <a:pt x="17" y="22"/>
                  </a:cubicBezTo>
                  <a:cubicBezTo>
                    <a:pt x="17" y="22"/>
                    <a:pt x="16" y="22"/>
                    <a:pt x="16" y="22"/>
                  </a:cubicBezTo>
                  <a:cubicBezTo>
                    <a:pt x="15" y="23"/>
                    <a:pt x="15" y="23"/>
                    <a:pt x="14" y="24"/>
                  </a:cubicBezTo>
                  <a:cubicBezTo>
                    <a:pt x="12" y="26"/>
                    <a:pt x="12" y="26"/>
                    <a:pt x="12" y="26"/>
                  </a:cubicBezTo>
                  <a:cubicBezTo>
                    <a:pt x="12" y="27"/>
                    <a:pt x="12" y="27"/>
                    <a:pt x="12" y="27"/>
                  </a:cubicBezTo>
                  <a:cubicBezTo>
                    <a:pt x="13" y="28"/>
                    <a:pt x="13" y="28"/>
                    <a:pt x="13" y="28"/>
                  </a:cubicBezTo>
                  <a:cubicBezTo>
                    <a:pt x="13" y="27"/>
                    <a:pt x="13" y="27"/>
                    <a:pt x="13" y="27"/>
                  </a:cubicBezTo>
                  <a:cubicBezTo>
                    <a:pt x="15" y="25"/>
                    <a:pt x="15" y="25"/>
                    <a:pt x="15" y="25"/>
                  </a:cubicBezTo>
                  <a:cubicBezTo>
                    <a:pt x="16" y="24"/>
                    <a:pt x="16" y="24"/>
                    <a:pt x="17" y="24"/>
                  </a:cubicBezTo>
                  <a:cubicBezTo>
                    <a:pt x="17" y="23"/>
                    <a:pt x="17" y="23"/>
                    <a:pt x="17" y="23"/>
                  </a:cubicBezTo>
                  <a:cubicBezTo>
                    <a:pt x="17" y="23"/>
                    <a:pt x="18" y="24"/>
                    <a:pt x="18" y="24"/>
                  </a:cubicBezTo>
                  <a:cubicBezTo>
                    <a:pt x="18" y="24"/>
                    <a:pt x="18" y="24"/>
                    <a:pt x="18" y="24"/>
                  </a:cubicBezTo>
                  <a:cubicBezTo>
                    <a:pt x="19" y="24"/>
                    <a:pt x="19" y="24"/>
                    <a:pt x="19" y="24"/>
                  </a:cubicBezTo>
                  <a:cubicBezTo>
                    <a:pt x="19" y="24"/>
                    <a:pt x="20" y="23"/>
                    <a:pt x="20" y="23"/>
                  </a:cubicBezTo>
                  <a:cubicBezTo>
                    <a:pt x="20" y="22"/>
                    <a:pt x="21" y="22"/>
                    <a:pt x="21" y="22"/>
                  </a:cubicBezTo>
                  <a:cubicBezTo>
                    <a:pt x="22" y="21"/>
                    <a:pt x="22" y="21"/>
                    <a:pt x="23" y="21"/>
                  </a:cubicBezTo>
                  <a:cubicBezTo>
                    <a:pt x="23" y="21"/>
                    <a:pt x="24" y="21"/>
                    <a:pt x="24" y="22"/>
                  </a:cubicBezTo>
                  <a:cubicBezTo>
                    <a:pt x="24" y="22"/>
                    <a:pt x="24" y="22"/>
                    <a:pt x="24" y="22"/>
                  </a:cubicBezTo>
                  <a:cubicBezTo>
                    <a:pt x="25" y="22"/>
                    <a:pt x="25" y="22"/>
                    <a:pt x="25" y="22"/>
                  </a:cubicBezTo>
                  <a:cubicBezTo>
                    <a:pt x="29" y="24"/>
                    <a:pt x="29" y="24"/>
                    <a:pt x="29" y="24"/>
                  </a:cubicBezTo>
                  <a:cubicBezTo>
                    <a:pt x="30" y="24"/>
                    <a:pt x="30" y="24"/>
                    <a:pt x="30" y="24"/>
                  </a:cubicBezTo>
                  <a:cubicBezTo>
                    <a:pt x="30" y="24"/>
                    <a:pt x="31" y="24"/>
                    <a:pt x="31" y="24"/>
                  </a:cubicBezTo>
                  <a:cubicBezTo>
                    <a:pt x="32" y="23"/>
                    <a:pt x="34" y="22"/>
                    <a:pt x="35" y="20"/>
                  </a:cubicBezTo>
                  <a:cubicBezTo>
                    <a:pt x="36" y="20"/>
                    <a:pt x="38" y="21"/>
                    <a:pt x="39" y="21"/>
                  </a:cubicBezTo>
                  <a:cubicBezTo>
                    <a:pt x="38" y="21"/>
                    <a:pt x="38" y="21"/>
                    <a:pt x="38" y="21"/>
                  </a:cubicBezTo>
                  <a:cubicBezTo>
                    <a:pt x="37" y="22"/>
                    <a:pt x="37" y="23"/>
                    <a:pt x="36" y="24"/>
                  </a:cubicBezTo>
                  <a:cubicBezTo>
                    <a:pt x="35" y="25"/>
                    <a:pt x="35" y="25"/>
                    <a:pt x="34" y="25"/>
                  </a:cubicBezTo>
                  <a:cubicBezTo>
                    <a:pt x="34" y="26"/>
                    <a:pt x="33" y="26"/>
                    <a:pt x="33" y="26"/>
                  </a:cubicBezTo>
                  <a:cubicBezTo>
                    <a:pt x="30" y="26"/>
                    <a:pt x="30" y="26"/>
                    <a:pt x="30" y="26"/>
                  </a:cubicBezTo>
                  <a:cubicBezTo>
                    <a:pt x="29" y="26"/>
                    <a:pt x="29" y="26"/>
                    <a:pt x="29" y="26"/>
                  </a:cubicBezTo>
                  <a:cubicBezTo>
                    <a:pt x="28" y="27"/>
                    <a:pt x="28" y="27"/>
                    <a:pt x="28" y="28"/>
                  </a:cubicBezTo>
                  <a:cubicBezTo>
                    <a:pt x="28" y="27"/>
                    <a:pt x="28" y="27"/>
                    <a:pt x="28" y="27"/>
                  </a:cubicBezTo>
                  <a:cubicBezTo>
                    <a:pt x="27" y="27"/>
                    <a:pt x="27" y="27"/>
                    <a:pt x="27" y="27"/>
                  </a:cubicBezTo>
                  <a:cubicBezTo>
                    <a:pt x="25" y="28"/>
                    <a:pt x="24" y="29"/>
                    <a:pt x="23" y="31"/>
                  </a:cubicBezTo>
                  <a:cubicBezTo>
                    <a:pt x="22" y="31"/>
                    <a:pt x="22" y="32"/>
                    <a:pt x="21" y="33"/>
                  </a:cubicBezTo>
                  <a:cubicBezTo>
                    <a:pt x="21" y="34"/>
                    <a:pt x="21" y="34"/>
                    <a:pt x="21" y="34"/>
                  </a:cubicBezTo>
                  <a:cubicBezTo>
                    <a:pt x="21" y="35"/>
                    <a:pt x="21" y="35"/>
                    <a:pt x="21" y="35"/>
                  </a:cubicBezTo>
                  <a:cubicBezTo>
                    <a:pt x="21" y="35"/>
                    <a:pt x="21" y="35"/>
                    <a:pt x="21" y="35"/>
                  </a:cubicBezTo>
                  <a:cubicBezTo>
                    <a:pt x="21" y="35"/>
                    <a:pt x="21" y="35"/>
                    <a:pt x="21" y="35"/>
                  </a:cubicBezTo>
                  <a:cubicBezTo>
                    <a:pt x="21" y="36"/>
                    <a:pt x="21" y="36"/>
                    <a:pt x="21" y="36"/>
                  </a:cubicBezTo>
                  <a:cubicBezTo>
                    <a:pt x="21" y="36"/>
                    <a:pt x="21" y="36"/>
                    <a:pt x="21" y="36"/>
                  </a:cubicBezTo>
                  <a:cubicBezTo>
                    <a:pt x="21" y="37"/>
                    <a:pt x="20" y="38"/>
                    <a:pt x="19" y="39"/>
                  </a:cubicBezTo>
                  <a:cubicBezTo>
                    <a:pt x="19" y="40"/>
                    <a:pt x="19" y="40"/>
                    <a:pt x="19" y="40"/>
                  </a:cubicBezTo>
                  <a:cubicBezTo>
                    <a:pt x="18" y="42"/>
                    <a:pt x="18" y="42"/>
                    <a:pt x="18" y="42"/>
                  </a:cubicBezTo>
                  <a:cubicBezTo>
                    <a:pt x="15" y="41"/>
                    <a:pt x="13" y="40"/>
                    <a:pt x="10" y="39"/>
                  </a:cubicBezTo>
                  <a:cubicBezTo>
                    <a:pt x="11" y="37"/>
                    <a:pt x="10" y="34"/>
                    <a:pt x="9" y="32"/>
                  </a:cubicBezTo>
                  <a:cubicBezTo>
                    <a:pt x="9" y="32"/>
                    <a:pt x="9" y="32"/>
                    <a:pt x="9" y="32"/>
                  </a:cubicBezTo>
                  <a:cubicBezTo>
                    <a:pt x="9" y="32"/>
                    <a:pt x="8" y="31"/>
                    <a:pt x="8" y="31"/>
                  </a:cubicBezTo>
                  <a:cubicBezTo>
                    <a:pt x="9" y="30"/>
                    <a:pt x="9" y="30"/>
                    <a:pt x="9" y="30"/>
                  </a:cubicBezTo>
                  <a:cubicBezTo>
                    <a:pt x="9" y="29"/>
                    <a:pt x="10" y="27"/>
                    <a:pt x="11" y="26"/>
                  </a:cubicBezTo>
                  <a:cubicBezTo>
                    <a:pt x="14" y="23"/>
                    <a:pt x="14" y="23"/>
                    <a:pt x="14" y="23"/>
                  </a:cubicBezTo>
                  <a:cubicBezTo>
                    <a:pt x="15" y="23"/>
                    <a:pt x="15" y="22"/>
                    <a:pt x="15" y="22"/>
                  </a:cubicBezTo>
                  <a:cubicBezTo>
                    <a:pt x="15" y="21"/>
                    <a:pt x="15" y="21"/>
                    <a:pt x="15" y="21"/>
                  </a:cubicBezTo>
                  <a:cubicBezTo>
                    <a:pt x="15" y="21"/>
                    <a:pt x="15" y="21"/>
                    <a:pt x="15" y="21"/>
                  </a:cubicBezTo>
                  <a:cubicBezTo>
                    <a:pt x="15" y="21"/>
                    <a:pt x="15" y="21"/>
                    <a:pt x="15" y="21"/>
                  </a:cubicBezTo>
                  <a:cubicBezTo>
                    <a:pt x="16" y="19"/>
                    <a:pt x="17" y="18"/>
                    <a:pt x="18" y="16"/>
                  </a:cubicBezTo>
                  <a:cubicBezTo>
                    <a:pt x="19" y="16"/>
                    <a:pt x="19" y="16"/>
                    <a:pt x="19" y="16"/>
                  </a:cubicBezTo>
                  <a:cubicBezTo>
                    <a:pt x="19" y="15"/>
                    <a:pt x="19" y="15"/>
                    <a:pt x="19" y="15"/>
                  </a:cubicBezTo>
                  <a:cubicBezTo>
                    <a:pt x="19" y="14"/>
                    <a:pt x="18" y="13"/>
                    <a:pt x="18" y="13"/>
                  </a:cubicBezTo>
                  <a:cubicBezTo>
                    <a:pt x="18" y="13"/>
                    <a:pt x="18" y="13"/>
                    <a:pt x="18" y="13"/>
                  </a:cubicBezTo>
                  <a:cubicBezTo>
                    <a:pt x="18" y="13"/>
                    <a:pt x="18" y="13"/>
                    <a:pt x="18" y="13"/>
                  </a:cubicBezTo>
                  <a:cubicBezTo>
                    <a:pt x="19" y="11"/>
                    <a:pt x="20" y="9"/>
                    <a:pt x="20" y="7"/>
                  </a:cubicBezTo>
                  <a:cubicBezTo>
                    <a:pt x="21" y="8"/>
                    <a:pt x="21" y="8"/>
                    <a:pt x="21" y="8"/>
                  </a:cubicBezTo>
                  <a:moveTo>
                    <a:pt x="6" y="30"/>
                  </a:moveTo>
                  <a:cubicBezTo>
                    <a:pt x="3" y="29"/>
                    <a:pt x="2" y="27"/>
                    <a:pt x="2" y="25"/>
                  </a:cubicBezTo>
                  <a:cubicBezTo>
                    <a:pt x="2" y="24"/>
                    <a:pt x="2" y="24"/>
                    <a:pt x="2" y="24"/>
                  </a:cubicBezTo>
                  <a:cubicBezTo>
                    <a:pt x="2" y="23"/>
                    <a:pt x="2" y="22"/>
                    <a:pt x="2" y="21"/>
                  </a:cubicBezTo>
                  <a:cubicBezTo>
                    <a:pt x="5" y="19"/>
                    <a:pt x="5" y="19"/>
                    <a:pt x="5" y="19"/>
                  </a:cubicBezTo>
                  <a:cubicBezTo>
                    <a:pt x="5" y="19"/>
                    <a:pt x="5" y="19"/>
                    <a:pt x="5" y="19"/>
                  </a:cubicBezTo>
                  <a:cubicBezTo>
                    <a:pt x="5" y="19"/>
                    <a:pt x="5" y="19"/>
                    <a:pt x="5" y="19"/>
                  </a:cubicBezTo>
                  <a:cubicBezTo>
                    <a:pt x="7" y="17"/>
                    <a:pt x="7" y="17"/>
                    <a:pt x="7" y="17"/>
                  </a:cubicBezTo>
                  <a:cubicBezTo>
                    <a:pt x="8" y="17"/>
                    <a:pt x="8" y="16"/>
                    <a:pt x="8" y="15"/>
                  </a:cubicBezTo>
                  <a:cubicBezTo>
                    <a:pt x="9" y="15"/>
                    <a:pt x="9" y="14"/>
                    <a:pt x="9" y="14"/>
                  </a:cubicBezTo>
                  <a:cubicBezTo>
                    <a:pt x="8" y="12"/>
                    <a:pt x="8" y="11"/>
                    <a:pt x="8" y="10"/>
                  </a:cubicBezTo>
                  <a:cubicBezTo>
                    <a:pt x="9" y="7"/>
                    <a:pt x="11" y="5"/>
                    <a:pt x="13" y="2"/>
                  </a:cubicBezTo>
                  <a:cubicBezTo>
                    <a:pt x="13" y="6"/>
                    <a:pt x="13" y="6"/>
                    <a:pt x="13" y="6"/>
                  </a:cubicBezTo>
                  <a:cubicBezTo>
                    <a:pt x="13" y="6"/>
                    <a:pt x="13" y="6"/>
                    <a:pt x="13" y="6"/>
                  </a:cubicBezTo>
                  <a:cubicBezTo>
                    <a:pt x="13" y="7"/>
                    <a:pt x="13" y="9"/>
                    <a:pt x="13" y="10"/>
                  </a:cubicBezTo>
                  <a:cubicBezTo>
                    <a:pt x="12" y="11"/>
                    <a:pt x="12" y="11"/>
                    <a:pt x="12" y="11"/>
                  </a:cubicBezTo>
                  <a:cubicBezTo>
                    <a:pt x="12" y="11"/>
                    <a:pt x="12" y="11"/>
                    <a:pt x="12" y="11"/>
                  </a:cubicBezTo>
                  <a:cubicBezTo>
                    <a:pt x="12" y="11"/>
                    <a:pt x="12" y="11"/>
                    <a:pt x="12" y="11"/>
                  </a:cubicBezTo>
                  <a:cubicBezTo>
                    <a:pt x="12" y="11"/>
                    <a:pt x="12" y="11"/>
                    <a:pt x="12" y="11"/>
                  </a:cubicBezTo>
                  <a:cubicBezTo>
                    <a:pt x="13" y="11"/>
                    <a:pt x="13" y="11"/>
                    <a:pt x="13" y="11"/>
                  </a:cubicBezTo>
                  <a:cubicBezTo>
                    <a:pt x="13" y="12"/>
                    <a:pt x="14" y="13"/>
                    <a:pt x="14" y="14"/>
                  </a:cubicBezTo>
                  <a:cubicBezTo>
                    <a:pt x="13" y="15"/>
                    <a:pt x="12" y="16"/>
                    <a:pt x="12" y="17"/>
                  </a:cubicBezTo>
                  <a:cubicBezTo>
                    <a:pt x="11" y="17"/>
                    <a:pt x="10" y="17"/>
                    <a:pt x="10" y="18"/>
                  </a:cubicBezTo>
                  <a:cubicBezTo>
                    <a:pt x="9" y="18"/>
                    <a:pt x="9" y="18"/>
                    <a:pt x="9" y="18"/>
                  </a:cubicBezTo>
                  <a:cubicBezTo>
                    <a:pt x="9" y="18"/>
                    <a:pt x="9" y="18"/>
                    <a:pt x="9" y="18"/>
                  </a:cubicBezTo>
                  <a:cubicBezTo>
                    <a:pt x="9" y="19"/>
                    <a:pt x="9" y="19"/>
                    <a:pt x="9" y="19"/>
                  </a:cubicBezTo>
                  <a:cubicBezTo>
                    <a:pt x="7" y="19"/>
                    <a:pt x="7" y="19"/>
                    <a:pt x="7" y="19"/>
                  </a:cubicBezTo>
                  <a:cubicBezTo>
                    <a:pt x="7" y="19"/>
                    <a:pt x="7" y="19"/>
                    <a:pt x="6" y="19"/>
                  </a:cubicBezTo>
                  <a:cubicBezTo>
                    <a:pt x="6" y="19"/>
                    <a:pt x="6" y="19"/>
                    <a:pt x="6" y="19"/>
                  </a:cubicBezTo>
                  <a:cubicBezTo>
                    <a:pt x="5" y="19"/>
                    <a:pt x="5" y="20"/>
                    <a:pt x="4" y="20"/>
                  </a:cubicBezTo>
                  <a:cubicBezTo>
                    <a:pt x="3" y="22"/>
                    <a:pt x="3" y="22"/>
                    <a:pt x="3" y="22"/>
                  </a:cubicBezTo>
                  <a:cubicBezTo>
                    <a:pt x="3" y="22"/>
                    <a:pt x="3" y="22"/>
                    <a:pt x="3" y="22"/>
                  </a:cubicBezTo>
                  <a:cubicBezTo>
                    <a:pt x="3" y="22"/>
                    <a:pt x="3" y="22"/>
                    <a:pt x="3" y="22"/>
                  </a:cubicBezTo>
                  <a:cubicBezTo>
                    <a:pt x="3" y="22"/>
                    <a:pt x="3" y="22"/>
                    <a:pt x="3" y="22"/>
                  </a:cubicBezTo>
                  <a:cubicBezTo>
                    <a:pt x="5" y="20"/>
                    <a:pt x="5" y="20"/>
                    <a:pt x="5" y="20"/>
                  </a:cubicBezTo>
                  <a:cubicBezTo>
                    <a:pt x="5" y="20"/>
                    <a:pt x="6" y="20"/>
                    <a:pt x="6" y="20"/>
                  </a:cubicBezTo>
                  <a:cubicBezTo>
                    <a:pt x="7" y="20"/>
                    <a:pt x="7" y="20"/>
                    <a:pt x="7" y="20"/>
                  </a:cubicBezTo>
                  <a:cubicBezTo>
                    <a:pt x="7" y="20"/>
                    <a:pt x="7" y="20"/>
                    <a:pt x="7" y="20"/>
                  </a:cubicBezTo>
                  <a:cubicBezTo>
                    <a:pt x="9" y="19"/>
                    <a:pt x="9" y="19"/>
                    <a:pt x="9" y="19"/>
                  </a:cubicBezTo>
                  <a:cubicBezTo>
                    <a:pt x="9" y="19"/>
                    <a:pt x="9" y="19"/>
                    <a:pt x="9" y="19"/>
                  </a:cubicBezTo>
                  <a:cubicBezTo>
                    <a:pt x="10" y="19"/>
                    <a:pt x="10" y="19"/>
                    <a:pt x="10" y="19"/>
                  </a:cubicBezTo>
                  <a:cubicBezTo>
                    <a:pt x="11" y="19"/>
                    <a:pt x="11" y="18"/>
                    <a:pt x="12" y="18"/>
                  </a:cubicBezTo>
                  <a:cubicBezTo>
                    <a:pt x="12" y="18"/>
                    <a:pt x="12" y="18"/>
                    <a:pt x="12" y="18"/>
                  </a:cubicBezTo>
                  <a:cubicBezTo>
                    <a:pt x="13" y="18"/>
                    <a:pt x="13" y="18"/>
                    <a:pt x="13" y="18"/>
                  </a:cubicBezTo>
                  <a:cubicBezTo>
                    <a:pt x="13" y="17"/>
                    <a:pt x="14" y="16"/>
                    <a:pt x="15" y="15"/>
                  </a:cubicBezTo>
                  <a:cubicBezTo>
                    <a:pt x="16" y="16"/>
                    <a:pt x="16" y="16"/>
                    <a:pt x="16" y="16"/>
                  </a:cubicBezTo>
                  <a:cubicBezTo>
                    <a:pt x="16" y="16"/>
                    <a:pt x="16" y="16"/>
                    <a:pt x="16" y="16"/>
                  </a:cubicBezTo>
                  <a:cubicBezTo>
                    <a:pt x="16" y="16"/>
                    <a:pt x="16" y="16"/>
                    <a:pt x="16" y="16"/>
                  </a:cubicBezTo>
                  <a:cubicBezTo>
                    <a:pt x="16" y="16"/>
                    <a:pt x="16" y="16"/>
                    <a:pt x="16" y="16"/>
                  </a:cubicBezTo>
                  <a:cubicBezTo>
                    <a:pt x="16" y="16"/>
                    <a:pt x="16" y="16"/>
                    <a:pt x="16" y="16"/>
                  </a:cubicBezTo>
                  <a:cubicBezTo>
                    <a:pt x="16" y="16"/>
                    <a:pt x="16" y="16"/>
                    <a:pt x="16" y="16"/>
                  </a:cubicBezTo>
                  <a:cubicBezTo>
                    <a:pt x="16" y="16"/>
                    <a:pt x="16" y="16"/>
                    <a:pt x="16" y="16"/>
                  </a:cubicBezTo>
                  <a:cubicBezTo>
                    <a:pt x="15" y="17"/>
                    <a:pt x="14" y="18"/>
                    <a:pt x="14" y="19"/>
                  </a:cubicBezTo>
                  <a:cubicBezTo>
                    <a:pt x="14" y="20"/>
                    <a:pt x="14" y="20"/>
                    <a:pt x="14" y="20"/>
                  </a:cubicBezTo>
                  <a:cubicBezTo>
                    <a:pt x="14" y="21"/>
                    <a:pt x="14" y="21"/>
                    <a:pt x="14" y="21"/>
                  </a:cubicBezTo>
                  <a:cubicBezTo>
                    <a:pt x="14" y="21"/>
                    <a:pt x="14" y="21"/>
                    <a:pt x="14" y="21"/>
                  </a:cubicBezTo>
                  <a:cubicBezTo>
                    <a:pt x="14" y="21"/>
                    <a:pt x="14" y="21"/>
                    <a:pt x="14" y="21"/>
                  </a:cubicBezTo>
                  <a:cubicBezTo>
                    <a:pt x="13" y="22"/>
                    <a:pt x="13" y="22"/>
                    <a:pt x="13" y="22"/>
                  </a:cubicBezTo>
                  <a:cubicBezTo>
                    <a:pt x="10" y="25"/>
                    <a:pt x="10" y="25"/>
                    <a:pt x="10" y="25"/>
                  </a:cubicBezTo>
                  <a:cubicBezTo>
                    <a:pt x="9" y="26"/>
                    <a:pt x="8" y="27"/>
                    <a:pt x="7" y="29"/>
                  </a:cubicBezTo>
                  <a:cubicBezTo>
                    <a:pt x="7" y="29"/>
                    <a:pt x="6" y="30"/>
                    <a:pt x="6" y="30"/>
                  </a:cubicBezTo>
                  <a:moveTo>
                    <a:pt x="14" y="0"/>
                  </a:moveTo>
                  <a:cubicBezTo>
                    <a:pt x="13" y="0"/>
                    <a:pt x="13" y="0"/>
                    <a:pt x="13" y="0"/>
                  </a:cubicBezTo>
                  <a:cubicBezTo>
                    <a:pt x="10" y="3"/>
                    <a:pt x="8" y="6"/>
                    <a:pt x="7" y="10"/>
                  </a:cubicBezTo>
                  <a:cubicBezTo>
                    <a:pt x="7" y="10"/>
                    <a:pt x="7" y="10"/>
                    <a:pt x="7" y="10"/>
                  </a:cubicBezTo>
                  <a:cubicBezTo>
                    <a:pt x="6" y="9"/>
                    <a:pt x="6" y="9"/>
                    <a:pt x="6" y="9"/>
                  </a:cubicBezTo>
                  <a:cubicBezTo>
                    <a:pt x="5" y="10"/>
                    <a:pt x="5" y="10"/>
                    <a:pt x="5" y="10"/>
                  </a:cubicBezTo>
                  <a:cubicBezTo>
                    <a:pt x="4" y="12"/>
                    <a:pt x="2" y="14"/>
                    <a:pt x="1" y="16"/>
                  </a:cubicBezTo>
                  <a:cubicBezTo>
                    <a:pt x="1" y="16"/>
                    <a:pt x="1" y="16"/>
                    <a:pt x="1" y="16"/>
                  </a:cubicBezTo>
                  <a:cubicBezTo>
                    <a:pt x="1" y="17"/>
                    <a:pt x="1" y="17"/>
                    <a:pt x="1" y="17"/>
                  </a:cubicBezTo>
                  <a:cubicBezTo>
                    <a:pt x="2" y="17"/>
                    <a:pt x="3" y="18"/>
                    <a:pt x="3" y="18"/>
                  </a:cubicBezTo>
                  <a:cubicBezTo>
                    <a:pt x="0" y="21"/>
                    <a:pt x="0" y="21"/>
                    <a:pt x="0" y="21"/>
                  </a:cubicBezTo>
                  <a:cubicBezTo>
                    <a:pt x="0" y="22"/>
                    <a:pt x="0" y="22"/>
                    <a:pt x="0" y="22"/>
                  </a:cubicBezTo>
                  <a:cubicBezTo>
                    <a:pt x="1" y="22"/>
                    <a:pt x="1" y="23"/>
                    <a:pt x="1" y="24"/>
                  </a:cubicBezTo>
                  <a:cubicBezTo>
                    <a:pt x="1" y="25"/>
                    <a:pt x="1" y="25"/>
                    <a:pt x="1" y="25"/>
                  </a:cubicBezTo>
                  <a:cubicBezTo>
                    <a:pt x="1" y="28"/>
                    <a:pt x="3" y="31"/>
                    <a:pt x="6" y="32"/>
                  </a:cubicBezTo>
                  <a:cubicBezTo>
                    <a:pt x="6" y="33"/>
                    <a:pt x="6" y="34"/>
                    <a:pt x="6" y="35"/>
                  </a:cubicBezTo>
                  <a:cubicBezTo>
                    <a:pt x="6" y="35"/>
                    <a:pt x="6" y="35"/>
                    <a:pt x="6" y="35"/>
                  </a:cubicBezTo>
                  <a:cubicBezTo>
                    <a:pt x="7" y="36"/>
                    <a:pt x="7" y="36"/>
                    <a:pt x="7" y="36"/>
                  </a:cubicBezTo>
                  <a:cubicBezTo>
                    <a:pt x="7" y="36"/>
                    <a:pt x="7" y="36"/>
                    <a:pt x="7" y="36"/>
                  </a:cubicBezTo>
                  <a:cubicBezTo>
                    <a:pt x="7" y="37"/>
                    <a:pt x="7" y="37"/>
                    <a:pt x="7" y="37"/>
                  </a:cubicBezTo>
                  <a:cubicBezTo>
                    <a:pt x="7" y="37"/>
                    <a:pt x="7" y="37"/>
                    <a:pt x="7" y="37"/>
                  </a:cubicBezTo>
                  <a:cubicBezTo>
                    <a:pt x="7" y="37"/>
                    <a:pt x="7" y="37"/>
                    <a:pt x="7" y="37"/>
                  </a:cubicBezTo>
                  <a:cubicBezTo>
                    <a:pt x="8" y="37"/>
                    <a:pt x="8" y="37"/>
                    <a:pt x="8" y="37"/>
                  </a:cubicBezTo>
                  <a:cubicBezTo>
                    <a:pt x="8" y="37"/>
                    <a:pt x="8" y="37"/>
                    <a:pt x="8" y="37"/>
                  </a:cubicBezTo>
                  <a:cubicBezTo>
                    <a:pt x="8" y="38"/>
                    <a:pt x="8" y="38"/>
                    <a:pt x="8" y="38"/>
                  </a:cubicBezTo>
                  <a:cubicBezTo>
                    <a:pt x="8" y="38"/>
                    <a:pt x="8" y="38"/>
                    <a:pt x="8" y="38"/>
                  </a:cubicBezTo>
                  <a:cubicBezTo>
                    <a:pt x="8" y="38"/>
                    <a:pt x="8" y="38"/>
                    <a:pt x="8" y="38"/>
                  </a:cubicBezTo>
                  <a:cubicBezTo>
                    <a:pt x="8" y="38"/>
                    <a:pt x="8" y="38"/>
                    <a:pt x="8" y="39"/>
                  </a:cubicBezTo>
                  <a:cubicBezTo>
                    <a:pt x="8" y="39"/>
                    <a:pt x="8" y="39"/>
                    <a:pt x="8" y="39"/>
                  </a:cubicBezTo>
                  <a:cubicBezTo>
                    <a:pt x="8" y="40"/>
                    <a:pt x="8" y="40"/>
                    <a:pt x="8" y="40"/>
                  </a:cubicBezTo>
                  <a:cubicBezTo>
                    <a:pt x="9" y="40"/>
                    <a:pt x="9" y="40"/>
                    <a:pt x="9" y="40"/>
                  </a:cubicBezTo>
                  <a:cubicBezTo>
                    <a:pt x="12" y="41"/>
                    <a:pt x="15" y="42"/>
                    <a:pt x="18" y="44"/>
                  </a:cubicBezTo>
                  <a:cubicBezTo>
                    <a:pt x="18" y="44"/>
                    <a:pt x="18" y="44"/>
                    <a:pt x="18" y="44"/>
                  </a:cubicBezTo>
                  <a:cubicBezTo>
                    <a:pt x="18" y="44"/>
                    <a:pt x="18" y="44"/>
                    <a:pt x="18" y="44"/>
                  </a:cubicBezTo>
                  <a:cubicBezTo>
                    <a:pt x="19" y="43"/>
                    <a:pt x="19" y="43"/>
                    <a:pt x="19" y="43"/>
                  </a:cubicBezTo>
                  <a:cubicBezTo>
                    <a:pt x="21" y="40"/>
                    <a:pt x="21" y="40"/>
                    <a:pt x="21" y="40"/>
                  </a:cubicBezTo>
                  <a:cubicBezTo>
                    <a:pt x="21" y="40"/>
                    <a:pt x="21" y="40"/>
                    <a:pt x="21" y="40"/>
                  </a:cubicBezTo>
                  <a:cubicBezTo>
                    <a:pt x="23" y="40"/>
                    <a:pt x="25" y="41"/>
                    <a:pt x="27" y="41"/>
                  </a:cubicBezTo>
                  <a:cubicBezTo>
                    <a:pt x="27" y="41"/>
                    <a:pt x="27" y="41"/>
                    <a:pt x="27" y="41"/>
                  </a:cubicBezTo>
                  <a:cubicBezTo>
                    <a:pt x="28" y="42"/>
                    <a:pt x="28" y="42"/>
                    <a:pt x="28" y="42"/>
                  </a:cubicBezTo>
                  <a:cubicBezTo>
                    <a:pt x="28" y="41"/>
                    <a:pt x="28" y="41"/>
                    <a:pt x="28" y="41"/>
                  </a:cubicBezTo>
                  <a:cubicBezTo>
                    <a:pt x="28" y="41"/>
                    <a:pt x="28" y="41"/>
                    <a:pt x="28" y="41"/>
                  </a:cubicBezTo>
                  <a:cubicBezTo>
                    <a:pt x="28" y="41"/>
                    <a:pt x="28" y="41"/>
                    <a:pt x="28" y="41"/>
                  </a:cubicBezTo>
                  <a:cubicBezTo>
                    <a:pt x="35" y="37"/>
                    <a:pt x="35" y="37"/>
                    <a:pt x="35" y="37"/>
                  </a:cubicBezTo>
                  <a:cubicBezTo>
                    <a:pt x="35" y="36"/>
                    <a:pt x="35" y="36"/>
                    <a:pt x="35" y="36"/>
                  </a:cubicBezTo>
                  <a:cubicBezTo>
                    <a:pt x="34" y="35"/>
                    <a:pt x="34" y="35"/>
                    <a:pt x="34" y="35"/>
                  </a:cubicBezTo>
                  <a:cubicBezTo>
                    <a:pt x="34" y="35"/>
                    <a:pt x="34" y="35"/>
                    <a:pt x="34" y="35"/>
                  </a:cubicBezTo>
                  <a:cubicBezTo>
                    <a:pt x="34" y="35"/>
                    <a:pt x="34" y="35"/>
                    <a:pt x="34" y="35"/>
                  </a:cubicBezTo>
                  <a:cubicBezTo>
                    <a:pt x="35" y="34"/>
                    <a:pt x="35" y="34"/>
                    <a:pt x="35" y="34"/>
                  </a:cubicBezTo>
                  <a:cubicBezTo>
                    <a:pt x="36" y="34"/>
                    <a:pt x="36" y="34"/>
                    <a:pt x="36" y="34"/>
                  </a:cubicBezTo>
                  <a:cubicBezTo>
                    <a:pt x="39" y="31"/>
                    <a:pt x="40" y="21"/>
                    <a:pt x="40" y="21"/>
                  </a:cubicBezTo>
                  <a:cubicBezTo>
                    <a:pt x="40" y="20"/>
                    <a:pt x="40" y="20"/>
                    <a:pt x="40" y="20"/>
                  </a:cubicBezTo>
                  <a:cubicBezTo>
                    <a:pt x="40" y="20"/>
                    <a:pt x="37" y="19"/>
                    <a:pt x="36" y="19"/>
                  </a:cubicBezTo>
                  <a:cubicBezTo>
                    <a:pt x="36" y="16"/>
                    <a:pt x="34" y="9"/>
                    <a:pt x="33" y="8"/>
                  </a:cubicBezTo>
                  <a:cubicBezTo>
                    <a:pt x="33" y="8"/>
                    <a:pt x="33" y="8"/>
                    <a:pt x="33" y="8"/>
                  </a:cubicBezTo>
                  <a:cubicBezTo>
                    <a:pt x="33" y="8"/>
                    <a:pt x="29" y="7"/>
                    <a:pt x="27" y="6"/>
                  </a:cubicBezTo>
                  <a:cubicBezTo>
                    <a:pt x="26" y="5"/>
                    <a:pt x="26" y="5"/>
                    <a:pt x="26" y="5"/>
                  </a:cubicBezTo>
                  <a:cubicBezTo>
                    <a:pt x="26" y="5"/>
                    <a:pt x="26" y="5"/>
                    <a:pt x="26" y="5"/>
                  </a:cubicBezTo>
                  <a:cubicBezTo>
                    <a:pt x="25" y="5"/>
                    <a:pt x="23" y="4"/>
                    <a:pt x="22" y="4"/>
                  </a:cubicBezTo>
                  <a:cubicBezTo>
                    <a:pt x="21" y="4"/>
                    <a:pt x="21" y="4"/>
                    <a:pt x="21" y="4"/>
                  </a:cubicBezTo>
                  <a:cubicBezTo>
                    <a:pt x="20" y="6"/>
                    <a:pt x="20" y="6"/>
                    <a:pt x="20" y="6"/>
                  </a:cubicBezTo>
                  <a:cubicBezTo>
                    <a:pt x="20" y="5"/>
                    <a:pt x="19" y="5"/>
                    <a:pt x="18" y="5"/>
                  </a:cubicBezTo>
                  <a:cubicBezTo>
                    <a:pt x="18" y="5"/>
                    <a:pt x="17" y="5"/>
                    <a:pt x="17" y="6"/>
                  </a:cubicBezTo>
                  <a:cubicBezTo>
                    <a:pt x="16" y="5"/>
                    <a:pt x="15" y="5"/>
                    <a:pt x="15" y="5"/>
                  </a:cubicBezTo>
                  <a:cubicBezTo>
                    <a:pt x="14" y="1"/>
                    <a:pt x="14" y="1"/>
                    <a:pt x="14" y="1"/>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14" name="Freeform 200"/>
            <p:cNvSpPr>
              <a:spLocks noEditPoints="1"/>
            </p:cNvSpPr>
            <p:nvPr/>
          </p:nvSpPr>
          <p:spPr bwMode="auto">
            <a:xfrm>
              <a:off x="4274" y="2091"/>
              <a:ext cx="53" cy="60"/>
            </a:xfrm>
            <a:custGeom>
              <a:avLst/>
              <a:gdLst>
                <a:gd name="T0" fmla="*/ 16 w 22"/>
                <a:gd name="T1" fmla="*/ 15 h 25"/>
                <a:gd name="T2" fmla="*/ 14 w 22"/>
                <a:gd name="T3" fmla="*/ 16 h 25"/>
                <a:gd name="T4" fmla="*/ 8 w 22"/>
                <a:gd name="T5" fmla="*/ 14 h 25"/>
                <a:gd name="T6" fmla="*/ 1 w 22"/>
                <a:gd name="T7" fmla="*/ 24 h 25"/>
                <a:gd name="T8" fmla="*/ 18 w 22"/>
                <a:gd name="T9" fmla="*/ 11 h 25"/>
                <a:gd name="T10" fmla="*/ 17 w 22"/>
                <a:gd name="T11" fmla="*/ 11 h 25"/>
                <a:gd name="T12" fmla="*/ 17 w 22"/>
                <a:gd name="T13" fmla="*/ 11 h 25"/>
                <a:gd name="T14" fmla="*/ 8 w 22"/>
                <a:gd name="T15" fmla="*/ 13 h 25"/>
                <a:gd name="T16" fmla="*/ 10 w 22"/>
                <a:gd name="T17" fmla="*/ 5 h 25"/>
                <a:gd name="T18" fmla="*/ 10 w 22"/>
                <a:gd name="T19" fmla="*/ 6 h 25"/>
                <a:gd name="T20" fmla="*/ 10 w 22"/>
                <a:gd name="T21" fmla="*/ 7 h 25"/>
                <a:gd name="T22" fmla="*/ 15 w 22"/>
                <a:gd name="T23" fmla="*/ 13 h 25"/>
                <a:gd name="T24" fmla="*/ 16 w 22"/>
                <a:gd name="T25" fmla="*/ 13 h 25"/>
                <a:gd name="T26" fmla="*/ 18 w 22"/>
                <a:gd name="T27" fmla="*/ 12 h 25"/>
                <a:gd name="T28" fmla="*/ 15 w 22"/>
                <a:gd name="T29" fmla="*/ 14 h 25"/>
                <a:gd name="T30" fmla="*/ 18 w 22"/>
                <a:gd name="T31" fmla="*/ 14 h 25"/>
                <a:gd name="T32" fmla="*/ 14 w 22"/>
                <a:gd name="T33" fmla="*/ 14 h 25"/>
                <a:gd name="T34" fmla="*/ 17 w 22"/>
                <a:gd name="T35" fmla="*/ 15 h 25"/>
                <a:gd name="T36" fmla="*/ 16 w 22"/>
                <a:gd name="T37" fmla="*/ 15 h 25"/>
                <a:gd name="T38" fmla="*/ 13 w 22"/>
                <a:gd name="T39" fmla="*/ 16 h 25"/>
                <a:gd name="T40" fmla="*/ 11 w 22"/>
                <a:gd name="T41" fmla="*/ 11 h 25"/>
                <a:gd name="T42" fmla="*/ 14 w 22"/>
                <a:gd name="T43" fmla="*/ 3 h 25"/>
                <a:gd name="T44" fmla="*/ 19 w 22"/>
                <a:gd name="T45" fmla="*/ 6 h 25"/>
                <a:gd name="T46" fmla="*/ 19 w 22"/>
                <a:gd name="T47" fmla="*/ 7 h 25"/>
                <a:gd name="T48" fmla="*/ 17 w 22"/>
                <a:gd name="T49" fmla="*/ 7 h 25"/>
                <a:gd name="T50" fmla="*/ 19 w 22"/>
                <a:gd name="T51" fmla="*/ 7 h 25"/>
                <a:gd name="T52" fmla="*/ 16 w 22"/>
                <a:gd name="T53" fmla="*/ 7 h 25"/>
                <a:gd name="T54" fmla="*/ 18 w 22"/>
                <a:gd name="T55" fmla="*/ 9 h 25"/>
                <a:gd name="T56" fmla="*/ 16 w 22"/>
                <a:gd name="T57" fmla="*/ 8 h 25"/>
                <a:gd name="T58" fmla="*/ 17 w 22"/>
                <a:gd name="T59" fmla="*/ 9 h 25"/>
                <a:gd name="T60" fmla="*/ 15 w 22"/>
                <a:gd name="T61" fmla="*/ 9 h 25"/>
                <a:gd name="T62" fmla="*/ 17 w 22"/>
                <a:gd name="T63" fmla="*/ 10 h 25"/>
                <a:gd name="T64" fmla="*/ 15 w 22"/>
                <a:gd name="T65" fmla="*/ 10 h 25"/>
                <a:gd name="T66" fmla="*/ 14 w 22"/>
                <a:gd name="T67" fmla="*/ 11 h 25"/>
                <a:gd name="T68" fmla="*/ 16 w 22"/>
                <a:gd name="T69" fmla="*/ 11 h 25"/>
                <a:gd name="T70" fmla="*/ 14 w 22"/>
                <a:gd name="T71" fmla="*/ 11 h 25"/>
                <a:gd name="T72" fmla="*/ 14 w 22"/>
                <a:gd name="T73" fmla="*/ 12 h 25"/>
                <a:gd name="T74" fmla="*/ 15 w 22"/>
                <a:gd name="T75" fmla="*/ 3 h 25"/>
                <a:gd name="T76" fmla="*/ 20 w 22"/>
                <a:gd name="T77" fmla="*/ 2 h 25"/>
                <a:gd name="T78" fmla="*/ 19 w 22"/>
                <a:gd name="T79" fmla="*/ 5 h 25"/>
                <a:gd name="T80" fmla="*/ 14 w 22"/>
                <a:gd name="T81" fmla="*/ 0 h 25"/>
                <a:gd name="T82" fmla="*/ 11 w 22"/>
                <a:gd name="T83" fmla="*/ 4 h 25"/>
                <a:gd name="T84" fmla="*/ 6 w 22"/>
                <a:gd name="T85" fmla="*/ 9 h 25"/>
                <a:gd name="T86" fmla="*/ 1 w 22"/>
                <a:gd name="T87" fmla="*/ 21 h 25"/>
                <a:gd name="T88" fmla="*/ 0 w 22"/>
                <a:gd name="T89" fmla="*/ 25 h 25"/>
                <a:gd name="T90" fmla="*/ 4 w 22"/>
                <a:gd name="T91" fmla="*/ 23 h 25"/>
                <a:gd name="T92" fmla="*/ 12 w 22"/>
                <a:gd name="T93" fmla="*/ 17 h 25"/>
                <a:gd name="T94" fmla="*/ 19 w 22"/>
                <a:gd name="T95" fmla="*/ 9 h 25"/>
                <a:gd name="T96" fmla="*/ 21 w 22"/>
                <a:gd name="T97" fmla="*/ 5 h 25"/>
                <a:gd name="T98" fmla="*/ 16 w 22"/>
                <a:gd name="T9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25">
                  <a:moveTo>
                    <a:pt x="14" y="16"/>
                  </a:moveTo>
                  <a:cubicBezTo>
                    <a:pt x="13" y="16"/>
                    <a:pt x="13" y="16"/>
                    <a:pt x="13" y="16"/>
                  </a:cubicBezTo>
                  <a:cubicBezTo>
                    <a:pt x="14" y="16"/>
                    <a:pt x="16" y="15"/>
                    <a:pt x="16" y="15"/>
                  </a:cubicBezTo>
                  <a:cubicBezTo>
                    <a:pt x="16" y="16"/>
                    <a:pt x="15" y="16"/>
                    <a:pt x="15" y="16"/>
                  </a:cubicBezTo>
                  <a:cubicBezTo>
                    <a:pt x="15" y="16"/>
                    <a:pt x="15" y="16"/>
                    <a:pt x="15" y="16"/>
                  </a:cubicBezTo>
                  <a:cubicBezTo>
                    <a:pt x="14" y="16"/>
                    <a:pt x="14" y="16"/>
                    <a:pt x="14" y="16"/>
                  </a:cubicBezTo>
                  <a:moveTo>
                    <a:pt x="1" y="24"/>
                  </a:moveTo>
                  <a:cubicBezTo>
                    <a:pt x="1" y="23"/>
                    <a:pt x="2" y="22"/>
                    <a:pt x="2" y="21"/>
                  </a:cubicBezTo>
                  <a:cubicBezTo>
                    <a:pt x="2" y="21"/>
                    <a:pt x="6" y="17"/>
                    <a:pt x="8" y="14"/>
                  </a:cubicBezTo>
                  <a:cubicBezTo>
                    <a:pt x="8" y="15"/>
                    <a:pt x="9" y="15"/>
                    <a:pt x="9" y="15"/>
                  </a:cubicBezTo>
                  <a:cubicBezTo>
                    <a:pt x="3" y="23"/>
                    <a:pt x="3" y="23"/>
                    <a:pt x="3" y="23"/>
                  </a:cubicBezTo>
                  <a:cubicBezTo>
                    <a:pt x="1" y="24"/>
                    <a:pt x="1" y="24"/>
                    <a:pt x="1" y="24"/>
                  </a:cubicBezTo>
                  <a:moveTo>
                    <a:pt x="18" y="11"/>
                  </a:moveTo>
                  <a:cubicBezTo>
                    <a:pt x="18" y="11"/>
                    <a:pt x="18" y="11"/>
                    <a:pt x="18" y="11"/>
                  </a:cubicBezTo>
                  <a:cubicBezTo>
                    <a:pt x="18" y="11"/>
                    <a:pt x="18" y="11"/>
                    <a:pt x="18" y="11"/>
                  </a:cubicBezTo>
                  <a:cubicBezTo>
                    <a:pt x="18" y="11"/>
                    <a:pt x="18" y="11"/>
                    <a:pt x="18" y="11"/>
                  </a:cubicBezTo>
                  <a:cubicBezTo>
                    <a:pt x="18" y="11"/>
                    <a:pt x="18" y="11"/>
                    <a:pt x="18" y="11"/>
                  </a:cubicBezTo>
                  <a:moveTo>
                    <a:pt x="17" y="11"/>
                  </a:moveTo>
                  <a:cubicBezTo>
                    <a:pt x="18" y="10"/>
                    <a:pt x="18" y="10"/>
                    <a:pt x="18" y="10"/>
                  </a:cubicBezTo>
                  <a:cubicBezTo>
                    <a:pt x="18" y="10"/>
                    <a:pt x="18" y="10"/>
                    <a:pt x="18" y="10"/>
                  </a:cubicBezTo>
                  <a:cubicBezTo>
                    <a:pt x="17" y="11"/>
                    <a:pt x="17" y="11"/>
                    <a:pt x="17" y="11"/>
                  </a:cubicBezTo>
                  <a:moveTo>
                    <a:pt x="13" y="16"/>
                  </a:moveTo>
                  <a:cubicBezTo>
                    <a:pt x="13" y="16"/>
                    <a:pt x="13" y="16"/>
                    <a:pt x="13" y="16"/>
                  </a:cubicBezTo>
                  <a:cubicBezTo>
                    <a:pt x="11" y="15"/>
                    <a:pt x="9" y="14"/>
                    <a:pt x="8" y="13"/>
                  </a:cubicBezTo>
                  <a:cubicBezTo>
                    <a:pt x="7" y="12"/>
                    <a:pt x="7" y="11"/>
                    <a:pt x="7" y="9"/>
                  </a:cubicBezTo>
                  <a:cubicBezTo>
                    <a:pt x="7" y="8"/>
                    <a:pt x="7" y="7"/>
                    <a:pt x="8" y="6"/>
                  </a:cubicBezTo>
                  <a:cubicBezTo>
                    <a:pt x="9" y="5"/>
                    <a:pt x="10" y="5"/>
                    <a:pt x="10" y="5"/>
                  </a:cubicBezTo>
                  <a:cubicBezTo>
                    <a:pt x="10" y="5"/>
                    <a:pt x="11" y="5"/>
                    <a:pt x="11" y="5"/>
                  </a:cubicBezTo>
                  <a:cubicBezTo>
                    <a:pt x="10" y="6"/>
                    <a:pt x="10" y="6"/>
                    <a:pt x="10" y="6"/>
                  </a:cubicBezTo>
                  <a:cubicBezTo>
                    <a:pt x="10" y="6"/>
                    <a:pt x="10" y="6"/>
                    <a:pt x="10" y="6"/>
                  </a:cubicBezTo>
                  <a:cubicBezTo>
                    <a:pt x="10" y="7"/>
                    <a:pt x="10" y="7"/>
                    <a:pt x="10" y="7"/>
                  </a:cubicBezTo>
                  <a:cubicBezTo>
                    <a:pt x="10" y="7"/>
                    <a:pt x="10" y="7"/>
                    <a:pt x="10" y="7"/>
                  </a:cubicBezTo>
                  <a:cubicBezTo>
                    <a:pt x="10" y="7"/>
                    <a:pt x="10" y="7"/>
                    <a:pt x="10" y="7"/>
                  </a:cubicBezTo>
                  <a:cubicBezTo>
                    <a:pt x="9" y="8"/>
                    <a:pt x="9" y="10"/>
                    <a:pt x="11" y="12"/>
                  </a:cubicBezTo>
                  <a:cubicBezTo>
                    <a:pt x="11" y="12"/>
                    <a:pt x="13" y="13"/>
                    <a:pt x="14" y="13"/>
                  </a:cubicBezTo>
                  <a:cubicBezTo>
                    <a:pt x="14" y="13"/>
                    <a:pt x="15" y="13"/>
                    <a:pt x="15" y="13"/>
                  </a:cubicBezTo>
                  <a:cubicBezTo>
                    <a:pt x="15" y="13"/>
                    <a:pt x="15" y="13"/>
                    <a:pt x="15" y="13"/>
                  </a:cubicBezTo>
                  <a:cubicBezTo>
                    <a:pt x="15" y="13"/>
                    <a:pt x="15" y="13"/>
                    <a:pt x="15" y="13"/>
                  </a:cubicBezTo>
                  <a:cubicBezTo>
                    <a:pt x="16" y="13"/>
                    <a:pt x="16" y="13"/>
                    <a:pt x="16" y="13"/>
                  </a:cubicBezTo>
                  <a:cubicBezTo>
                    <a:pt x="16" y="12"/>
                    <a:pt x="17" y="12"/>
                    <a:pt x="18" y="12"/>
                  </a:cubicBezTo>
                  <a:cubicBezTo>
                    <a:pt x="18" y="12"/>
                    <a:pt x="18" y="12"/>
                    <a:pt x="18" y="12"/>
                  </a:cubicBezTo>
                  <a:cubicBezTo>
                    <a:pt x="18" y="12"/>
                    <a:pt x="18" y="12"/>
                    <a:pt x="18" y="12"/>
                  </a:cubicBezTo>
                  <a:cubicBezTo>
                    <a:pt x="17" y="13"/>
                    <a:pt x="16" y="13"/>
                    <a:pt x="15" y="13"/>
                  </a:cubicBezTo>
                  <a:cubicBezTo>
                    <a:pt x="14" y="13"/>
                    <a:pt x="14" y="13"/>
                    <a:pt x="14" y="13"/>
                  </a:cubicBezTo>
                  <a:cubicBezTo>
                    <a:pt x="15" y="14"/>
                    <a:pt x="15" y="14"/>
                    <a:pt x="15" y="14"/>
                  </a:cubicBezTo>
                  <a:cubicBezTo>
                    <a:pt x="16" y="13"/>
                    <a:pt x="17" y="13"/>
                    <a:pt x="18" y="13"/>
                  </a:cubicBezTo>
                  <a:cubicBezTo>
                    <a:pt x="18" y="13"/>
                    <a:pt x="18" y="13"/>
                    <a:pt x="18" y="13"/>
                  </a:cubicBezTo>
                  <a:cubicBezTo>
                    <a:pt x="18" y="13"/>
                    <a:pt x="18" y="13"/>
                    <a:pt x="18" y="14"/>
                  </a:cubicBezTo>
                  <a:cubicBezTo>
                    <a:pt x="18" y="13"/>
                    <a:pt x="18" y="13"/>
                    <a:pt x="18" y="13"/>
                  </a:cubicBezTo>
                  <a:cubicBezTo>
                    <a:pt x="16" y="14"/>
                    <a:pt x="15" y="14"/>
                    <a:pt x="14" y="14"/>
                  </a:cubicBezTo>
                  <a:cubicBezTo>
                    <a:pt x="14" y="14"/>
                    <a:pt x="14" y="14"/>
                    <a:pt x="14" y="14"/>
                  </a:cubicBezTo>
                  <a:cubicBezTo>
                    <a:pt x="14" y="15"/>
                    <a:pt x="14" y="15"/>
                    <a:pt x="14" y="15"/>
                  </a:cubicBezTo>
                  <a:cubicBezTo>
                    <a:pt x="15" y="15"/>
                    <a:pt x="17" y="14"/>
                    <a:pt x="18" y="14"/>
                  </a:cubicBezTo>
                  <a:cubicBezTo>
                    <a:pt x="17" y="15"/>
                    <a:pt x="17" y="15"/>
                    <a:pt x="17" y="15"/>
                  </a:cubicBezTo>
                  <a:cubicBezTo>
                    <a:pt x="17" y="15"/>
                    <a:pt x="17" y="15"/>
                    <a:pt x="17" y="15"/>
                  </a:cubicBezTo>
                  <a:cubicBezTo>
                    <a:pt x="17" y="15"/>
                    <a:pt x="17" y="15"/>
                    <a:pt x="17" y="15"/>
                  </a:cubicBezTo>
                  <a:cubicBezTo>
                    <a:pt x="16" y="15"/>
                    <a:pt x="16" y="15"/>
                    <a:pt x="16" y="15"/>
                  </a:cubicBezTo>
                  <a:cubicBezTo>
                    <a:pt x="16" y="15"/>
                    <a:pt x="16" y="15"/>
                    <a:pt x="16" y="15"/>
                  </a:cubicBezTo>
                  <a:cubicBezTo>
                    <a:pt x="13" y="15"/>
                    <a:pt x="13" y="15"/>
                    <a:pt x="13" y="15"/>
                  </a:cubicBezTo>
                  <a:cubicBezTo>
                    <a:pt x="13" y="16"/>
                    <a:pt x="13" y="16"/>
                    <a:pt x="13" y="16"/>
                  </a:cubicBezTo>
                  <a:cubicBezTo>
                    <a:pt x="13" y="16"/>
                    <a:pt x="13" y="16"/>
                    <a:pt x="13" y="16"/>
                  </a:cubicBezTo>
                  <a:moveTo>
                    <a:pt x="14" y="12"/>
                  </a:moveTo>
                  <a:cubicBezTo>
                    <a:pt x="13" y="12"/>
                    <a:pt x="12" y="12"/>
                    <a:pt x="11" y="11"/>
                  </a:cubicBezTo>
                  <a:cubicBezTo>
                    <a:pt x="10" y="10"/>
                    <a:pt x="10" y="8"/>
                    <a:pt x="11" y="7"/>
                  </a:cubicBezTo>
                  <a:cubicBezTo>
                    <a:pt x="11" y="6"/>
                    <a:pt x="12" y="6"/>
                    <a:pt x="12" y="5"/>
                  </a:cubicBezTo>
                  <a:cubicBezTo>
                    <a:pt x="13" y="4"/>
                    <a:pt x="13" y="3"/>
                    <a:pt x="14" y="3"/>
                  </a:cubicBezTo>
                  <a:cubicBezTo>
                    <a:pt x="14" y="3"/>
                    <a:pt x="14" y="3"/>
                    <a:pt x="14" y="3"/>
                  </a:cubicBezTo>
                  <a:cubicBezTo>
                    <a:pt x="14" y="4"/>
                    <a:pt x="14" y="5"/>
                    <a:pt x="15" y="5"/>
                  </a:cubicBezTo>
                  <a:cubicBezTo>
                    <a:pt x="17" y="6"/>
                    <a:pt x="18" y="6"/>
                    <a:pt x="19" y="6"/>
                  </a:cubicBezTo>
                  <a:cubicBezTo>
                    <a:pt x="20" y="6"/>
                    <a:pt x="20" y="6"/>
                    <a:pt x="20" y="6"/>
                  </a:cubicBezTo>
                  <a:cubicBezTo>
                    <a:pt x="19" y="7"/>
                    <a:pt x="19" y="7"/>
                    <a:pt x="19" y="7"/>
                  </a:cubicBezTo>
                  <a:cubicBezTo>
                    <a:pt x="19" y="7"/>
                    <a:pt x="19" y="7"/>
                    <a:pt x="19" y="7"/>
                  </a:cubicBezTo>
                  <a:cubicBezTo>
                    <a:pt x="19" y="7"/>
                    <a:pt x="19" y="7"/>
                    <a:pt x="18" y="7"/>
                  </a:cubicBezTo>
                  <a:cubicBezTo>
                    <a:pt x="18" y="7"/>
                    <a:pt x="17" y="7"/>
                    <a:pt x="17" y="7"/>
                  </a:cubicBezTo>
                  <a:cubicBezTo>
                    <a:pt x="17" y="7"/>
                    <a:pt x="17" y="7"/>
                    <a:pt x="17" y="7"/>
                  </a:cubicBezTo>
                  <a:cubicBezTo>
                    <a:pt x="17" y="7"/>
                    <a:pt x="17" y="7"/>
                    <a:pt x="17" y="7"/>
                  </a:cubicBezTo>
                  <a:cubicBezTo>
                    <a:pt x="17" y="7"/>
                    <a:pt x="18" y="7"/>
                    <a:pt x="18" y="7"/>
                  </a:cubicBezTo>
                  <a:cubicBezTo>
                    <a:pt x="19" y="7"/>
                    <a:pt x="19" y="7"/>
                    <a:pt x="19" y="7"/>
                  </a:cubicBezTo>
                  <a:cubicBezTo>
                    <a:pt x="19" y="8"/>
                    <a:pt x="19" y="8"/>
                    <a:pt x="19" y="8"/>
                  </a:cubicBezTo>
                  <a:cubicBezTo>
                    <a:pt x="18" y="8"/>
                    <a:pt x="17" y="7"/>
                    <a:pt x="17" y="7"/>
                  </a:cubicBezTo>
                  <a:cubicBezTo>
                    <a:pt x="16" y="7"/>
                    <a:pt x="16" y="7"/>
                    <a:pt x="16" y="7"/>
                  </a:cubicBezTo>
                  <a:cubicBezTo>
                    <a:pt x="17" y="8"/>
                    <a:pt x="17" y="8"/>
                    <a:pt x="17" y="8"/>
                  </a:cubicBezTo>
                  <a:cubicBezTo>
                    <a:pt x="17" y="8"/>
                    <a:pt x="18" y="8"/>
                    <a:pt x="18" y="8"/>
                  </a:cubicBezTo>
                  <a:cubicBezTo>
                    <a:pt x="18" y="9"/>
                    <a:pt x="18" y="9"/>
                    <a:pt x="18" y="9"/>
                  </a:cubicBezTo>
                  <a:cubicBezTo>
                    <a:pt x="18" y="8"/>
                    <a:pt x="18" y="8"/>
                    <a:pt x="18" y="8"/>
                  </a:cubicBezTo>
                  <a:cubicBezTo>
                    <a:pt x="18" y="8"/>
                    <a:pt x="17" y="8"/>
                    <a:pt x="17" y="8"/>
                  </a:cubicBezTo>
                  <a:cubicBezTo>
                    <a:pt x="17" y="8"/>
                    <a:pt x="16" y="8"/>
                    <a:pt x="16" y="8"/>
                  </a:cubicBezTo>
                  <a:cubicBezTo>
                    <a:pt x="16" y="9"/>
                    <a:pt x="16" y="9"/>
                    <a:pt x="16" y="9"/>
                  </a:cubicBezTo>
                  <a:cubicBezTo>
                    <a:pt x="16" y="9"/>
                    <a:pt x="16" y="9"/>
                    <a:pt x="16" y="9"/>
                  </a:cubicBezTo>
                  <a:cubicBezTo>
                    <a:pt x="16" y="9"/>
                    <a:pt x="17" y="9"/>
                    <a:pt x="17" y="9"/>
                  </a:cubicBezTo>
                  <a:cubicBezTo>
                    <a:pt x="18" y="9"/>
                    <a:pt x="18" y="9"/>
                    <a:pt x="18" y="9"/>
                  </a:cubicBezTo>
                  <a:cubicBezTo>
                    <a:pt x="17" y="10"/>
                    <a:pt x="17" y="10"/>
                    <a:pt x="17" y="10"/>
                  </a:cubicBezTo>
                  <a:cubicBezTo>
                    <a:pt x="16" y="10"/>
                    <a:pt x="16" y="10"/>
                    <a:pt x="15" y="9"/>
                  </a:cubicBezTo>
                  <a:cubicBezTo>
                    <a:pt x="15" y="10"/>
                    <a:pt x="15" y="10"/>
                    <a:pt x="15" y="10"/>
                  </a:cubicBezTo>
                  <a:cubicBezTo>
                    <a:pt x="15" y="10"/>
                    <a:pt x="15" y="10"/>
                    <a:pt x="15" y="10"/>
                  </a:cubicBezTo>
                  <a:cubicBezTo>
                    <a:pt x="16" y="10"/>
                    <a:pt x="16" y="10"/>
                    <a:pt x="17" y="10"/>
                  </a:cubicBezTo>
                  <a:cubicBezTo>
                    <a:pt x="16" y="11"/>
                    <a:pt x="16" y="11"/>
                    <a:pt x="16" y="11"/>
                  </a:cubicBezTo>
                  <a:cubicBezTo>
                    <a:pt x="16" y="11"/>
                    <a:pt x="16" y="11"/>
                    <a:pt x="16" y="11"/>
                  </a:cubicBezTo>
                  <a:cubicBezTo>
                    <a:pt x="16" y="11"/>
                    <a:pt x="15" y="10"/>
                    <a:pt x="15" y="10"/>
                  </a:cubicBezTo>
                  <a:cubicBezTo>
                    <a:pt x="15" y="10"/>
                    <a:pt x="15" y="10"/>
                    <a:pt x="15" y="10"/>
                  </a:cubicBezTo>
                  <a:cubicBezTo>
                    <a:pt x="15" y="10"/>
                    <a:pt x="15" y="10"/>
                    <a:pt x="15" y="10"/>
                  </a:cubicBezTo>
                  <a:cubicBezTo>
                    <a:pt x="14" y="11"/>
                    <a:pt x="14" y="11"/>
                    <a:pt x="14" y="11"/>
                  </a:cubicBezTo>
                  <a:cubicBezTo>
                    <a:pt x="15" y="11"/>
                    <a:pt x="15" y="11"/>
                    <a:pt x="15" y="11"/>
                  </a:cubicBezTo>
                  <a:cubicBezTo>
                    <a:pt x="15" y="11"/>
                    <a:pt x="15" y="11"/>
                    <a:pt x="16" y="11"/>
                  </a:cubicBezTo>
                  <a:cubicBezTo>
                    <a:pt x="16" y="11"/>
                    <a:pt x="16" y="11"/>
                    <a:pt x="16" y="11"/>
                  </a:cubicBezTo>
                  <a:cubicBezTo>
                    <a:pt x="16" y="11"/>
                    <a:pt x="15" y="11"/>
                    <a:pt x="15" y="11"/>
                  </a:cubicBezTo>
                  <a:cubicBezTo>
                    <a:pt x="15" y="11"/>
                    <a:pt x="14" y="11"/>
                    <a:pt x="14" y="11"/>
                  </a:cubicBezTo>
                  <a:cubicBezTo>
                    <a:pt x="14" y="11"/>
                    <a:pt x="14" y="11"/>
                    <a:pt x="14" y="11"/>
                  </a:cubicBezTo>
                  <a:cubicBezTo>
                    <a:pt x="14" y="12"/>
                    <a:pt x="14" y="12"/>
                    <a:pt x="14" y="12"/>
                  </a:cubicBezTo>
                  <a:cubicBezTo>
                    <a:pt x="15" y="12"/>
                    <a:pt x="15" y="12"/>
                    <a:pt x="15" y="12"/>
                  </a:cubicBezTo>
                  <a:cubicBezTo>
                    <a:pt x="14" y="12"/>
                    <a:pt x="14" y="12"/>
                    <a:pt x="14" y="12"/>
                  </a:cubicBezTo>
                  <a:moveTo>
                    <a:pt x="19" y="5"/>
                  </a:moveTo>
                  <a:cubicBezTo>
                    <a:pt x="18" y="5"/>
                    <a:pt x="17" y="5"/>
                    <a:pt x="16" y="4"/>
                  </a:cubicBezTo>
                  <a:cubicBezTo>
                    <a:pt x="15" y="4"/>
                    <a:pt x="15" y="3"/>
                    <a:pt x="15" y="3"/>
                  </a:cubicBezTo>
                  <a:cubicBezTo>
                    <a:pt x="15" y="2"/>
                    <a:pt x="15" y="2"/>
                    <a:pt x="15" y="1"/>
                  </a:cubicBezTo>
                  <a:cubicBezTo>
                    <a:pt x="15" y="1"/>
                    <a:pt x="16" y="1"/>
                    <a:pt x="16" y="1"/>
                  </a:cubicBezTo>
                  <a:cubicBezTo>
                    <a:pt x="17" y="1"/>
                    <a:pt x="19" y="1"/>
                    <a:pt x="20" y="2"/>
                  </a:cubicBezTo>
                  <a:cubicBezTo>
                    <a:pt x="20" y="3"/>
                    <a:pt x="21" y="4"/>
                    <a:pt x="21" y="4"/>
                  </a:cubicBezTo>
                  <a:cubicBezTo>
                    <a:pt x="21" y="5"/>
                    <a:pt x="20" y="5"/>
                    <a:pt x="20" y="5"/>
                  </a:cubicBezTo>
                  <a:cubicBezTo>
                    <a:pt x="20" y="5"/>
                    <a:pt x="19" y="5"/>
                    <a:pt x="19" y="5"/>
                  </a:cubicBezTo>
                  <a:moveTo>
                    <a:pt x="16" y="0"/>
                  </a:moveTo>
                  <a:cubicBezTo>
                    <a:pt x="16" y="0"/>
                    <a:pt x="15" y="0"/>
                    <a:pt x="14" y="0"/>
                  </a:cubicBezTo>
                  <a:cubicBezTo>
                    <a:pt x="14" y="0"/>
                    <a:pt x="14" y="0"/>
                    <a:pt x="14" y="0"/>
                  </a:cubicBezTo>
                  <a:cubicBezTo>
                    <a:pt x="14" y="1"/>
                    <a:pt x="14" y="1"/>
                    <a:pt x="14" y="1"/>
                  </a:cubicBezTo>
                  <a:cubicBezTo>
                    <a:pt x="14" y="1"/>
                    <a:pt x="14" y="1"/>
                    <a:pt x="14" y="1"/>
                  </a:cubicBezTo>
                  <a:cubicBezTo>
                    <a:pt x="13" y="2"/>
                    <a:pt x="12" y="3"/>
                    <a:pt x="11" y="4"/>
                  </a:cubicBezTo>
                  <a:cubicBezTo>
                    <a:pt x="11" y="4"/>
                    <a:pt x="11" y="4"/>
                    <a:pt x="10" y="4"/>
                  </a:cubicBezTo>
                  <a:cubicBezTo>
                    <a:pt x="9" y="4"/>
                    <a:pt x="8" y="4"/>
                    <a:pt x="8" y="5"/>
                  </a:cubicBezTo>
                  <a:cubicBezTo>
                    <a:pt x="6" y="6"/>
                    <a:pt x="6" y="8"/>
                    <a:pt x="6" y="9"/>
                  </a:cubicBezTo>
                  <a:cubicBezTo>
                    <a:pt x="6" y="11"/>
                    <a:pt x="6" y="12"/>
                    <a:pt x="7" y="14"/>
                  </a:cubicBezTo>
                  <a:cubicBezTo>
                    <a:pt x="5" y="17"/>
                    <a:pt x="1" y="21"/>
                    <a:pt x="1" y="21"/>
                  </a:cubicBezTo>
                  <a:cubicBezTo>
                    <a:pt x="1" y="21"/>
                    <a:pt x="1" y="21"/>
                    <a:pt x="1" y="21"/>
                  </a:cubicBezTo>
                  <a:cubicBezTo>
                    <a:pt x="1" y="21"/>
                    <a:pt x="1" y="21"/>
                    <a:pt x="1" y="21"/>
                  </a:cubicBezTo>
                  <a:cubicBezTo>
                    <a:pt x="1" y="22"/>
                    <a:pt x="0" y="25"/>
                    <a:pt x="0" y="25"/>
                  </a:cubicBezTo>
                  <a:cubicBezTo>
                    <a:pt x="0" y="25"/>
                    <a:pt x="0" y="25"/>
                    <a:pt x="0" y="25"/>
                  </a:cubicBezTo>
                  <a:cubicBezTo>
                    <a:pt x="0" y="25"/>
                    <a:pt x="0" y="25"/>
                    <a:pt x="0" y="25"/>
                  </a:cubicBezTo>
                  <a:cubicBezTo>
                    <a:pt x="0" y="25"/>
                    <a:pt x="0" y="25"/>
                    <a:pt x="0" y="25"/>
                  </a:cubicBezTo>
                  <a:cubicBezTo>
                    <a:pt x="4" y="23"/>
                    <a:pt x="4" y="23"/>
                    <a:pt x="4" y="23"/>
                  </a:cubicBezTo>
                  <a:cubicBezTo>
                    <a:pt x="4" y="23"/>
                    <a:pt x="4" y="23"/>
                    <a:pt x="4" y="23"/>
                  </a:cubicBezTo>
                  <a:cubicBezTo>
                    <a:pt x="10" y="16"/>
                    <a:pt x="10" y="16"/>
                    <a:pt x="10" y="16"/>
                  </a:cubicBezTo>
                  <a:cubicBezTo>
                    <a:pt x="11" y="16"/>
                    <a:pt x="12" y="17"/>
                    <a:pt x="12" y="17"/>
                  </a:cubicBezTo>
                  <a:cubicBezTo>
                    <a:pt x="13" y="17"/>
                    <a:pt x="13" y="17"/>
                    <a:pt x="14" y="17"/>
                  </a:cubicBezTo>
                  <a:cubicBezTo>
                    <a:pt x="15" y="17"/>
                    <a:pt x="17" y="16"/>
                    <a:pt x="18" y="15"/>
                  </a:cubicBezTo>
                  <a:cubicBezTo>
                    <a:pt x="20" y="14"/>
                    <a:pt x="20" y="11"/>
                    <a:pt x="19" y="9"/>
                  </a:cubicBezTo>
                  <a:cubicBezTo>
                    <a:pt x="19" y="9"/>
                    <a:pt x="19" y="8"/>
                    <a:pt x="20" y="8"/>
                  </a:cubicBezTo>
                  <a:cubicBezTo>
                    <a:pt x="20" y="7"/>
                    <a:pt x="21" y="6"/>
                    <a:pt x="21" y="5"/>
                  </a:cubicBezTo>
                  <a:cubicBezTo>
                    <a:pt x="21" y="5"/>
                    <a:pt x="21" y="5"/>
                    <a:pt x="21" y="5"/>
                  </a:cubicBezTo>
                  <a:cubicBezTo>
                    <a:pt x="22" y="4"/>
                    <a:pt x="22" y="4"/>
                    <a:pt x="22" y="4"/>
                  </a:cubicBezTo>
                  <a:cubicBezTo>
                    <a:pt x="22" y="3"/>
                    <a:pt x="21" y="2"/>
                    <a:pt x="20" y="1"/>
                  </a:cubicBezTo>
                  <a:cubicBezTo>
                    <a:pt x="19" y="0"/>
                    <a:pt x="18"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15" name="Freeform 201"/>
            <p:cNvSpPr>
              <a:spLocks noEditPoints="1"/>
            </p:cNvSpPr>
            <p:nvPr/>
          </p:nvSpPr>
          <p:spPr bwMode="auto">
            <a:xfrm>
              <a:off x="3432" y="2091"/>
              <a:ext cx="83" cy="117"/>
            </a:xfrm>
            <a:custGeom>
              <a:avLst/>
              <a:gdLst>
                <a:gd name="T0" fmla="*/ 27 w 35"/>
                <a:gd name="T1" fmla="*/ 48 h 49"/>
                <a:gd name="T2" fmla="*/ 24 w 35"/>
                <a:gd name="T3" fmla="*/ 44 h 49"/>
                <a:gd name="T4" fmla="*/ 29 w 35"/>
                <a:gd name="T5" fmla="*/ 48 h 49"/>
                <a:gd name="T6" fmla="*/ 22 w 35"/>
                <a:gd name="T7" fmla="*/ 47 h 49"/>
                <a:gd name="T8" fmla="*/ 30 w 35"/>
                <a:gd name="T9" fmla="*/ 48 h 49"/>
                <a:gd name="T10" fmla="*/ 17 w 35"/>
                <a:gd name="T11" fmla="*/ 46 h 49"/>
                <a:gd name="T12" fmla="*/ 14 w 35"/>
                <a:gd name="T13" fmla="*/ 44 h 49"/>
                <a:gd name="T14" fmla="*/ 13 w 35"/>
                <a:gd name="T15" fmla="*/ 40 h 49"/>
                <a:gd name="T16" fmla="*/ 15 w 35"/>
                <a:gd name="T17" fmla="*/ 41 h 49"/>
                <a:gd name="T18" fmla="*/ 12 w 35"/>
                <a:gd name="T19" fmla="*/ 39 h 49"/>
                <a:gd name="T20" fmla="*/ 11 w 35"/>
                <a:gd name="T21" fmla="*/ 38 h 49"/>
                <a:gd name="T22" fmla="*/ 8 w 35"/>
                <a:gd name="T23" fmla="*/ 36 h 49"/>
                <a:gd name="T24" fmla="*/ 7 w 35"/>
                <a:gd name="T25" fmla="*/ 33 h 49"/>
                <a:gd name="T26" fmla="*/ 3 w 35"/>
                <a:gd name="T27" fmla="*/ 29 h 49"/>
                <a:gd name="T28" fmla="*/ 4 w 35"/>
                <a:gd name="T29" fmla="*/ 29 h 49"/>
                <a:gd name="T30" fmla="*/ 5 w 35"/>
                <a:gd name="T31" fmla="*/ 29 h 49"/>
                <a:gd name="T32" fmla="*/ 20 w 35"/>
                <a:gd name="T33" fmla="*/ 29 h 49"/>
                <a:gd name="T34" fmla="*/ 18 w 35"/>
                <a:gd name="T35" fmla="*/ 29 h 49"/>
                <a:gd name="T36" fmla="*/ 24 w 35"/>
                <a:gd name="T37" fmla="*/ 29 h 49"/>
                <a:gd name="T38" fmla="*/ 23 w 35"/>
                <a:gd name="T39" fmla="*/ 32 h 49"/>
                <a:gd name="T40" fmla="*/ 27 w 35"/>
                <a:gd name="T41" fmla="*/ 29 h 49"/>
                <a:gd name="T42" fmla="*/ 29 w 35"/>
                <a:gd name="T43" fmla="*/ 29 h 49"/>
                <a:gd name="T44" fmla="*/ 1 w 35"/>
                <a:gd name="T45" fmla="*/ 29 h 49"/>
                <a:gd name="T46" fmla="*/ 1 w 35"/>
                <a:gd name="T47" fmla="*/ 23 h 49"/>
                <a:gd name="T48" fmla="*/ 3 w 35"/>
                <a:gd name="T49" fmla="*/ 23 h 49"/>
                <a:gd name="T50" fmla="*/ 22 w 35"/>
                <a:gd name="T51" fmla="*/ 21 h 49"/>
                <a:gd name="T52" fmla="*/ 20 w 35"/>
                <a:gd name="T53" fmla="*/ 23 h 49"/>
                <a:gd name="T54" fmla="*/ 23 w 35"/>
                <a:gd name="T55" fmla="*/ 23 h 49"/>
                <a:gd name="T56" fmla="*/ 16 w 35"/>
                <a:gd name="T57" fmla="*/ 23 h 49"/>
                <a:gd name="T58" fmla="*/ 18 w 35"/>
                <a:gd name="T59" fmla="*/ 23 h 49"/>
                <a:gd name="T60" fmla="*/ 26 w 35"/>
                <a:gd name="T61" fmla="*/ 21 h 49"/>
                <a:gd name="T62" fmla="*/ 28 w 35"/>
                <a:gd name="T63" fmla="*/ 21 h 49"/>
                <a:gd name="T64" fmla="*/ 5 w 35"/>
                <a:gd name="T65" fmla="*/ 21 h 49"/>
                <a:gd name="T66" fmla="*/ 1 w 35"/>
                <a:gd name="T67" fmla="*/ 21 h 49"/>
                <a:gd name="T68" fmla="*/ 18 w 35"/>
                <a:gd name="T69" fmla="*/ 15 h 49"/>
                <a:gd name="T70" fmla="*/ 18 w 35"/>
                <a:gd name="T71" fmla="*/ 14 h 49"/>
                <a:gd name="T72" fmla="*/ 30 w 35"/>
                <a:gd name="T73" fmla="*/ 12 h 49"/>
                <a:gd name="T74" fmla="*/ 22 w 35"/>
                <a:gd name="T75" fmla="*/ 10 h 49"/>
                <a:gd name="T76" fmla="*/ 30 w 35"/>
                <a:gd name="T77" fmla="*/ 10 h 49"/>
                <a:gd name="T78" fmla="*/ 23 w 35"/>
                <a:gd name="T79" fmla="*/ 11 h 49"/>
                <a:gd name="T80" fmla="*/ 28 w 35"/>
                <a:gd name="T81" fmla="*/ 9 h 49"/>
                <a:gd name="T82" fmla="*/ 24 w 35"/>
                <a:gd name="T83" fmla="*/ 11 h 49"/>
                <a:gd name="T84" fmla="*/ 33 w 35"/>
                <a:gd name="T85" fmla="*/ 10 h 49"/>
                <a:gd name="T86" fmla="*/ 16 w 35"/>
                <a:gd name="T87" fmla="*/ 15 h 49"/>
                <a:gd name="T88" fmla="*/ 18 w 35"/>
                <a:gd name="T89" fmla="*/ 20 h 49"/>
                <a:gd name="T90" fmla="*/ 14 w 35"/>
                <a:gd name="T91" fmla="*/ 24 h 49"/>
                <a:gd name="T92" fmla="*/ 19 w 35"/>
                <a:gd name="T93" fmla="*/ 28 h 49"/>
                <a:gd name="T94" fmla="*/ 17 w 35"/>
                <a:gd name="T95" fmla="*/ 32 h 49"/>
                <a:gd name="T96" fmla="*/ 8 w 35"/>
                <a:gd name="T97" fmla="*/ 28 h 49"/>
                <a:gd name="T98" fmla="*/ 3 w 35"/>
                <a:gd name="T99" fmla="*/ 25 h 49"/>
                <a:gd name="T100" fmla="*/ 4 w 35"/>
                <a:gd name="T101" fmla="*/ 20 h 49"/>
                <a:gd name="T102" fmla="*/ 26 w 35"/>
                <a:gd name="T103" fmla="*/ 0 h 49"/>
                <a:gd name="T104" fmla="*/ 2 w 35"/>
                <a:gd name="T105" fmla="*/ 15 h 49"/>
                <a:gd name="T106" fmla="*/ 0 w 35"/>
                <a:gd name="T107" fmla="*/ 24 h 49"/>
                <a:gd name="T108" fmla="*/ 2 w 35"/>
                <a:gd name="T109" fmla="*/ 24 h 49"/>
                <a:gd name="T110" fmla="*/ 1 w 35"/>
                <a:gd name="T111" fmla="*/ 34 h 49"/>
                <a:gd name="T112" fmla="*/ 28 w 35"/>
                <a:gd name="T113" fmla="*/ 49 h 49"/>
                <a:gd name="T114" fmla="*/ 35 w 35"/>
                <a:gd name="T115" fmla="*/ 43 h 49"/>
                <a:gd name="T116" fmla="*/ 28 w 35"/>
                <a:gd name="T117" fmla="*/ 33 h 49"/>
                <a:gd name="T118" fmla="*/ 29 w 35"/>
                <a:gd name="T119" fmla="*/ 23 h 49"/>
                <a:gd name="T120" fmla="*/ 21 w 35"/>
                <a:gd name="T121" fmla="*/ 15 h 49"/>
                <a:gd name="T122" fmla="*/ 34 w 35"/>
                <a:gd name="T123"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 h="49">
                  <a:moveTo>
                    <a:pt x="32" y="48"/>
                  </a:moveTo>
                  <a:cubicBezTo>
                    <a:pt x="32" y="47"/>
                    <a:pt x="33" y="46"/>
                    <a:pt x="33" y="45"/>
                  </a:cubicBezTo>
                  <a:cubicBezTo>
                    <a:pt x="33" y="46"/>
                    <a:pt x="33" y="47"/>
                    <a:pt x="33" y="47"/>
                  </a:cubicBezTo>
                  <a:cubicBezTo>
                    <a:pt x="33" y="48"/>
                    <a:pt x="32" y="48"/>
                    <a:pt x="32" y="48"/>
                  </a:cubicBezTo>
                  <a:moveTo>
                    <a:pt x="27" y="45"/>
                  </a:moveTo>
                  <a:cubicBezTo>
                    <a:pt x="27" y="45"/>
                    <a:pt x="28" y="45"/>
                    <a:pt x="28" y="44"/>
                  </a:cubicBezTo>
                  <a:cubicBezTo>
                    <a:pt x="28" y="46"/>
                    <a:pt x="27" y="47"/>
                    <a:pt x="27" y="48"/>
                  </a:cubicBezTo>
                  <a:cubicBezTo>
                    <a:pt x="26" y="48"/>
                    <a:pt x="25" y="48"/>
                    <a:pt x="25" y="48"/>
                  </a:cubicBezTo>
                  <a:cubicBezTo>
                    <a:pt x="25" y="47"/>
                    <a:pt x="26" y="45"/>
                    <a:pt x="27" y="45"/>
                  </a:cubicBezTo>
                  <a:cubicBezTo>
                    <a:pt x="27" y="45"/>
                    <a:pt x="27" y="45"/>
                    <a:pt x="27" y="45"/>
                  </a:cubicBezTo>
                  <a:moveTo>
                    <a:pt x="24" y="48"/>
                  </a:moveTo>
                  <a:cubicBezTo>
                    <a:pt x="24" y="48"/>
                    <a:pt x="23" y="47"/>
                    <a:pt x="23" y="47"/>
                  </a:cubicBezTo>
                  <a:cubicBezTo>
                    <a:pt x="23" y="46"/>
                    <a:pt x="23" y="45"/>
                    <a:pt x="24" y="44"/>
                  </a:cubicBezTo>
                  <a:cubicBezTo>
                    <a:pt x="24" y="44"/>
                    <a:pt x="24" y="44"/>
                    <a:pt x="24" y="44"/>
                  </a:cubicBezTo>
                  <a:cubicBezTo>
                    <a:pt x="25" y="44"/>
                    <a:pt x="25" y="44"/>
                    <a:pt x="26" y="44"/>
                  </a:cubicBezTo>
                  <a:cubicBezTo>
                    <a:pt x="25" y="45"/>
                    <a:pt x="25" y="46"/>
                    <a:pt x="24" y="48"/>
                  </a:cubicBezTo>
                  <a:moveTo>
                    <a:pt x="28" y="48"/>
                  </a:moveTo>
                  <a:cubicBezTo>
                    <a:pt x="28" y="48"/>
                    <a:pt x="27" y="48"/>
                    <a:pt x="27" y="48"/>
                  </a:cubicBezTo>
                  <a:cubicBezTo>
                    <a:pt x="28" y="47"/>
                    <a:pt x="28" y="45"/>
                    <a:pt x="29" y="44"/>
                  </a:cubicBezTo>
                  <a:cubicBezTo>
                    <a:pt x="30" y="44"/>
                    <a:pt x="31" y="44"/>
                    <a:pt x="31" y="44"/>
                  </a:cubicBezTo>
                  <a:cubicBezTo>
                    <a:pt x="30" y="45"/>
                    <a:pt x="30" y="46"/>
                    <a:pt x="29" y="48"/>
                  </a:cubicBezTo>
                  <a:cubicBezTo>
                    <a:pt x="29" y="48"/>
                    <a:pt x="28" y="48"/>
                    <a:pt x="28" y="48"/>
                  </a:cubicBezTo>
                  <a:moveTo>
                    <a:pt x="22" y="47"/>
                  </a:moveTo>
                  <a:cubicBezTo>
                    <a:pt x="21" y="47"/>
                    <a:pt x="21" y="47"/>
                    <a:pt x="20" y="47"/>
                  </a:cubicBezTo>
                  <a:cubicBezTo>
                    <a:pt x="20" y="47"/>
                    <a:pt x="20" y="47"/>
                    <a:pt x="20" y="47"/>
                  </a:cubicBezTo>
                  <a:cubicBezTo>
                    <a:pt x="22" y="44"/>
                    <a:pt x="22" y="44"/>
                    <a:pt x="22" y="44"/>
                  </a:cubicBezTo>
                  <a:cubicBezTo>
                    <a:pt x="22" y="44"/>
                    <a:pt x="23" y="44"/>
                    <a:pt x="24" y="44"/>
                  </a:cubicBezTo>
                  <a:cubicBezTo>
                    <a:pt x="23" y="45"/>
                    <a:pt x="22" y="46"/>
                    <a:pt x="22" y="47"/>
                  </a:cubicBezTo>
                  <a:moveTo>
                    <a:pt x="20" y="47"/>
                  </a:moveTo>
                  <a:cubicBezTo>
                    <a:pt x="19" y="46"/>
                    <a:pt x="18" y="46"/>
                    <a:pt x="18" y="46"/>
                  </a:cubicBezTo>
                  <a:cubicBezTo>
                    <a:pt x="18" y="45"/>
                    <a:pt x="19" y="44"/>
                    <a:pt x="19" y="43"/>
                  </a:cubicBezTo>
                  <a:cubicBezTo>
                    <a:pt x="20" y="43"/>
                    <a:pt x="21" y="44"/>
                    <a:pt x="21" y="44"/>
                  </a:cubicBezTo>
                  <a:cubicBezTo>
                    <a:pt x="20" y="46"/>
                    <a:pt x="20" y="46"/>
                    <a:pt x="20" y="46"/>
                  </a:cubicBezTo>
                  <a:cubicBezTo>
                    <a:pt x="20" y="47"/>
                    <a:pt x="20" y="47"/>
                    <a:pt x="20" y="47"/>
                  </a:cubicBezTo>
                  <a:moveTo>
                    <a:pt x="30" y="48"/>
                  </a:moveTo>
                  <a:cubicBezTo>
                    <a:pt x="30" y="46"/>
                    <a:pt x="31" y="45"/>
                    <a:pt x="32" y="44"/>
                  </a:cubicBezTo>
                  <a:cubicBezTo>
                    <a:pt x="33" y="44"/>
                    <a:pt x="33" y="43"/>
                    <a:pt x="33" y="43"/>
                  </a:cubicBezTo>
                  <a:cubicBezTo>
                    <a:pt x="33" y="44"/>
                    <a:pt x="33" y="44"/>
                    <a:pt x="33" y="44"/>
                  </a:cubicBezTo>
                  <a:cubicBezTo>
                    <a:pt x="33" y="44"/>
                    <a:pt x="33" y="44"/>
                    <a:pt x="33" y="44"/>
                  </a:cubicBezTo>
                  <a:cubicBezTo>
                    <a:pt x="33" y="45"/>
                    <a:pt x="32" y="46"/>
                    <a:pt x="31" y="48"/>
                  </a:cubicBezTo>
                  <a:cubicBezTo>
                    <a:pt x="31" y="48"/>
                    <a:pt x="30" y="48"/>
                    <a:pt x="30" y="48"/>
                  </a:cubicBezTo>
                  <a:moveTo>
                    <a:pt x="17" y="46"/>
                  </a:moveTo>
                  <a:cubicBezTo>
                    <a:pt x="17" y="45"/>
                    <a:pt x="17" y="45"/>
                    <a:pt x="16" y="45"/>
                  </a:cubicBezTo>
                  <a:cubicBezTo>
                    <a:pt x="17" y="44"/>
                    <a:pt x="17" y="43"/>
                    <a:pt x="18" y="43"/>
                  </a:cubicBezTo>
                  <a:cubicBezTo>
                    <a:pt x="19" y="43"/>
                    <a:pt x="19" y="43"/>
                    <a:pt x="19" y="43"/>
                  </a:cubicBezTo>
                  <a:cubicBezTo>
                    <a:pt x="18" y="44"/>
                    <a:pt x="18" y="45"/>
                    <a:pt x="17" y="46"/>
                  </a:cubicBezTo>
                  <a:cubicBezTo>
                    <a:pt x="17" y="46"/>
                    <a:pt x="17" y="46"/>
                    <a:pt x="17" y="46"/>
                  </a:cubicBezTo>
                  <a:moveTo>
                    <a:pt x="16" y="45"/>
                  </a:moveTo>
                  <a:cubicBezTo>
                    <a:pt x="15" y="45"/>
                    <a:pt x="15" y="44"/>
                    <a:pt x="14" y="44"/>
                  </a:cubicBezTo>
                  <a:cubicBezTo>
                    <a:pt x="15" y="43"/>
                    <a:pt x="15" y="43"/>
                    <a:pt x="16" y="42"/>
                  </a:cubicBezTo>
                  <a:cubicBezTo>
                    <a:pt x="16" y="42"/>
                    <a:pt x="16" y="42"/>
                    <a:pt x="16" y="42"/>
                  </a:cubicBezTo>
                  <a:cubicBezTo>
                    <a:pt x="16" y="42"/>
                    <a:pt x="17" y="42"/>
                    <a:pt x="17" y="42"/>
                  </a:cubicBezTo>
                  <a:cubicBezTo>
                    <a:pt x="17" y="43"/>
                    <a:pt x="16" y="44"/>
                    <a:pt x="16" y="45"/>
                  </a:cubicBezTo>
                  <a:moveTo>
                    <a:pt x="14" y="44"/>
                  </a:moveTo>
                  <a:cubicBezTo>
                    <a:pt x="13" y="43"/>
                    <a:pt x="12" y="42"/>
                    <a:pt x="12" y="42"/>
                  </a:cubicBezTo>
                  <a:cubicBezTo>
                    <a:pt x="12" y="41"/>
                    <a:pt x="12" y="40"/>
                    <a:pt x="13" y="40"/>
                  </a:cubicBezTo>
                  <a:cubicBezTo>
                    <a:pt x="13" y="40"/>
                    <a:pt x="14" y="40"/>
                    <a:pt x="14" y="41"/>
                  </a:cubicBezTo>
                  <a:cubicBezTo>
                    <a:pt x="14" y="41"/>
                    <a:pt x="14" y="41"/>
                    <a:pt x="14" y="41"/>
                  </a:cubicBezTo>
                  <a:cubicBezTo>
                    <a:pt x="14" y="41"/>
                    <a:pt x="13" y="42"/>
                    <a:pt x="13" y="43"/>
                  </a:cubicBezTo>
                  <a:cubicBezTo>
                    <a:pt x="13" y="43"/>
                    <a:pt x="13" y="43"/>
                    <a:pt x="13" y="43"/>
                  </a:cubicBezTo>
                  <a:cubicBezTo>
                    <a:pt x="13" y="43"/>
                    <a:pt x="13" y="43"/>
                    <a:pt x="13" y="43"/>
                  </a:cubicBezTo>
                  <a:cubicBezTo>
                    <a:pt x="14" y="43"/>
                    <a:pt x="14" y="43"/>
                    <a:pt x="14" y="43"/>
                  </a:cubicBezTo>
                  <a:cubicBezTo>
                    <a:pt x="14" y="42"/>
                    <a:pt x="14" y="42"/>
                    <a:pt x="15" y="41"/>
                  </a:cubicBezTo>
                  <a:cubicBezTo>
                    <a:pt x="15" y="42"/>
                    <a:pt x="15" y="42"/>
                    <a:pt x="15" y="42"/>
                  </a:cubicBezTo>
                  <a:cubicBezTo>
                    <a:pt x="15" y="42"/>
                    <a:pt x="15" y="42"/>
                    <a:pt x="15" y="42"/>
                  </a:cubicBezTo>
                  <a:cubicBezTo>
                    <a:pt x="15" y="42"/>
                    <a:pt x="14" y="43"/>
                    <a:pt x="14" y="44"/>
                  </a:cubicBezTo>
                  <a:moveTo>
                    <a:pt x="11" y="41"/>
                  </a:moveTo>
                  <a:cubicBezTo>
                    <a:pt x="11" y="41"/>
                    <a:pt x="11" y="41"/>
                    <a:pt x="10" y="40"/>
                  </a:cubicBezTo>
                  <a:cubicBezTo>
                    <a:pt x="11" y="40"/>
                    <a:pt x="11" y="39"/>
                    <a:pt x="11" y="38"/>
                  </a:cubicBezTo>
                  <a:cubicBezTo>
                    <a:pt x="12" y="39"/>
                    <a:pt x="12" y="39"/>
                    <a:pt x="12" y="39"/>
                  </a:cubicBezTo>
                  <a:cubicBezTo>
                    <a:pt x="12" y="40"/>
                    <a:pt x="12" y="41"/>
                    <a:pt x="11" y="41"/>
                  </a:cubicBezTo>
                  <a:moveTo>
                    <a:pt x="10" y="40"/>
                  </a:moveTo>
                  <a:cubicBezTo>
                    <a:pt x="10" y="39"/>
                    <a:pt x="9" y="39"/>
                    <a:pt x="9" y="39"/>
                  </a:cubicBezTo>
                  <a:cubicBezTo>
                    <a:pt x="9" y="39"/>
                    <a:pt x="9" y="39"/>
                    <a:pt x="9" y="39"/>
                  </a:cubicBezTo>
                  <a:cubicBezTo>
                    <a:pt x="9" y="38"/>
                    <a:pt x="9" y="38"/>
                    <a:pt x="9" y="38"/>
                  </a:cubicBezTo>
                  <a:cubicBezTo>
                    <a:pt x="10" y="37"/>
                    <a:pt x="10" y="37"/>
                    <a:pt x="10" y="37"/>
                  </a:cubicBezTo>
                  <a:cubicBezTo>
                    <a:pt x="11" y="37"/>
                    <a:pt x="11" y="37"/>
                    <a:pt x="11" y="38"/>
                  </a:cubicBezTo>
                  <a:cubicBezTo>
                    <a:pt x="11" y="39"/>
                    <a:pt x="10" y="39"/>
                    <a:pt x="10" y="40"/>
                  </a:cubicBezTo>
                  <a:moveTo>
                    <a:pt x="9" y="38"/>
                  </a:moveTo>
                  <a:cubicBezTo>
                    <a:pt x="9" y="38"/>
                    <a:pt x="8" y="37"/>
                    <a:pt x="8" y="37"/>
                  </a:cubicBezTo>
                  <a:cubicBezTo>
                    <a:pt x="9" y="35"/>
                    <a:pt x="9" y="35"/>
                    <a:pt x="9" y="35"/>
                  </a:cubicBezTo>
                  <a:cubicBezTo>
                    <a:pt x="9" y="35"/>
                    <a:pt x="10" y="36"/>
                    <a:pt x="10" y="36"/>
                  </a:cubicBezTo>
                  <a:cubicBezTo>
                    <a:pt x="9" y="38"/>
                    <a:pt x="9" y="38"/>
                    <a:pt x="9" y="38"/>
                  </a:cubicBezTo>
                  <a:moveTo>
                    <a:pt x="8" y="36"/>
                  </a:moveTo>
                  <a:cubicBezTo>
                    <a:pt x="7" y="35"/>
                    <a:pt x="7" y="35"/>
                    <a:pt x="7" y="35"/>
                  </a:cubicBezTo>
                  <a:cubicBezTo>
                    <a:pt x="8" y="34"/>
                    <a:pt x="8" y="34"/>
                    <a:pt x="8" y="33"/>
                  </a:cubicBezTo>
                  <a:cubicBezTo>
                    <a:pt x="9" y="34"/>
                    <a:pt x="9" y="34"/>
                    <a:pt x="9" y="34"/>
                  </a:cubicBezTo>
                  <a:cubicBezTo>
                    <a:pt x="8" y="34"/>
                    <a:pt x="8" y="34"/>
                    <a:pt x="8" y="34"/>
                  </a:cubicBezTo>
                  <a:cubicBezTo>
                    <a:pt x="8" y="36"/>
                    <a:pt x="8" y="36"/>
                    <a:pt x="8" y="36"/>
                  </a:cubicBezTo>
                  <a:moveTo>
                    <a:pt x="7" y="34"/>
                  </a:moveTo>
                  <a:cubicBezTo>
                    <a:pt x="7" y="33"/>
                    <a:pt x="7" y="33"/>
                    <a:pt x="7" y="33"/>
                  </a:cubicBezTo>
                  <a:cubicBezTo>
                    <a:pt x="7" y="32"/>
                    <a:pt x="7" y="32"/>
                    <a:pt x="7" y="32"/>
                  </a:cubicBezTo>
                  <a:cubicBezTo>
                    <a:pt x="7" y="31"/>
                    <a:pt x="7" y="31"/>
                    <a:pt x="7" y="30"/>
                  </a:cubicBezTo>
                  <a:cubicBezTo>
                    <a:pt x="7" y="31"/>
                    <a:pt x="8" y="32"/>
                    <a:pt x="8" y="33"/>
                  </a:cubicBezTo>
                  <a:cubicBezTo>
                    <a:pt x="8" y="33"/>
                    <a:pt x="8" y="33"/>
                    <a:pt x="8" y="33"/>
                  </a:cubicBezTo>
                  <a:cubicBezTo>
                    <a:pt x="7" y="33"/>
                    <a:pt x="7" y="34"/>
                    <a:pt x="7" y="34"/>
                  </a:cubicBezTo>
                  <a:moveTo>
                    <a:pt x="3" y="29"/>
                  </a:moveTo>
                  <a:cubicBezTo>
                    <a:pt x="3" y="29"/>
                    <a:pt x="3" y="29"/>
                    <a:pt x="3" y="29"/>
                  </a:cubicBezTo>
                  <a:cubicBezTo>
                    <a:pt x="3" y="31"/>
                    <a:pt x="2" y="32"/>
                    <a:pt x="2" y="33"/>
                  </a:cubicBezTo>
                  <a:cubicBezTo>
                    <a:pt x="2" y="33"/>
                    <a:pt x="2" y="33"/>
                    <a:pt x="2" y="33"/>
                  </a:cubicBezTo>
                  <a:cubicBezTo>
                    <a:pt x="2" y="29"/>
                    <a:pt x="2" y="29"/>
                    <a:pt x="2" y="29"/>
                  </a:cubicBezTo>
                  <a:cubicBezTo>
                    <a:pt x="3" y="29"/>
                    <a:pt x="3" y="29"/>
                    <a:pt x="3" y="29"/>
                  </a:cubicBezTo>
                  <a:moveTo>
                    <a:pt x="2" y="33"/>
                  </a:moveTo>
                  <a:cubicBezTo>
                    <a:pt x="3" y="32"/>
                    <a:pt x="3" y="31"/>
                    <a:pt x="4" y="29"/>
                  </a:cubicBezTo>
                  <a:cubicBezTo>
                    <a:pt x="4" y="29"/>
                    <a:pt x="4" y="29"/>
                    <a:pt x="4" y="29"/>
                  </a:cubicBezTo>
                  <a:cubicBezTo>
                    <a:pt x="4" y="29"/>
                    <a:pt x="5" y="29"/>
                    <a:pt x="5" y="29"/>
                  </a:cubicBezTo>
                  <a:cubicBezTo>
                    <a:pt x="5" y="29"/>
                    <a:pt x="5" y="29"/>
                    <a:pt x="5" y="29"/>
                  </a:cubicBezTo>
                  <a:cubicBezTo>
                    <a:pt x="4" y="31"/>
                    <a:pt x="4" y="32"/>
                    <a:pt x="3" y="33"/>
                  </a:cubicBezTo>
                  <a:cubicBezTo>
                    <a:pt x="2" y="33"/>
                    <a:pt x="2" y="33"/>
                    <a:pt x="2" y="33"/>
                  </a:cubicBezTo>
                  <a:moveTo>
                    <a:pt x="4" y="33"/>
                  </a:moveTo>
                  <a:cubicBezTo>
                    <a:pt x="4" y="32"/>
                    <a:pt x="5" y="31"/>
                    <a:pt x="5" y="29"/>
                  </a:cubicBezTo>
                  <a:cubicBezTo>
                    <a:pt x="5" y="29"/>
                    <a:pt x="5" y="29"/>
                    <a:pt x="5" y="29"/>
                  </a:cubicBezTo>
                  <a:cubicBezTo>
                    <a:pt x="6" y="29"/>
                    <a:pt x="6" y="29"/>
                    <a:pt x="6" y="29"/>
                  </a:cubicBezTo>
                  <a:cubicBezTo>
                    <a:pt x="6" y="30"/>
                    <a:pt x="6" y="31"/>
                    <a:pt x="6" y="32"/>
                  </a:cubicBezTo>
                  <a:cubicBezTo>
                    <a:pt x="6" y="33"/>
                    <a:pt x="6" y="33"/>
                    <a:pt x="6" y="33"/>
                  </a:cubicBezTo>
                  <a:cubicBezTo>
                    <a:pt x="4" y="33"/>
                    <a:pt x="4" y="33"/>
                    <a:pt x="4" y="33"/>
                  </a:cubicBezTo>
                  <a:moveTo>
                    <a:pt x="19" y="32"/>
                  </a:moveTo>
                  <a:cubicBezTo>
                    <a:pt x="19" y="32"/>
                    <a:pt x="19" y="32"/>
                    <a:pt x="19" y="32"/>
                  </a:cubicBezTo>
                  <a:cubicBezTo>
                    <a:pt x="19" y="31"/>
                    <a:pt x="20" y="30"/>
                    <a:pt x="20" y="29"/>
                  </a:cubicBezTo>
                  <a:cubicBezTo>
                    <a:pt x="20" y="29"/>
                    <a:pt x="20" y="29"/>
                    <a:pt x="20" y="29"/>
                  </a:cubicBezTo>
                  <a:cubicBezTo>
                    <a:pt x="21" y="29"/>
                    <a:pt x="21" y="29"/>
                    <a:pt x="22" y="29"/>
                  </a:cubicBezTo>
                  <a:cubicBezTo>
                    <a:pt x="21" y="30"/>
                    <a:pt x="21" y="31"/>
                    <a:pt x="20" y="32"/>
                  </a:cubicBezTo>
                  <a:cubicBezTo>
                    <a:pt x="19" y="32"/>
                    <a:pt x="19" y="32"/>
                    <a:pt x="19" y="32"/>
                  </a:cubicBezTo>
                  <a:moveTo>
                    <a:pt x="18" y="32"/>
                  </a:moveTo>
                  <a:cubicBezTo>
                    <a:pt x="17" y="31"/>
                    <a:pt x="17" y="31"/>
                    <a:pt x="17" y="31"/>
                  </a:cubicBezTo>
                  <a:cubicBezTo>
                    <a:pt x="17" y="30"/>
                    <a:pt x="18" y="30"/>
                    <a:pt x="18" y="29"/>
                  </a:cubicBezTo>
                  <a:cubicBezTo>
                    <a:pt x="19" y="29"/>
                    <a:pt x="19" y="29"/>
                    <a:pt x="19" y="29"/>
                  </a:cubicBezTo>
                  <a:cubicBezTo>
                    <a:pt x="19" y="29"/>
                    <a:pt x="19" y="29"/>
                    <a:pt x="20" y="29"/>
                  </a:cubicBezTo>
                  <a:cubicBezTo>
                    <a:pt x="19" y="30"/>
                    <a:pt x="19" y="31"/>
                    <a:pt x="18" y="32"/>
                  </a:cubicBezTo>
                  <a:cubicBezTo>
                    <a:pt x="18" y="32"/>
                    <a:pt x="18" y="32"/>
                    <a:pt x="18" y="32"/>
                  </a:cubicBezTo>
                  <a:moveTo>
                    <a:pt x="21" y="32"/>
                  </a:moveTo>
                  <a:cubicBezTo>
                    <a:pt x="21" y="31"/>
                    <a:pt x="22" y="30"/>
                    <a:pt x="22" y="29"/>
                  </a:cubicBezTo>
                  <a:cubicBezTo>
                    <a:pt x="23" y="29"/>
                    <a:pt x="24" y="29"/>
                    <a:pt x="24" y="29"/>
                  </a:cubicBezTo>
                  <a:cubicBezTo>
                    <a:pt x="23" y="30"/>
                    <a:pt x="23" y="31"/>
                    <a:pt x="22" y="32"/>
                  </a:cubicBezTo>
                  <a:cubicBezTo>
                    <a:pt x="21" y="32"/>
                    <a:pt x="21" y="32"/>
                    <a:pt x="21" y="32"/>
                  </a:cubicBezTo>
                  <a:moveTo>
                    <a:pt x="17" y="30"/>
                  </a:moveTo>
                  <a:cubicBezTo>
                    <a:pt x="16" y="30"/>
                    <a:pt x="16" y="29"/>
                    <a:pt x="16" y="29"/>
                  </a:cubicBezTo>
                  <a:cubicBezTo>
                    <a:pt x="17" y="29"/>
                    <a:pt x="17" y="29"/>
                    <a:pt x="17" y="29"/>
                  </a:cubicBezTo>
                  <a:cubicBezTo>
                    <a:pt x="17" y="29"/>
                    <a:pt x="17" y="30"/>
                    <a:pt x="17" y="30"/>
                  </a:cubicBezTo>
                  <a:moveTo>
                    <a:pt x="23" y="32"/>
                  </a:moveTo>
                  <a:cubicBezTo>
                    <a:pt x="23" y="31"/>
                    <a:pt x="24" y="30"/>
                    <a:pt x="25" y="29"/>
                  </a:cubicBezTo>
                  <a:cubicBezTo>
                    <a:pt x="25" y="29"/>
                    <a:pt x="26" y="29"/>
                    <a:pt x="26" y="29"/>
                  </a:cubicBezTo>
                  <a:cubicBezTo>
                    <a:pt x="25" y="30"/>
                    <a:pt x="25" y="31"/>
                    <a:pt x="24" y="32"/>
                  </a:cubicBezTo>
                  <a:cubicBezTo>
                    <a:pt x="24" y="32"/>
                    <a:pt x="24" y="32"/>
                    <a:pt x="24" y="32"/>
                  </a:cubicBezTo>
                  <a:cubicBezTo>
                    <a:pt x="23" y="32"/>
                    <a:pt x="23" y="32"/>
                    <a:pt x="23" y="32"/>
                  </a:cubicBezTo>
                  <a:moveTo>
                    <a:pt x="25" y="32"/>
                  </a:moveTo>
                  <a:cubicBezTo>
                    <a:pt x="25" y="31"/>
                    <a:pt x="26" y="30"/>
                    <a:pt x="27" y="29"/>
                  </a:cubicBezTo>
                  <a:cubicBezTo>
                    <a:pt x="27" y="29"/>
                    <a:pt x="28" y="29"/>
                    <a:pt x="28" y="29"/>
                  </a:cubicBezTo>
                  <a:cubicBezTo>
                    <a:pt x="28" y="30"/>
                    <a:pt x="27" y="30"/>
                    <a:pt x="27" y="31"/>
                  </a:cubicBezTo>
                  <a:cubicBezTo>
                    <a:pt x="26" y="32"/>
                    <a:pt x="26" y="32"/>
                    <a:pt x="26" y="32"/>
                  </a:cubicBezTo>
                  <a:cubicBezTo>
                    <a:pt x="25" y="32"/>
                    <a:pt x="25" y="32"/>
                    <a:pt x="25" y="32"/>
                  </a:cubicBezTo>
                  <a:moveTo>
                    <a:pt x="27" y="32"/>
                  </a:moveTo>
                  <a:cubicBezTo>
                    <a:pt x="27" y="31"/>
                    <a:pt x="27" y="31"/>
                    <a:pt x="27" y="31"/>
                  </a:cubicBezTo>
                  <a:cubicBezTo>
                    <a:pt x="28" y="31"/>
                    <a:pt x="28" y="30"/>
                    <a:pt x="29" y="29"/>
                  </a:cubicBezTo>
                  <a:cubicBezTo>
                    <a:pt x="29" y="29"/>
                    <a:pt x="29" y="29"/>
                    <a:pt x="29" y="29"/>
                  </a:cubicBezTo>
                  <a:cubicBezTo>
                    <a:pt x="28" y="32"/>
                    <a:pt x="28" y="32"/>
                    <a:pt x="28" y="32"/>
                  </a:cubicBezTo>
                  <a:cubicBezTo>
                    <a:pt x="27" y="32"/>
                    <a:pt x="27" y="32"/>
                    <a:pt x="27" y="32"/>
                  </a:cubicBezTo>
                  <a:moveTo>
                    <a:pt x="1" y="29"/>
                  </a:moveTo>
                  <a:cubicBezTo>
                    <a:pt x="1" y="28"/>
                    <a:pt x="1" y="28"/>
                    <a:pt x="1" y="28"/>
                  </a:cubicBezTo>
                  <a:cubicBezTo>
                    <a:pt x="1" y="28"/>
                    <a:pt x="1" y="28"/>
                    <a:pt x="1" y="28"/>
                  </a:cubicBezTo>
                  <a:cubicBezTo>
                    <a:pt x="1" y="29"/>
                    <a:pt x="1" y="29"/>
                    <a:pt x="1" y="29"/>
                  </a:cubicBezTo>
                  <a:cubicBezTo>
                    <a:pt x="1" y="29"/>
                    <a:pt x="1" y="29"/>
                    <a:pt x="1" y="29"/>
                  </a:cubicBezTo>
                  <a:moveTo>
                    <a:pt x="1" y="23"/>
                  </a:moveTo>
                  <a:cubicBezTo>
                    <a:pt x="2" y="21"/>
                    <a:pt x="2" y="21"/>
                    <a:pt x="2" y="21"/>
                  </a:cubicBezTo>
                  <a:cubicBezTo>
                    <a:pt x="3" y="21"/>
                    <a:pt x="3" y="21"/>
                    <a:pt x="3" y="21"/>
                  </a:cubicBezTo>
                  <a:cubicBezTo>
                    <a:pt x="2" y="23"/>
                    <a:pt x="2" y="23"/>
                    <a:pt x="2" y="23"/>
                  </a:cubicBezTo>
                  <a:cubicBezTo>
                    <a:pt x="2" y="23"/>
                    <a:pt x="2" y="23"/>
                    <a:pt x="2" y="23"/>
                  </a:cubicBezTo>
                  <a:cubicBezTo>
                    <a:pt x="1" y="23"/>
                    <a:pt x="1" y="23"/>
                    <a:pt x="1" y="23"/>
                  </a:cubicBezTo>
                  <a:moveTo>
                    <a:pt x="3" y="23"/>
                  </a:moveTo>
                  <a:cubicBezTo>
                    <a:pt x="4" y="21"/>
                    <a:pt x="4" y="21"/>
                    <a:pt x="4" y="21"/>
                  </a:cubicBezTo>
                  <a:cubicBezTo>
                    <a:pt x="4" y="21"/>
                    <a:pt x="4" y="21"/>
                    <a:pt x="4" y="21"/>
                  </a:cubicBezTo>
                  <a:cubicBezTo>
                    <a:pt x="4" y="21"/>
                    <a:pt x="4" y="21"/>
                    <a:pt x="4" y="21"/>
                  </a:cubicBezTo>
                  <a:cubicBezTo>
                    <a:pt x="5" y="21"/>
                    <a:pt x="5" y="21"/>
                    <a:pt x="5" y="21"/>
                  </a:cubicBezTo>
                  <a:cubicBezTo>
                    <a:pt x="4" y="22"/>
                    <a:pt x="4" y="22"/>
                    <a:pt x="4" y="23"/>
                  </a:cubicBezTo>
                  <a:cubicBezTo>
                    <a:pt x="3" y="23"/>
                    <a:pt x="3" y="23"/>
                    <a:pt x="3" y="23"/>
                  </a:cubicBezTo>
                  <a:moveTo>
                    <a:pt x="22" y="21"/>
                  </a:moveTo>
                  <a:cubicBezTo>
                    <a:pt x="23" y="21"/>
                    <a:pt x="23" y="21"/>
                    <a:pt x="23" y="21"/>
                  </a:cubicBezTo>
                  <a:cubicBezTo>
                    <a:pt x="22" y="23"/>
                    <a:pt x="22" y="23"/>
                    <a:pt x="22" y="23"/>
                  </a:cubicBezTo>
                  <a:cubicBezTo>
                    <a:pt x="22" y="23"/>
                    <a:pt x="22" y="23"/>
                    <a:pt x="22" y="23"/>
                  </a:cubicBezTo>
                  <a:cubicBezTo>
                    <a:pt x="21" y="23"/>
                    <a:pt x="21" y="23"/>
                    <a:pt x="20" y="23"/>
                  </a:cubicBezTo>
                  <a:cubicBezTo>
                    <a:pt x="21" y="21"/>
                    <a:pt x="21" y="21"/>
                    <a:pt x="21" y="21"/>
                  </a:cubicBezTo>
                  <a:cubicBezTo>
                    <a:pt x="22" y="21"/>
                    <a:pt x="22" y="21"/>
                    <a:pt x="22" y="21"/>
                  </a:cubicBezTo>
                  <a:moveTo>
                    <a:pt x="18" y="23"/>
                  </a:moveTo>
                  <a:cubicBezTo>
                    <a:pt x="18" y="23"/>
                    <a:pt x="18" y="23"/>
                    <a:pt x="18" y="23"/>
                  </a:cubicBezTo>
                  <a:cubicBezTo>
                    <a:pt x="19" y="22"/>
                    <a:pt x="19" y="22"/>
                    <a:pt x="20" y="21"/>
                  </a:cubicBezTo>
                  <a:cubicBezTo>
                    <a:pt x="20" y="21"/>
                    <a:pt x="20" y="21"/>
                    <a:pt x="20" y="21"/>
                  </a:cubicBezTo>
                  <a:cubicBezTo>
                    <a:pt x="21" y="21"/>
                    <a:pt x="21" y="21"/>
                    <a:pt x="21" y="21"/>
                  </a:cubicBezTo>
                  <a:cubicBezTo>
                    <a:pt x="20" y="23"/>
                    <a:pt x="20" y="23"/>
                    <a:pt x="20" y="23"/>
                  </a:cubicBezTo>
                  <a:cubicBezTo>
                    <a:pt x="20" y="23"/>
                    <a:pt x="20" y="23"/>
                    <a:pt x="20" y="23"/>
                  </a:cubicBezTo>
                  <a:cubicBezTo>
                    <a:pt x="19" y="23"/>
                    <a:pt x="19" y="23"/>
                    <a:pt x="19" y="23"/>
                  </a:cubicBezTo>
                  <a:cubicBezTo>
                    <a:pt x="18" y="23"/>
                    <a:pt x="18" y="23"/>
                    <a:pt x="18" y="23"/>
                  </a:cubicBezTo>
                  <a:moveTo>
                    <a:pt x="22" y="23"/>
                  </a:moveTo>
                  <a:cubicBezTo>
                    <a:pt x="24" y="21"/>
                    <a:pt x="24" y="21"/>
                    <a:pt x="24" y="21"/>
                  </a:cubicBezTo>
                  <a:cubicBezTo>
                    <a:pt x="24" y="21"/>
                    <a:pt x="25" y="21"/>
                    <a:pt x="25" y="21"/>
                  </a:cubicBezTo>
                  <a:cubicBezTo>
                    <a:pt x="23" y="23"/>
                    <a:pt x="23" y="23"/>
                    <a:pt x="23" y="23"/>
                  </a:cubicBezTo>
                  <a:cubicBezTo>
                    <a:pt x="23" y="23"/>
                    <a:pt x="23" y="23"/>
                    <a:pt x="23" y="23"/>
                  </a:cubicBezTo>
                  <a:cubicBezTo>
                    <a:pt x="23" y="23"/>
                    <a:pt x="23" y="23"/>
                    <a:pt x="22" y="23"/>
                  </a:cubicBezTo>
                  <a:moveTo>
                    <a:pt x="15" y="23"/>
                  </a:moveTo>
                  <a:cubicBezTo>
                    <a:pt x="15" y="23"/>
                    <a:pt x="15" y="23"/>
                    <a:pt x="15" y="23"/>
                  </a:cubicBezTo>
                  <a:cubicBezTo>
                    <a:pt x="16" y="21"/>
                    <a:pt x="16" y="21"/>
                    <a:pt x="16" y="21"/>
                  </a:cubicBezTo>
                  <a:cubicBezTo>
                    <a:pt x="16" y="21"/>
                    <a:pt x="17" y="21"/>
                    <a:pt x="17" y="21"/>
                  </a:cubicBezTo>
                  <a:cubicBezTo>
                    <a:pt x="17" y="22"/>
                    <a:pt x="16" y="22"/>
                    <a:pt x="16" y="23"/>
                  </a:cubicBezTo>
                  <a:cubicBezTo>
                    <a:pt x="16" y="23"/>
                    <a:pt x="16" y="23"/>
                    <a:pt x="16" y="23"/>
                  </a:cubicBezTo>
                  <a:cubicBezTo>
                    <a:pt x="16" y="23"/>
                    <a:pt x="16" y="23"/>
                    <a:pt x="16" y="23"/>
                  </a:cubicBezTo>
                  <a:cubicBezTo>
                    <a:pt x="17" y="23"/>
                    <a:pt x="17" y="23"/>
                    <a:pt x="17" y="23"/>
                  </a:cubicBezTo>
                  <a:cubicBezTo>
                    <a:pt x="17" y="22"/>
                    <a:pt x="17" y="22"/>
                    <a:pt x="18" y="21"/>
                  </a:cubicBezTo>
                  <a:cubicBezTo>
                    <a:pt x="18" y="21"/>
                    <a:pt x="18" y="21"/>
                    <a:pt x="18" y="21"/>
                  </a:cubicBezTo>
                  <a:cubicBezTo>
                    <a:pt x="19" y="21"/>
                    <a:pt x="19" y="21"/>
                    <a:pt x="19" y="21"/>
                  </a:cubicBezTo>
                  <a:cubicBezTo>
                    <a:pt x="19" y="22"/>
                    <a:pt x="18" y="22"/>
                    <a:pt x="18" y="23"/>
                  </a:cubicBezTo>
                  <a:cubicBezTo>
                    <a:pt x="18" y="23"/>
                    <a:pt x="18" y="23"/>
                    <a:pt x="18" y="23"/>
                  </a:cubicBezTo>
                  <a:cubicBezTo>
                    <a:pt x="17" y="23"/>
                    <a:pt x="16" y="23"/>
                    <a:pt x="15" y="23"/>
                  </a:cubicBezTo>
                  <a:moveTo>
                    <a:pt x="15" y="22"/>
                  </a:moveTo>
                  <a:cubicBezTo>
                    <a:pt x="15" y="21"/>
                    <a:pt x="15" y="21"/>
                    <a:pt x="15" y="21"/>
                  </a:cubicBezTo>
                  <a:cubicBezTo>
                    <a:pt x="15" y="21"/>
                    <a:pt x="15" y="21"/>
                    <a:pt x="15" y="21"/>
                  </a:cubicBezTo>
                  <a:cubicBezTo>
                    <a:pt x="15" y="22"/>
                    <a:pt x="15" y="22"/>
                    <a:pt x="15" y="22"/>
                  </a:cubicBezTo>
                  <a:moveTo>
                    <a:pt x="24" y="23"/>
                  </a:moveTo>
                  <a:cubicBezTo>
                    <a:pt x="26" y="21"/>
                    <a:pt x="26" y="21"/>
                    <a:pt x="26" y="21"/>
                  </a:cubicBezTo>
                  <a:cubicBezTo>
                    <a:pt x="27" y="21"/>
                    <a:pt x="28" y="21"/>
                    <a:pt x="28" y="21"/>
                  </a:cubicBezTo>
                  <a:cubicBezTo>
                    <a:pt x="28" y="23"/>
                    <a:pt x="28" y="23"/>
                    <a:pt x="28" y="23"/>
                  </a:cubicBezTo>
                  <a:cubicBezTo>
                    <a:pt x="28" y="23"/>
                    <a:pt x="28" y="23"/>
                    <a:pt x="28" y="23"/>
                  </a:cubicBezTo>
                  <a:cubicBezTo>
                    <a:pt x="27" y="23"/>
                    <a:pt x="27" y="23"/>
                    <a:pt x="26" y="23"/>
                  </a:cubicBezTo>
                  <a:cubicBezTo>
                    <a:pt x="27" y="22"/>
                    <a:pt x="27" y="22"/>
                    <a:pt x="27" y="22"/>
                  </a:cubicBezTo>
                  <a:cubicBezTo>
                    <a:pt x="27" y="22"/>
                    <a:pt x="27" y="22"/>
                    <a:pt x="27" y="22"/>
                  </a:cubicBezTo>
                  <a:cubicBezTo>
                    <a:pt x="28" y="21"/>
                    <a:pt x="28" y="21"/>
                    <a:pt x="28" y="21"/>
                  </a:cubicBezTo>
                  <a:cubicBezTo>
                    <a:pt x="27" y="21"/>
                    <a:pt x="27" y="21"/>
                    <a:pt x="27" y="21"/>
                  </a:cubicBezTo>
                  <a:cubicBezTo>
                    <a:pt x="27" y="21"/>
                    <a:pt x="27" y="21"/>
                    <a:pt x="27" y="21"/>
                  </a:cubicBezTo>
                  <a:cubicBezTo>
                    <a:pt x="27" y="21"/>
                    <a:pt x="27" y="21"/>
                    <a:pt x="27" y="21"/>
                  </a:cubicBezTo>
                  <a:cubicBezTo>
                    <a:pt x="26" y="23"/>
                    <a:pt x="26" y="23"/>
                    <a:pt x="26" y="23"/>
                  </a:cubicBezTo>
                  <a:cubicBezTo>
                    <a:pt x="25" y="23"/>
                    <a:pt x="25" y="23"/>
                    <a:pt x="24" y="23"/>
                  </a:cubicBezTo>
                  <a:moveTo>
                    <a:pt x="4" y="23"/>
                  </a:moveTo>
                  <a:cubicBezTo>
                    <a:pt x="5" y="22"/>
                    <a:pt x="5" y="22"/>
                    <a:pt x="5" y="21"/>
                  </a:cubicBezTo>
                  <a:cubicBezTo>
                    <a:pt x="6" y="21"/>
                    <a:pt x="6" y="21"/>
                    <a:pt x="6" y="21"/>
                  </a:cubicBezTo>
                  <a:cubicBezTo>
                    <a:pt x="6" y="22"/>
                    <a:pt x="6" y="22"/>
                    <a:pt x="6" y="23"/>
                  </a:cubicBezTo>
                  <a:cubicBezTo>
                    <a:pt x="4" y="23"/>
                    <a:pt x="4" y="23"/>
                    <a:pt x="4" y="23"/>
                  </a:cubicBezTo>
                  <a:moveTo>
                    <a:pt x="1" y="21"/>
                  </a:moveTo>
                  <a:cubicBezTo>
                    <a:pt x="1" y="19"/>
                    <a:pt x="1" y="19"/>
                    <a:pt x="1" y="19"/>
                  </a:cubicBezTo>
                  <a:cubicBezTo>
                    <a:pt x="1" y="18"/>
                    <a:pt x="1" y="18"/>
                    <a:pt x="1" y="18"/>
                  </a:cubicBezTo>
                  <a:cubicBezTo>
                    <a:pt x="1" y="19"/>
                    <a:pt x="1" y="20"/>
                    <a:pt x="1" y="21"/>
                  </a:cubicBezTo>
                  <a:cubicBezTo>
                    <a:pt x="1" y="21"/>
                    <a:pt x="1" y="21"/>
                    <a:pt x="1" y="21"/>
                  </a:cubicBezTo>
                  <a:moveTo>
                    <a:pt x="17" y="14"/>
                  </a:moveTo>
                  <a:cubicBezTo>
                    <a:pt x="17" y="14"/>
                    <a:pt x="17" y="14"/>
                    <a:pt x="17" y="14"/>
                  </a:cubicBezTo>
                  <a:cubicBezTo>
                    <a:pt x="17" y="14"/>
                    <a:pt x="17" y="14"/>
                    <a:pt x="17" y="14"/>
                  </a:cubicBezTo>
                  <a:cubicBezTo>
                    <a:pt x="17" y="14"/>
                    <a:pt x="17" y="14"/>
                    <a:pt x="17" y="14"/>
                  </a:cubicBezTo>
                  <a:cubicBezTo>
                    <a:pt x="17" y="14"/>
                    <a:pt x="17" y="14"/>
                    <a:pt x="17" y="14"/>
                  </a:cubicBezTo>
                  <a:moveTo>
                    <a:pt x="18" y="15"/>
                  </a:moveTo>
                  <a:cubicBezTo>
                    <a:pt x="17" y="15"/>
                    <a:pt x="17" y="15"/>
                    <a:pt x="17" y="15"/>
                  </a:cubicBezTo>
                  <a:cubicBezTo>
                    <a:pt x="18" y="12"/>
                    <a:pt x="18" y="12"/>
                    <a:pt x="18" y="12"/>
                  </a:cubicBezTo>
                  <a:cubicBezTo>
                    <a:pt x="18" y="12"/>
                    <a:pt x="18" y="12"/>
                    <a:pt x="18" y="12"/>
                  </a:cubicBezTo>
                  <a:cubicBezTo>
                    <a:pt x="19" y="12"/>
                    <a:pt x="19" y="12"/>
                    <a:pt x="20" y="11"/>
                  </a:cubicBezTo>
                  <a:cubicBezTo>
                    <a:pt x="19" y="12"/>
                    <a:pt x="19" y="13"/>
                    <a:pt x="19" y="13"/>
                  </a:cubicBezTo>
                  <a:cubicBezTo>
                    <a:pt x="19" y="14"/>
                    <a:pt x="19" y="14"/>
                    <a:pt x="19" y="14"/>
                  </a:cubicBezTo>
                  <a:cubicBezTo>
                    <a:pt x="18" y="14"/>
                    <a:pt x="18" y="14"/>
                    <a:pt x="18" y="14"/>
                  </a:cubicBezTo>
                  <a:cubicBezTo>
                    <a:pt x="18" y="15"/>
                    <a:pt x="18" y="15"/>
                    <a:pt x="18" y="15"/>
                  </a:cubicBezTo>
                  <a:moveTo>
                    <a:pt x="31" y="13"/>
                  </a:moveTo>
                  <a:cubicBezTo>
                    <a:pt x="31" y="13"/>
                    <a:pt x="31" y="13"/>
                    <a:pt x="31" y="13"/>
                  </a:cubicBezTo>
                  <a:cubicBezTo>
                    <a:pt x="33" y="11"/>
                    <a:pt x="33" y="11"/>
                    <a:pt x="33" y="11"/>
                  </a:cubicBezTo>
                  <a:cubicBezTo>
                    <a:pt x="33" y="11"/>
                    <a:pt x="33" y="11"/>
                    <a:pt x="33" y="11"/>
                  </a:cubicBezTo>
                  <a:cubicBezTo>
                    <a:pt x="31" y="13"/>
                    <a:pt x="31" y="13"/>
                    <a:pt x="31" y="13"/>
                  </a:cubicBezTo>
                  <a:moveTo>
                    <a:pt x="30" y="12"/>
                  </a:moveTo>
                  <a:cubicBezTo>
                    <a:pt x="29" y="12"/>
                    <a:pt x="29" y="12"/>
                    <a:pt x="29" y="12"/>
                  </a:cubicBezTo>
                  <a:cubicBezTo>
                    <a:pt x="30" y="11"/>
                    <a:pt x="31" y="11"/>
                    <a:pt x="31" y="10"/>
                  </a:cubicBezTo>
                  <a:cubicBezTo>
                    <a:pt x="31" y="10"/>
                    <a:pt x="32" y="10"/>
                    <a:pt x="32" y="11"/>
                  </a:cubicBezTo>
                  <a:cubicBezTo>
                    <a:pt x="30" y="12"/>
                    <a:pt x="30" y="12"/>
                    <a:pt x="30" y="12"/>
                  </a:cubicBezTo>
                  <a:moveTo>
                    <a:pt x="19" y="13"/>
                  </a:moveTo>
                  <a:cubicBezTo>
                    <a:pt x="20" y="12"/>
                    <a:pt x="20" y="11"/>
                    <a:pt x="20" y="11"/>
                  </a:cubicBezTo>
                  <a:cubicBezTo>
                    <a:pt x="21" y="10"/>
                    <a:pt x="21" y="10"/>
                    <a:pt x="22" y="10"/>
                  </a:cubicBezTo>
                  <a:cubicBezTo>
                    <a:pt x="21" y="11"/>
                    <a:pt x="21" y="11"/>
                    <a:pt x="21" y="12"/>
                  </a:cubicBezTo>
                  <a:cubicBezTo>
                    <a:pt x="20" y="12"/>
                    <a:pt x="20" y="13"/>
                    <a:pt x="19" y="13"/>
                  </a:cubicBezTo>
                  <a:moveTo>
                    <a:pt x="29" y="12"/>
                  </a:moveTo>
                  <a:cubicBezTo>
                    <a:pt x="29" y="12"/>
                    <a:pt x="28" y="11"/>
                    <a:pt x="28" y="11"/>
                  </a:cubicBezTo>
                  <a:cubicBezTo>
                    <a:pt x="28" y="11"/>
                    <a:pt x="28" y="10"/>
                    <a:pt x="29" y="10"/>
                  </a:cubicBezTo>
                  <a:cubicBezTo>
                    <a:pt x="29" y="9"/>
                    <a:pt x="29" y="9"/>
                    <a:pt x="29" y="9"/>
                  </a:cubicBezTo>
                  <a:cubicBezTo>
                    <a:pt x="30" y="9"/>
                    <a:pt x="30" y="10"/>
                    <a:pt x="30" y="10"/>
                  </a:cubicBezTo>
                  <a:cubicBezTo>
                    <a:pt x="30" y="10"/>
                    <a:pt x="29" y="11"/>
                    <a:pt x="29" y="12"/>
                  </a:cubicBezTo>
                  <a:moveTo>
                    <a:pt x="22" y="12"/>
                  </a:moveTo>
                  <a:cubicBezTo>
                    <a:pt x="22" y="11"/>
                    <a:pt x="22" y="10"/>
                    <a:pt x="22" y="10"/>
                  </a:cubicBezTo>
                  <a:cubicBezTo>
                    <a:pt x="22" y="10"/>
                    <a:pt x="22" y="10"/>
                    <a:pt x="22" y="10"/>
                  </a:cubicBezTo>
                  <a:cubicBezTo>
                    <a:pt x="23" y="10"/>
                    <a:pt x="23" y="9"/>
                    <a:pt x="24" y="9"/>
                  </a:cubicBezTo>
                  <a:cubicBezTo>
                    <a:pt x="24" y="9"/>
                    <a:pt x="24" y="9"/>
                    <a:pt x="24" y="9"/>
                  </a:cubicBezTo>
                  <a:cubicBezTo>
                    <a:pt x="23" y="11"/>
                    <a:pt x="23" y="11"/>
                    <a:pt x="23" y="11"/>
                  </a:cubicBezTo>
                  <a:cubicBezTo>
                    <a:pt x="22" y="11"/>
                    <a:pt x="22" y="11"/>
                    <a:pt x="22" y="12"/>
                  </a:cubicBezTo>
                  <a:moveTo>
                    <a:pt x="27" y="11"/>
                  </a:moveTo>
                  <a:cubicBezTo>
                    <a:pt x="27" y="11"/>
                    <a:pt x="26" y="11"/>
                    <a:pt x="26" y="11"/>
                  </a:cubicBezTo>
                  <a:cubicBezTo>
                    <a:pt x="27" y="9"/>
                    <a:pt x="27" y="9"/>
                    <a:pt x="27" y="9"/>
                  </a:cubicBezTo>
                  <a:cubicBezTo>
                    <a:pt x="27" y="9"/>
                    <a:pt x="27" y="9"/>
                    <a:pt x="27" y="9"/>
                  </a:cubicBezTo>
                  <a:cubicBezTo>
                    <a:pt x="28" y="9"/>
                    <a:pt x="28" y="9"/>
                    <a:pt x="29" y="9"/>
                  </a:cubicBezTo>
                  <a:cubicBezTo>
                    <a:pt x="28" y="9"/>
                    <a:pt x="28" y="9"/>
                    <a:pt x="28" y="9"/>
                  </a:cubicBezTo>
                  <a:cubicBezTo>
                    <a:pt x="28" y="10"/>
                    <a:pt x="27" y="11"/>
                    <a:pt x="27" y="11"/>
                  </a:cubicBezTo>
                  <a:moveTo>
                    <a:pt x="24" y="11"/>
                  </a:moveTo>
                  <a:cubicBezTo>
                    <a:pt x="25" y="9"/>
                    <a:pt x="25" y="9"/>
                    <a:pt x="25" y="9"/>
                  </a:cubicBezTo>
                  <a:cubicBezTo>
                    <a:pt x="25" y="9"/>
                    <a:pt x="26" y="9"/>
                    <a:pt x="27" y="9"/>
                  </a:cubicBezTo>
                  <a:cubicBezTo>
                    <a:pt x="27" y="9"/>
                    <a:pt x="27" y="9"/>
                    <a:pt x="27" y="9"/>
                  </a:cubicBezTo>
                  <a:cubicBezTo>
                    <a:pt x="25" y="11"/>
                    <a:pt x="25" y="11"/>
                    <a:pt x="25" y="11"/>
                  </a:cubicBezTo>
                  <a:cubicBezTo>
                    <a:pt x="24" y="11"/>
                    <a:pt x="24" y="11"/>
                    <a:pt x="24" y="11"/>
                  </a:cubicBezTo>
                  <a:cubicBezTo>
                    <a:pt x="24" y="11"/>
                    <a:pt x="24" y="11"/>
                    <a:pt x="24" y="11"/>
                  </a:cubicBezTo>
                  <a:moveTo>
                    <a:pt x="7" y="16"/>
                  </a:moveTo>
                  <a:cubicBezTo>
                    <a:pt x="8" y="15"/>
                    <a:pt x="8" y="15"/>
                    <a:pt x="8" y="15"/>
                  </a:cubicBezTo>
                  <a:cubicBezTo>
                    <a:pt x="9" y="10"/>
                    <a:pt x="13" y="5"/>
                    <a:pt x="19" y="3"/>
                  </a:cubicBezTo>
                  <a:cubicBezTo>
                    <a:pt x="21" y="2"/>
                    <a:pt x="23" y="1"/>
                    <a:pt x="26" y="1"/>
                  </a:cubicBezTo>
                  <a:cubicBezTo>
                    <a:pt x="28" y="1"/>
                    <a:pt x="31" y="2"/>
                    <a:pt x="33" y="3"/>
                  </a:cubicBezTo>
                  <a:cubicBezTo>
                    <a:pt x="33" y="5"/>
                    <a:pt x="33" y="8"/>
                    <a:pt x="33" y="10"/>
                  </a:cubicBezTo>
                  <a:cubicBezTo>
                    <a:pt x="31" y="9"/>
                    <a:pt x="29" y="8"/>
                    <a:pt x="26" y="8"/>
                  </a:cubicBezTo>
                  <a:cubicBezTo>
                    <a:pt x="25" y="8"/>
                    <a:pt x="24" y="8"/>
                    <a:pt x="23" y="8"/>
                  </a:cubicBezTo>
                  <a:cubicBezTo>
                    <a:pt x="20" y="9"/>
                    <a:pt x="17" y="12"/>
                    <a:pt x="15" y="15"/>
                  </a:cubicBezTo>
                  <a:cubicBezTo>
                    <a:pt x="15" y="15"/>
                    <a:pt x="15" y="15"/>
                    <a:pt x="15" y="15"/>
                  </a:cubicBezTo>
                  <a:cubicBezTo>
                    <a:pt x="15" y="15"/>
                    <a:pt x="15" y="15"/>
                    <a:pt x="15" y="15"/>
                  </a:cubicBezTo>
                  <a:cubicBezTo>
                    <a:pt x="16" y="15"/>
                    <a:pt x="16" y="15"/>
                    <a:pt x="16" y="15"/>
                  </a:cubicBezTo>
                  <a:cubicBezTo>
                    <a:pt x="16" y="15"/>
                    <a:pt x="16" y="15"/>
                    <a:pt x="16" y="15"/>
                  </a:cubicBezTo>
                  <a:cubicBezTo>
                    <a:pt x="16" y="16"/>
                    <a:pt x="16" y="16"/>
                    <a:pt x="16" y="16"/>
                  </a:cubicBezTo>
                  <a:cubicBezTo>
                    <a:pt x="17" y="16"/>
                    <a:pt x="19" y="16"/>
                    <a:pt x="21" y="16"/>
                  </a:cubicBezTo>
                  <a:cubicBezTo>
                    <a:pt x="23" y="16"/>
                    <a:pt x="25" y="16"/>
                    <a:pt x="28" y="16"/>
                  </a:cubicBezTo>
                  <a:cubicBezTo>
                    <a:pt x="28" y="16"/>
                    <a:pt x="28" y="16"/>
                    <a:pt x="28" y="16"/>
                  </a:cubicBezTo>
                  <a:cubicBezTo>
                    <a:pt x="28" y="17"/>
                    <a:pt x="29" y="19"/>
                    <a:pt x="29" y="20"/>
                  </a:cubicBezTo>
                  <a:cubicBezTo>
                    <a:pt x="26" y="20"/>
                    <a:pt x="24" y="20"/>
                    <a:pt x="22" y="20"/>
                  </a:cubicBezTo>
                  <a:cubicBezTo>
                    <a:pt x="21" y="20"/>
                    <a:pt x="20" y="20"/>
                    <a:pt x="18" y="20"/>
                  </a:cubicBezTo>
                  <a:cubicBezTo>
                    <a:pt x="17" y="20"/>
                    <a:pt x="16" y="20"/>
                    <a:pt x="14" y="20"/>
                  </a:cubicBezTo>
                  <a:cubicBezTo>
                    <a:pt x="14" y="20"/>
                    <a:pt x="14" y="20"/>
                    <a:pt x="14" y="20"/>
                  </a:cubicBezTo>
                  <a:cubicBezTo>
                    <a:pt x="14" y="20"/>
                    <a:pt x="14" y="20"/>
                    <a:pt x="14" y="20"/>
                  </a:cubicBezTo>
                  <a:cubicBezTo>
                    <a:pt x="14" y="20"/>
                    <a:pt x="14" y="20"/>
                    <a:pt x="14" y="20"/>
                  </a:cubicBezTo>
                  <a:cubicBezTo>
                    <a:pt x="14" y="21"/>
                    <a:pt x="14" y="21"/>
                    <a:pt x="14" y="21"/>
                  </a:cubicBezTo>
                  <a:cubicBezTo>
                    <a:pt x="14" y="22"/>
                    <a:pt x="14" y="23"/>
                    <a:pt x="14" y="24"/>
                  </a:cubicBezTo>
                  <a:cubicBezTo>
                    <a:pt x="14" y="24"/>
                    <a:pt x="14" y="24"/>
                    <a:pt x="14" y="24"/>
                  </a:cubicBezTo>
                  <a:cubicBezTo>
                    <a:pt x="14" y="24"/>
                    <a:pt x="14" y="24"/>
                    <a:pt x="14" y="24"/>
                  </a:cubicBezTo>
                  <a:cubicBezTo>
                    <a:pt x="15" y="24"/>
                    <a:pt x="17" y="24"/>
                    <a:pt x="19" y="24"/>
                  </a:cubicBezTo>
                  <a:cubicBezTo>
                    <a:pt x="20" y="24"/>
                    <a:pt x="20" y="24"/>
                    <a:pt x="21" y="24"/>
                  </a:cubicBezTo>
                  <a:cubicBezTo>
                    <a:pt x="24" y="24"/>
                    <a:pt x="27" y="24"/>
                    <a:pt x="28" y="24"/>
                  </a:cubicBezTo>
                  <a:cubicBezTo>
                    <a:pt x="29" y="25"/>
                    <a:pt x="29" y="26"/>
                    <a:pt x="29" y="28"/>
                  </a:cubicBezTo>
                  <a:cubicBezTo>
                    <a:pt x="26" y="28"/>
                    <a:pt x="24" y="28"/>
                    <a:pt x="22" y="28"/>
                  </a:cubicBezTo>
                  <a:cubicBezTo>
                    <a:pt x="21" y="28"/>
                    <a:pt x="20" y="28"/>
                    <a:pt x="19" y="28"/>
                  </a:cubicBezTo>
                  <a:cubicBezTo>
                    <a:pt x="16" y="28"/>
                    <a:pt x="16" y="28"/>
                    <a:pt x="16" y="28"/>
                  </a:cubicBezTo>
                  <a:cubicBezTo>
                    <a:pt x="16" y="28"/>
                    <a:pt x="16" y="28"/>
                    <a:pt x="16" y="28"/>
                  </a:cubicBezTo>
                  <a:cubicBezTo>
                    <a:pt x="15" y="28"/>
                    <a:pt x="15" y="28"/>
                    <a:pt x="15" y="28"/>
                  </a:cubicBezTo>
                  <a:cubicBezTo>
                    <a:pt x="15" y="28"/>
                    <a:pt x="15" y="28"/>
                    <a:pt x="15" y="28"/>
                  </a:cubicBezTo>
                  <a:cubicBezTo>
                    <a:pt x="15" y="29"/>
                    <a:pt x="15" y="29"/>
                    <a:pt x="15" y="29"/>
                  </a:cubicBezTo>
                  <a:cubicBezTo>
                    <a:pt x="15" y="30"/>
                    <a:pt x="16" y="31"/>
                    <a:pt x="17" y="32"/>
                  </a:cubicBezTo>
                  <a:cubicBezTo>
                    <a:pt x="17" y="32"/>
                    <a:pt x="17" y="32"/>
                    <a:pt x="17" y="32"/>
                  </a:cubicBezTo>
                  <a:cubicBezTo>
                    <a:pt x="17" y="33"/>
                    <a:pt x="17" y="33"/>
                    <a:pt x="17" y="33"/>
                  </a:cubicBezTo>
                  <a:cubicBezTo>
                    <a:pt x="19" y="36"/>
                    <a:pt x="22" y="38"/>
                    <a:pt x="26" y="38"/>
                  </a:cubicBezTo>
                  <a:cubicBezTo>
                    <a:pt x="29" y="38"/>
                    <a:pt x="32" y="37"/>
                    <a:pt x="34" y="36"/>
                  </a:cubicBezTo>
                  <a:cubicBezTo>
                    <a:pt x="34" y="38"/>
                    <a:pt x="34" y="40"/>
                    <a:pt x="34" y="42"/>
                  </a:cubicBezTo>
                  <a:cubicBezTo>
                    <a:pt x="32" y="43"/>
                    <a:pt x="29" y="43"/>
                    <a:pt x="27" y="43"/>
                  </a:cubicBezTo>
                  <a:cubicBezTo>
                    <a:pt x="22" y="43"/>
                    <a:pt x="17" y="42"/>
                    <a:pt x="15" y="40"/>
                  </a:cubicBezTo>
                  <a:cubicBezTo>
                    <a:pt x="11" y="37"/>
                    <a:pt x="9" y="33"/>
                    <a:pt x="8" y="28"/>
                  </a:cubicBezTo>
                  <a:cubicBezTo>
                    <a:pt x="8" y="28"/>
                    <a:pt x="8" y="28"/>
                    <a:pt x="8" y="28"/>
                  </a:cubicBezTo>
                  <a:cubicBezTo>
                    <a:pt x="8" y="28"/>
                    <a:pt x="8" y="28"/>
                    <a:pt x="8" y="28"/>
                  </a:cubicBezTo>
                  <a:cubicBezTo>
                    <a:pt x="7" y="28"/>
                    <a:pt x="7" y="28"/>
                    <a:pt x="7" y="28"/>
                  </a:cubicBezTo>
                  <a:cubicBezTo>
                    <a:pt x="6" y="28"/>
                    <a:pt x="6" y="28"/>
                    <a:pt x="6" y="28"/>
                  </a:cubicBezTo>
                  <a:cubicBezTo>
                    <a:pt x="6" y="28"/>
                    <a:pt x="4" y="28"/>
                    <a:pt x="3" y="28"/>
                  </a:cubicBezTo>
                  <a:cubicBezTo>
                    <a:pt x="3" y="28"/>
                    <a:pt x="3" y="28"/>
                    <a:pt x="2" y="28"/>
                  </a:cubicBezTo>
                  <a:cubicBezTo>
                    <a:pt x="2" y="27"/>
                    <a:pt x="2" y="26"/>
                    <a:pt x="3" y="25"/>
                  </a:cubicBezTo>
                  <a:cubicBezTo>
                    <a:pt x="4" y="25"/>
                    <a:pt x="5" y="25"/>
                    <a:pt x="6" y="25"/>
                  </a:cubicBezTo>
                  <a:cubicBezTo>
                    <a:pt x="6" y="25"/>
                    <a:pt x="6" y="25"/>
                    <a:pt x="6" y="25"/>
                  </a:cubicBezTo>
                  <a:cubicBezTo>
                    <a:pt x="7" y="24"/>
                    <a:pt x="7" y="24"/>
                    <a:pt x="7" y="24"/>
                  </a:cubicBezTo>
                  <a:cubicBezTo>
                    <a:pt x="7" y="23"/>
                    <a:pt x="7" y="22"/>
                    <a:pt x="7" y="20"/>
                  </a:cubicBezTo>
                  <a:cubicBezTo>
                    <a:pt x="7" y="20"/>
                    <a:pt x="7" y="20"/>
                    <a:pt x="7" y="20"/>
                  </a:cubicBezTo>
                  <a:cubicBezTo>
                    <a:pt x="6" y="20"/>
                    <a:pt x="6" y="20"/>
                    <a:pt x="6" y="20"/>
                  </a:cubicBezTo>
                  <a:cubicBezTo>
                    <a:pt x="5" y="20"/>
                    <a:pt x="5" y="20"/>
                    <a:pt x="4" y="20"/>
                  </a:cubicBezTo>
                  <a:cubicBezTo>
                    <a:pt x="3" y="20"/>
                    <a:pt x="3" y="20"/>
                    <a:pt x="2" y="20"/>
                  </a:cubicBezTo>
                  <a:cubicBezTo>
                    <a:pt x="2" y="19"/>
                    <a:pt x="2" y="17"/>
                    <a:pt x="3" y="16"/>
                  </a:cubicBezTo>
                  <a:cubicBezTo>
                    <a:pt x="4" y="16"/>
                    <a:pt x="5" y="16"/>
                    <a:pt x="6" y="16"/>
                  </a:cubicBezTo>
                  <a:cubicBezTo>
                    <a:pt x="7" y="16"/>
                    <a:pt x="7" y="16"/>
                    <a:pt x="7" y="16"/>
                  </a:cubicBezTo>
                  <a:cubicBezTo>
                    <a:pt x="7" y="16"/>
                    <a:pt x="7" y="16"/>
                    <a:pt x="7" y="16"/>
                  </a:cubicBezTo>
                  <a:cubicBezTo>
                    <a:pt x="7" y="16"/>
                    <a:pt x="7" y="16"/>
                    <a:pt x="7" y="16"/>
                  </a:cubicBezTo>
                  <a:moveTo>
                    <a:pt x="26" y="0"/>
                  </a:moveTo>
                  <a:cubicBezTo>
                    <a:pt x="23" y="0"/>
                    <a:pt x="21" y="1"/>
                    <a:pt x="18" y="2"/>
                  </a:cubicBezTo>
                  <a:cubicBezTo>
                    <a:pt x="11" y="5"/>
                    <a:pt x="8" y="11"/>
                    <a:pt x="7" y="15"/>
                  </a:cubicBezTo>
                  <a:cubicBezTo>
                    <a:pt x="6" y="15"/>
                    <a:pt x="6" y="15"/>
                    <a:pt x="6" y="15"/>
                  </a:cubicBezTo>
                  <a:cubicBezTo>
                    <a:pt x="5" y="15"/>
                    <a:pt x="3" y="15"/>
                    <a:pt x="2" y="15"/>
                  </a:cubicBezTo>
                  <a:cubicBezTo>
                    <a:pt x="2" y="15"/>
                    <a:pt x="2" y="15"/>
                    <a:pt x="2" y="15"/>
                  </a:cubicBezTo>
                  <a:cubicBezTo>
                    <a:pt x="2" y="15"/>
                    <a:pt x="2" y="15"/>
                    <a:pt x="2" y="15"/>
                  </a:cubicBezTo>
                  <a:cubicBezTo>
                    <a:pt x="2" y="15"/>
                    <a:pt x="2" y="15"/>
                    <a:pt x="2" y="15"/>
                  </a:cubicBezTo>
                  <a:cubicBezTo>
                    <a:pt x="2" y="15"/>
                    <a:pt x="2" y="15"/>
                    <a:pt x="2" y="15"/>
                  </a:cubicBezTo>
                  <a:cubicBezTo>
                    <a:pt x="0" y="19"/>
                    <a:pt x="0" y="19"/>
                    <a:pt x="0" y="19"/>
                  </a:cubicBezTo>
                  <a:cubicBezTo>
                    <a:pt x="0" y="19"/>
                    <a:pt x="0" y="19"/>
                    <a:pt x="0" y="19"/>
                  </a:cubicBezTo>
                  <a:cubicBezTo>
                    <a:pt x="0" y="23"/>
                    <a:pt x="0" y="23"/>
                    <a:pt x="0" y="23"/>
                  </a:cubicBezTo>
                  <a:cubicBezTo>
                    <a:pt x="0" y="23"/>
                    <a:pt x="0" y="23"/>
                    <a:pt x="0" y="23"/>
                  </a:cubicBezTo>
                  <a:cubicBezTo>
                    <a:pt x="0" y="24"/>
                    <a:pt x="0" y="24"/>
                    <a:pt x="0" y="24"/>
                  </a:cubicBezTo>
                  <a:cubicBezTo>
                    <a:pt x="0" y="24"/>
                    <a:pt x="0" y="24"/>
                    <a:pt x="0" y="24"/>
                  </a:cubicBezTo>
                  <a:cubicBezTo>
                    <a:pt x="0" y="24"/>
                    <a:pt x="0" y="24"/>
                    <a:pt x="0" y="24"/>
                  </a:cubicBezTo>
                  <a:cubicBezTo>
                    <a:pt x="0" y="24"/>
                    <a:pt x="0" y="24"/>
                    <a:pt x="0" y="24"/>
                  </a:cubicBezTo>
                  <a:cubicBezTo>
                    <a:pt x="0" y="24"/>
                    <a:pt x="4" y="24"/>
                    <a:pt x="6" y="24"/>
                  </a:cubicBezTo>
                  <a:cubicBezTo>
                    <a:pt x="6" y="24"/>
                    <a:pt x="6" y="24"/>
                    <a:pt x="6" y="24"/>
                  </a:cubicBezTo>
                  <a:cubicBezTo>
                    <a:pt x="5" y="24"/>
                    <a:pt x="3" y="24"/>
                    <a:pt x="2" y="24"/>
                  </a:cubicBezTo>
                  <a:cubicBezTo>
                    <a:pt x="2" y="24"/>
                    <a:pt x="2" y="24"/>
                    <a:pt x="2" y="24"/>
                  </a:cubicBezTo>
                  <a:cubicBezTo>
                    <a:pt x="2" y="24"/>
                    <a:pt x="2" y="24"/>
                    <a:pt x="2" y="24"/>
                  </a:cubicBezTo>
                  <a:cubicBezTo>
                    <a:pt x="0" y="28"/>
                    <a:pt x="0" y="28"/>
                    <a:pt x="0" y="28"/>
                  </a:cubicBezTo>
                  <a:cubicBezTo>
                    <a:pt x="0" y="28"/>
                    <a:pt x="0" y="28"/>
                    <a:pt x="0" y="28"/>
                  </a:cubicBezTo>
                  <a:cubicBezTo>
                    <a:pt x="0" y="34"/>
                    <a:pt x="0" y="34"/>
                    <a:pt x="0" y="34"/>
                  </a:cubicBezTo>
                  <a:cubicBezTo>
                    <a:pt x="0" y="34"/>
                    <a:pt x="0" y="34"/>
                    <a:pt x="0" y="34"/>
                  </a:cubicBezTo>
                  <a:cubicBezTo>
                    <a:pt x="0" y="34"/>
                    <a:pt x="0" y="34"/>
                    <a:pt x="0" y="34"/>
                  </a:cubicBezTo>
                  <a:cubicBezTo>
                    <a:pt x="0" y="34"/>
                    <a:pt x="0" y="34"/>
                    <a:pt x="0" y="34"/>
                  </a:cubicBezTo>
                  <a:cubicBezTo>
                    <a:pt x="1" y="34"/>
                    <a:pt x="1" y="34"/>
                    <a:pt x="1" y="34"/>
                  </a:cubicBezTo>
                  <a:cubicBezTo>
                    <a:pt x="1" y="34"/>
                    <a:pt x="1" y="34"/>
                    <a:pt x="1" y="34"/>
                  </a:cubicBezTo>
                  <a:cubicBezTo>
                    <a:pt x="2" y="35"/>
                    <a:pt x="2" y="35"/>
                    <a:pt x="2" y="35"/>
                  </a:cubicBezTo>
                  <a:cubicBezTo>
                    <a:pt x="2" y="35"/>
                    <a:pt x="2" y="35"/>
                    <a:pt x="2" y="35"/>
                  </a:cubicBezTo>
                  <a:cubicBezTo>
                    <a:pt x="2" y="34"/>
                    <a:pt x="2" y="34"/>
                    <a:pt x="2" y="34"/>
                  </a:cubicBezTo>
                  <a:cubicBezTo>
                    <a:pt x="2" y="34"/>
                    <a:pt x="2" y="34"/>
                    <a:pt x="2" y="34"/>
                  </a:cubicBezTo>
                  <a:cubicBezTo>
                    <a:pt x="3" y="34"/>
                    <a:pt x="5" y="34"/>
                    <a:pt x="6" y="34"/>
                  </a:cubicBezTo>
                  <a:cubicBezTo>
                    <a:pt x="7" y="37"/>
                    <a:pt x="11" y="49"/>
                    <a:pt x="28" y="49"/>
                  </a:cubicBezTo>
                  <a:cubicBezTo>
                    <a:pt x="30" y="49"/>
                    <a:pt x="32" y="49"/>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7"/>
                    <a:pt x="34" y="46"/>
                    <a:pt x="34" y="44"/>
                  </a:cubicBezTo>
                  <a:cubicBezTo>
                    <a:pt x="35" y="44"/>
                    <a:pt x="35" y="43"/>
                    <a:pt x="35" y="43"/>
                  </a:cubicBezTo>
                  <a:cubicBezTo>
                    <a:pt x="35" y="42"/>
                    <a:pt x="35" y="42"/>
                    <a:pt x="35" y="42"/>
                  </a:cubicBezTo>
                  <a:cubicBezTo>
                    <a:pt x="35" y="39"/>
                    <a:pt x="35" y="37"/>
                    <a:pt x="35" y="34"/>
                  </a:cubicBezTo>
                  <a:cubicBezTo>
                    <a:pt x="34" y="34"/>
                    <a:pt x="34" y="34"/>
                    <a:pt x="34" y="34"/>
                  </a:cubicBezTo>
                  <a:cubicBezTo>
                    <a:pt x="34" y="34"/>
                    <a:pt x="34" y="34"/>
                    <a:pt x="34" y="34"/>
                  </a:cubicBezTo>
                  <a:cubicBezTo>
                    <a:pt x="32" y="36"/>
                    <a:pt x="30" y="37"/>
                    <a:pt x="26" y="37"/>
                  </a:cubicBezTo>
                  <a:cubicBezTo>
                    <a:pt x="23" y="37"/>
                    <a:pt x="20" y="35"/>
                    <a:pt x="18" y="33"/>
                  </a:cubicBezTo>
                  <a:cubicBezTo>
                    <a:pt x="28" y="33"/>
                    <a:pt x="28" y="33"/>
                    <a:pt x="28" y="33"/>
                  </a:cubicBezTo>
                  <a:cubicBezTo>
                    <a:pt x="29" y="33"/>
                    <a:pt x="29" y="33"/>
                    <a:pt x="29" y="33"/>
                  </a:cubicBezTo>
                  <a:cubicBezTo>
                    <a:pt x="30" y="29"/>
                    <a:pt x="30" y="29"/>
                    <a:pt x="30" y="29"/>
                  </a:cubicBezTo>
                  <a:cubicBezTo>
                    <a:pt x="30" y="28"/>
                    <a:pt x="30" y="28"/>
                    <a:pt x="30" y="28"/>
                  </a:cubicBezTo>
                  <a:cubicBezTo>
                    <a:pt x="30" y="28"/>
                    <a:pt x="30" y="28"/>
                    <a:pt x="30" y="28"/>
                  </a:cubicBezTo>
                  <a:cubicBezTo>
                    <a:pt x="30" y="27"/>
                    <a:pt x="30" y="25"/>
                    <a:pt x="29" y="23"/>
                  </a:cubicBezTo>
                  <a:cubicBezTo>
                    <a:pt x="29" y="23"/>
                    <a:pt x="29" y="23"/>
                    <a:pt x="29" y="23"/>
                  </a:cubicBezTo>
                  <a:cubicBezTo>
                    <a:pt x="29" y="23"/>
                    <a:pt x="29" y="23"/>
                    <a:pt x="29" y="23"/>
                  </a:cubicBezTo>
                  <a:cubicBezTo>
                    <a:pt x="30" y="21"/>
                    <a:pt x="30" y="21"/>
                    <a:pt x="30" y="21"/>
                  </a:cubicBezTo>
                  <a:cubicBezTo>
                    <a:pt x="30" y="21"/>
                    <a:pt x="30" y="21"/>
                    <a:pt x="30" y="21"/>
                  </a:cubicBezTo>
                  <a:cubicBezTo>
                    <a:pt x="30" y="21"/>
                    <a:pt x="30" y="21"/>
                    <a:pt x="30" y="21"/>
                  </a:cubicBezTo>
                  <a:cubicBezTo>
                    <a:pt x="30" y="19"/>
                    <a:pt x="30" y="17"/>
                    <a:pt x="29" y="15"/>
                  </a:cubicBezTo>
                  <a:cubicBezTo>
                    <a:pt x="29" y="15"/>
                    <a:pt x="29" y="15"/>
                    <a:pt x="29" y="15"/>
                  </a:cubicBezTo>
                  <a:cubicBezTo>
                    <a:pt x="28" y="15"/>
                    <a:pt x="28" y="15"/>
                    <a:pt x="28" y="15"/>
                  </a:cubicBezTo>
                  <a:cubicBezTo>
                    <a:pt x="25" y="15"/>
                    <a:pt x="23" y="15"/>
                    <a:pt x="21" y="15"/>
                  </a:cubicBezTo>
                  <a:cubicBezTo>
                    <a:pt x="20" y="15"/>
                    <a:pt x="20" y="15"/>
                    <a:pt x="19" y="15"/>
                  </a:cubicBezTo>
                  <a:cubicBezTo>
                    <a:pt x="21" y="13"/>
                    <a:pt x="22" y="12"/>
                    <a:pt x="24" y="12"/>
                  </a:cubicBezTo>
                  <a:cubicBezTo>
                    <a:pt x="25" y="12"/>
                    <a:pt x="25" y="12"/>
                    <a:pt x="25" y="12"/>
                  </a:cubicBezTo>
                  <a:cubicBezTo>
                    <a:pt x="27" y="12"/>
                    <a:pt x="29" y="13"/>
                    <a:pt x="31" y="14"/>
                  </a:cubicBezTo>
                  <a:cubicBezTo>
                    <a:pt x="31" y="14"/>
                    <a:pt x="31" y="14"/>
                    <a:pt x="31" y="14"/>
                  </a:cubicBezTo>
                  <a:cubicBezTo>
                    <a:pt x="34" y="12"/>
                    <a:pt x="34" y="12"/>
                    <a:pt x="34" y="12"/>
                  </a:cubicBezTo>
                  <a:cubicBezTo>
                    <a:pt x="34" y="12"/>
                    <a:pt x="34" y="12"/>
                    <a:pt x="34" y="12"/>
                  </a:cubicBezTo>
                  <a:cubicBezTo>
                    <a:pt x="34" y="12"/>
                    <a:pt x="34" y="12"/>
                    <a:pt x="34" y="12"/>
                  </a:cubicBezTo>
                  <a:cubicBezTo>
                    <a:pt x="34" y="11"/>
                    <a:pt x="34" y="11"/>
                    <a:pt x="34" y="11"/>
                  </a:cubicBezTo>
                  <a:cubicBezTo>
                    <a:pt x="34" y="9"/>
                    <a:pt x="34" y="5"/>
                    <a:pt x="35" y="3"/>
                  </a:cubicBezTo>
                  <a:cubicBezTo>
                    <a:pt x="34" y="2"/>
                    <a:pt x="34" y="2"/>
                    <a:pt x="34" y="2"/>
                  </a:cubicBezTo>
                  <a:cubicBezTo>
                    <a:pt x="32" y="1"/>
                    <a:pt x="29"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16" name="Freeform 202"/>
            <p:cNvSpPr>
              <a:spLocks noEditPoints="1"/>
            </p:cNvSpPr>
            <p:nvPr/>
          </p:nvSpPr>
          <p:spPr bwMode="auto">
            <a:xfrm>
              <a:off x="3344" y="2039"/>
              <a:ext cx="76" cy="169"/>
            </a:xfrm>
            <a:custGeom>
              <a:avLst/>
              <a:gdLst>
                <a:gd name="T0" fmla="*/ 24 w 32"/>
                <a:gd name="T1" fmla="*/ 69 h 71"/>
                <a:gd name="T2" fmla="*/ 26 w 32"/>
                <a:gd name="T3" fmla="*/ 70 h 71"/>
                <a:gd name="T4" fmla="*/ 27 w 32"/>
                <a:gd name="T5" fmla="*/ 69 h 71"/>
                <a:gd name="T6" fmla="*/ 29 w 32"/>
                <a:gd name="T7" fmla="*/ 67 h 71"/>
                <a:gd name="T8" fmla="*/ 29 w 32"/>
                <a:gd name="T9" fmla="*/ 67 h 71"/>
                <a:gd name="T10" fmla="*/ 27 w 32"/>
                <a:gd name="T11" fmla="*/ 66 h 71"/>
                <a:gd name="T12" fmla="*/ 28 w 32"/>
                <a:gd name="T13" fmla="*/ 68 h 71"/>
                <a:gd name="T14" fmla="*/ 27 w 32"/>
                <a:gd name="T15" fmla="*/ 65 h 71"/>
                <a:gd name="T16" fmla="*/ 25 w 32"/>
                <a:gd name="T17" fmla="*/ 61 h 71"/>
                <a:gd name="T18" fmla="*/ 19 w 32"/>
                <a:gd name="T19" fmla="*/ 52 h 71"/>
                <a:gd name="T20" fmla="*/ 20 w 32"/>
                <a:gd name="T21" fmla="*/ 52 h 71"/>
                <a:gd name="T22" fmla="*/ 20 w 32"/>
                <a:gd name="T23" fmla="*/ 50 h 71"/>
                <a:gd name="T24" fmla="*/ 16 w 32"/>
                <a:gd name="T25" fmla="*/ 40 h 71"/>
                <a:gd name="T26" fmla="*/ 19 w 32"/>
                <a:gd name="T27" fmla="*/ 47 h 71"/>
                <a:gd name="T28" fmla="*/ 18 w 32"/>
                <a:gd name="T29" fmla="*/ 45 h 71"/>
                <a:gd name="T30" fmla="*/ 18 w 32"/>
                <a:gd name="T31" fmla="*/ 40 h 71"/>
                <a:gd name="T32" fmla="*/ 17 w 32"/>
                <a:gd name="T33" fmla="*/ 34 h 71"/>
                <a:gd name="T34" fmla="*/ 18 w 32"/>
                <a:gd name="T35" fmla="*/ 39 h 71"/>
                <a:gd name="T36" fmla="*/ 19 w 32"/>
                <a:gd name="T37" fmla="*/ 26 h 71"/>
                <a:gd name="T38" fmla="*/ 19 w 32"/>
                <a:gd name="T39" fmla="*/ 28 h 71"/>
                <a:gd name="T40" fmla="*/ 20 w 32"/>
                <a:gd name="T41" fmla="*/ 32 h 71"/>
                <a:gd name="T42" fmla="*/ 21 w 32"/>
                <a:gd name="T43" fmla="*/ 28 h 71"/>
                <a:gd name="T44" fmla="*/ 21 w 32"/>
                <a:gd name="T45" fmla="*/ 28 h 71"/>
                <a:gd name="T46" fmla="*/ 20 w 32"/>
                <a:gd name="T47" fmla="*/ 28 h 71"/>
                <a:gd name="T48" fmla="*/ 19 w 32"/>
                <a:gd name="T49" fmla="*/ 25 h 71"/>
                <a:gd name="T50" fmla="*/ 21 w 32"/>
                <a:gd name="T51" fmla="*/ 29 h 71"/>
                <a:gd name="T52" fmla="*/ 21 w 32"/>
                <a:gd name="T53" fmla="*/ 21 h 71"/>
                <a:gd name="T54" fmla="*/ 24 w 32"/>
                <a:gd name="T55" fmla="*/ 25 h 71"/>
                <a:gd name="T56" fmla="*/ 25 w 32"/>
                <a:gd name="T57" fmla="*/ 25 h 71"/>
                <a:gd name="T58" fmla="*/ 25 w 32"/>
                <a:gd name="T59" fmla="*/ 21 h 71"/>
                <a:gd name="T60" fmla="*/ 26 w 32"/>
                <a:gd name="T61" fmla="*/ 25 h 71"/>
                <a:gd name="T62" fmla="*/ 27 w 32"/>
                <a:gd name="T63" fmla="*/ 21 h 71"/>
                <a:gd name="T64" fmla="*/ 29 w 32"/>
                <a:gd name="T65" fmla="*/ 24 h 71"/>
                <a:gd name="T66" fmla="*/ 29 w 32"/>
                <a:gd name="T67" fmla="*/ 21 h 71"/>
                <a:gd name="T68" fmla="*/ 31 w 32"/>
                <a:gd name="T69" fmla="*/ 24 h 71"/>
                <a:gd name="T70" fmla="*/ 8 w 32"/>
                <a:gd name="T71" fmla="*/ 23 h 71"/>
                <a:gd name="T72" fmla="*/ 9 w 32"/>
                <a:gd name="T73" fmla="*/ 23 h 71"/>
                <a:gd name="T74" fmla="*/ 7 w 32"/>
                <a:gd name="T75" fmla="*/ 21 h 71"/>
                <a:gd name="T76" fmla="*/ 7 w 32"/>
                <a:gd name="T77" fmla="*/ 23 h 71"/>
                <a:gd name="T78" fmla="*/ 6 w 32"/>
                <a:gd name="T79" fmla="*/ 20 h 71"/>
                <a:gd name="T80" fmla="*/ 25 w 32"/>
                <a:gd name="T81" fmla="*/ 4 h 71"/>
                <a:gd name="T82" fmla="*/ 23 w 32"/>
                <a:gd name="T83" fmla="*/ 69 h 71"/>
                <a:gd name="T84" fmla="*/ 11 w 32"/>
                <a:gd name="T85" fmla="*/ 20 h 71"/>
                <a:gd name="T86" fmla="*/ 16 w 32"/>
                <a:gd name="T87" fmla="*/ 8 h 71"/>
                <a:gd name="T88" fmla="*/ 25 w 32"/>
                <a:gd name="T89" fmla="*/ 20 h 71"/>
                <a:gd name="T90" fmla="*/ 23 w 32"/>
                <a:gd name="T91" fmla="*/ 69 h 71"/>
                <a:gd name="T92" fmla="*/ 15 w 32"/>
                <a:gd name="T93" fmla="*/ 7 h 71"/>
                <a:gd name="T94" fmla="*/ 3 w 32"/>
                <a:gd name="T95" fmla="*/ 20 h 71"/>
                <a:gd name="T96" fmla="*/ 8 w 32"/>
                <a:gd name="T97" fmla="*/ 24 h 71"/>
                <a:gd name="T98" fmla="*/ 23 w 32"/>
                <a:gd name="T99" fmla="*/ 70 h 71"/>
                <a:gd name="T100" fmla="*/ 26 w 32"/>
                <a:gd name="T101" fmla="*/ 71 h 71"/>
                <a:gd name="T102" fmla="*/ 30 w 32"/>
                <a:gd name="T103" fmla="*/ 66 h 71"/>
                <a:gd name="T104" fmla="*/ 23 w 32"/>
                <a:gd name="T105" fmla="*/ 26 h 71"/>
                <a:gd name="T106" fmla="*/ 32 w 32"/>
                <a:gd name="T107" fmla="*/ 25 h 71"/>
                <a:gd name="T108" fmla="*/ 32 w 32"/>
                <a:gd name="T109" fmla="*/ 25 h 71"/>
                <a:gd name="T110" fmla="*/ 32 w 32"/>
                <a:gd name="T111" fmla="*/ 25 h 71"/>
                <a:gd name="T112" fmla="*/ 27 w 32"/>
                <a:gd name="T113" fmla="*/ 6 h 71"/>
                <a:gd name="T114" fmla="*/ 24 w 32"/>
                <a:gd name="T11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 h="71">
                  <a:moveTo>
                    <a:pt x="26" y="70"/>
                  </a:moveTo>
                  <a:cubicBezTo>
                    <a:pt x="25" y="70"/>
                    <a:pt x="25" y="70"/>
                    <a:pt x="25" y="69"/>
                  </a:cubicBezTo>
                  <a:cubicBezTo>
                    <a:pt x="24" y="69"/>
                    <a:pt x="24" y="69"/>
                    <a:pt x="24" y="69"/>
                  </a:cubicBezTo>
                  <a:cubicBezTo>
                    <a:pt x="25" y="69"/>
                    <a:pt x="25" y="69"/>
                    <a:pt x="25" y="69"/>
                  </a:cubicBezTo>
                  <a:cubicBezTo>
                    <a:pt x="26" y="70"/>
                    <a:pt x="26" y="70"/>
                    <a:pt x="26" y="70"/>
                  </a:cubicBezTo>
                  <a:moveTo>
                    <a:pt x="26" y="70"/>
                  </a:moveTo>
                  <a:cubicBezTo>
                    <a:pt x="26" y="68"/>
                    <a:pt x="26" y="68"/>
                    <a:pt x="26" y="68"/>
                  </a:cubicBezTo>
                  <a:cubicBezTo>
                    <a:pt x="26" y="67"/>
                    <a:pt x="26" y="67"/>
                    <a:pt x="26" y="67"/>
                  </a:cubicBezTo>
                  <a:cubicBezTo>
                    <a:pt x="27" y="68"/>
                    <a:pt x="27" y="69"/>
                    <a:pt x="27" y="69"/>
                  </a:cubicBezTo>
                  <a:cubicBezTo>
                    <a:pt x="27" y="69"/>
                    <a:pt x="27" y="69"/>
                    <a:pt x="27" y="69"/>
                  </a:cubicBezTo>
                  <a:cubicBezTo>
                    <a:pt x="26" y="70"/>
                    <a:pt x="26" y="70"/>
                    <a:pt x="26" y="70"/>
                  </a:cubicBezTo>
                  <a:moveTo>
                    <a:pt x="29" y="67"/>
                  </a:moveTo>
                  <a:cubicBezTo>
                    <a:pt x="28" y="66"/>
                    <a:pt x="28" y="66"/>
                    <a:pt x="28" y="66"/>
                  </a:cubicBezTo>
                  <a:cubicBezTo>
                    <a:pt x="29" y="67"/>
                    <a:pt x="29" y="67"/>
                    <a:pt x="29" y="67"/>
                  </a:cubicBezTo>
                  <a:cubicBezTo>
                    <a:pt x="29" y="67"/>
                    <a:pt x="29" y="67"/>
                    <a:pt x="29" y="67"/>
                  </a:cubicBezTo>
                  <a:moveTo>
                    <a:pt x="27" y="69"/>
                  </a:moveTo>
                  <a:cubicBezTo>
                    <a:pt x="27" y="68"/>
                    <a:pt x="27" y="67"/>
                    <a:pt x="27" y="67"/>
                  </a:cubicBezTo>
                  <a:cubicBezTo>
                    <a:pt x="27" y="66"/>
                    <a:pt x="27" y="66"/>
                    <a:pt x="27" y="66"/>
                  </a:cubicBezTo>
                  <a:cubicBezTo>
                    <a:pt x="28" y="66"/>
                    <a:pt x="28" y="66"/>
                    <a:pt x="28" y="66"/>
                  </a:cubicBezTo>
                  <a:cubicBezTo>
                    <a:pt x="28" y="68"/>
                    <a:pt x="28" y="68"/>
                    <a:pt x="28" y="68"/>
                  </a:cubicBezTo>
                  <a:cubicBezTo>
                    <a:pt x="28" y="68"/>
                    <a:pt x="28" y="68"/>
                    <a:pt x="28" y="68"/>
                  </a:cubicBezTo>
                  <a:cubicBezTo>
                    <a:pt x="27" y="69"/>
                    <a:pt x="27" y="69"/>
                    <a:pt x="27" y="69"/>
                  </a:cubicBezTo>
                  <a:moveTo>
                    <a:pt x="28" y="65"/>
                  </a:moveTo>
                  <a:cubicBezTo>
                    <a:pt x="27" y="65"/>
                    <a:pt x="27" y="65"/>
                    <a:pt x="27" y="65"/>
                  </a:cubicBezTo>
                  <a:cubicBezTo>
                    <a:pt x="27" y="64"/>
                    <a:pt x="27" y="64"/>
                    <a:pt x="27" y="64"/>
                  </a:cubicBezTo>
                  <a:cubicBezTo>
                    <a:pt x="25" y="62"/>
                    <a:pt x="22" y="59"/>
                    <a:pt x="19" y="54"/>
                  </a:cubicBezTo>
                  <a:cubicBezTo>
                    <a:pt x="21" y="56"/>
                    <a:pt x="23" y="59"/>
                    <a:pt x="25" y="61"/>
                  </a:cubicBezTo>
                  <a:cubicBezTo>
                    <a:pt x="26" y="62"/>
                    <a:pt x="27" y="63"/>
                    <a:pt x="28" y="65"/>
                  </a:cubicBezTo>
                  <a:moveTo>
                    <a:pt x="23" y="58"/>
                  </a:moveTo>
                  <a:cubicBezTo>
                    <a:pt x="21" y="56"/>
                    <a:pt x="20" y="54"/>
                    <a:pt x="19" y="52"/>
                  </a:cubicBezTo>
                  <a:cubicBezTo>
                    <a:pt x="18" y="50"/>
                    <a:pt x="17" y="48"/>
                    <a:pt x="17" y="46"/>
                  </a:cubicBezTo>
                  <a:cubicBezTo>
                    <a:pt x="17" y="47"/>
                    <a:pt x="18" y="48"/>
                    <a:pt x="18" y="49"/>
                  </a:cubicBezTo>
                  <a:cubicBezTo>
                    <a:pt x="19" y="50"/>
                    <a:pt x="20" y="51"/>
                    <a:pt x="20" y="52"/>
                  </a:cubicBezTo>
                  <a:cubicBezTo>
                    <a:pt x="20" y="53"/>
                    <a:pt x="20" y="53"/>
                    <a:pt x="20" y="53"/>
                  </a:cubicBezTo>
                  <a:cubicBezTo>
                    <a:pt x="21" y="54"/>
                    <a:pt x="22" y="56"/>
                    <a:pt x="23" y="58"/>
                  </a:cubicBezTo>
                  <a:moveTo>
                    <a:pt x="20" y="50"/>
                  </a:moveTo>
                  <a:cubicBezTo>
                    <a:pt x="19" y="49"/>
                    <a:pt x="19" y="49"/>
                    <a:pt x="19" y="48"/>
                  </a:cubicBezTo>
                  <a:cubicBezTo>
                    <a:pt x="18" y="47"/>
                    <a:pt x="17" y="46"/>
                    <a:pt x="17" y="45"/>
                  </a:cubicBezTo>
                  <a:cubicBezTo>
                    <a:pt x="16" y="43"/>
                    <a:pt x="16" y="42"/>
                    <a:pt x="16" y="40"/>
                  </a:cubicBezTo>
                  <a:cubicBezTo>
                    <a:pt x="18" y="46"/>
                    <a:pt x="18" y="46"/>
                    <a:pt x="18" y="46"/>
                  </a:cubicBezTo>
                  <a:cubicBezTo>
                    <a:pt x="19" y="47"/>
                    <a:pt x="19" y="47"/>
                    <a:pt x="19" y="47"/>
                  </a:cubicBezTo>
                  <a:cubicBezTo>
                    <a:pt x="19" y="47"/>
                    <a:pt x="19" y="47"/>
                    <a:pt x="19" y="47"/>
                  </a:cubicBezTo>
                  <a:cubicBezTo>
                    <a:pt x="19" y="47"/>
                    <a:pt x="19" y="47"/>
                    <a:pt x="19" y="47"/>
                  </a:cubicBezTo>
                  <a:cubicBezTo>
                    <a:pt x="19" y="48"/>
                    <a:pt x="19" y="49"/>
                    <a:pt x="20" y="50"/>
                  </a:cubicBezTo>
                  <a:moveTo>
                    <a:pt x="18" y="45"/>
                  </a:moveTo>
                  <a:cubicBezTo>
                    <a:pt x="16" y="39"/>
                    <a:pt x="16" y="39"/>
                    <a:pt x="16" y="39"/>
                  </a:cubicBezTo>
                  <a:cubicBezTo>
                    <a:pt x="16" y="38"/>
                    <a:pt x="16" y="36"/>
                    <a:pt x="16" y="35"/>
                  </a:cubicBezTo>
                  <a:cubicBezTo>
                    <a:pt x="17" y="37"/>
                    <a:pt x="18" y="39"/>
                    <a:pt x="18" y="40"/>
                  </a:cubicBezTo>
                  <a:cubicBezTo>
                    <a:pt x="18" y="42"/>
                    <a:pt x="18" y="43"/>
                    <a:pt x="18" y="45"/>
                  </a:cubicBezTo>
                  <a:moveTo>
                    <a:pt x="18" y="39"/>
                  </a:moveTo>
                  <a:cubicBezTo>
                    <a:pt x="18" y="37"/>
                    <a:pt x="17" y="36"/>
                    <a:pt x="17" y="34"/>
                  </a:cubicBezTo>
                  <a:cubicBezTo>
                    <a:pt x="17" y="33"/>
                    <a:pt x="17" y="31"/>
                    <a:pt x="17" y="30"/>
                  </a:cubicBezTo>
                  <a:cubicBezTo>
                    <a:pt x="19" y="36"/>
                    <a:pt x="19" y="36"/>
                    <a:pt x="19" y="36"/>
                  </a:cubicBezTo>
                  <a:cubicBezTo>
                    <a:pt x="19" y="37"/>
                    <a:pt x="18" y="38"/>
                    <a:pt x="18" y="39"/>
                  </a:cubicBezTo>
                  <a:moveTo>
                    <a:pt x="19" y="34"/>
                  </a:moveTo>
                  <a:cubicBezTo>
                    <a:pt x="18" y="29"/>
                    <a:pt x="18" y="29"/>
                    <a:pt x="18" y="29"/>
                  </a:cubicBezTo>
                  <a:cubicBezTo>
                    <a:pt x="18" y="28"/>
                    <a:pt x="18" y="27"/>
                    <a:pt x="19" y="26"/>
                  </a:cubicBezTo>
                  <a:cubicBezTo>
                    <a:pt x="19" y="26"/>
                    <a:pt x="19" y="27"/>
                    <a:pt x="19" y="27"/>
                  </a:cubicBezTo>
                  <a:cubicBezTo>
                    <a:pt x="19" y="28"/>
                    <a:pt x="19" y="28"/>
                    <a:pt x="19" y="28"/>
                  </a:cubicBezTo>
                  <a:cubicBezTo>
                    <a:pt x="19" y="28"/>
                    <a:pt x="19" y="28"/>
                    <a:pt x="19" y="28"/>
                  </a:cubicBezTo>
                  <a:cubicBezTo>
                    <a:pt x="19" y="29"/>
                    <a:pt x="20" y="30"/>
                    <a:pt x="20" y="31"/>
                  </a:cubicBezTo>
                  <a:cubicBezTo>
                    <a:pt x="20" y="32"/>
                    <a:pt x="20" y="32"/>
                    <a:pt x="20" y="32"/>
                  </a:cubicBezTo>
                  <a:cubicBezTo>
                    <a:pt x="20" y="32"/>
                    <a:pt x="20" y="32"/>
                    <a:pt x="20" y="32"/>
                  </a:cubicBezTo>
                  <a:cubicBezTo>
                    <a:pt x="20" y="32"/>
                    <a:pt x="20" y="32"/>
                    <a:pt x="20" y="32"/>
                  </a:cubicBezTo>
                  <a:cubicBezTo>
                    <a:pt x="19" y="33"/>
                    <a:pt x="19" y="34"/>
                    <a:pt x="19" y="34"/>
                  </a:cubicBezTo>
                  <a:moveTo>
                    <a:pt x="21" y="28"/>
                  </a:moveTo>
                  <a:cubicBezTo>
                    <a:pt x="21" y="26"/>
                    <a:pt x="21" y="24"/>
                    <a:pt x="21" y="23"/>
                  </a:cubicBezTo>
                  <a:cubicBezTo>
                    <a:pt x="22" y="25"/>
                    <a:pt x="22" y="25"/>
                    <a:pt x="22" y="25"/>
                  </a:cubicBezTo>
                  <a:cubicBezTo>
                    <a:pt x="22" y="26"/>
                    <a:pt x="22" y="27"/>
                    <a:pt x="21" y="28"/>
                  </a:cubicBezTo>
                  <a:moveTo>
                    <a:pt x="20" y="31"/>
                  </a:moveTo>
                  <a:cubicBezTo>
                    <a:pt x="20" y="30"/>
                    <a:pt x="20" y="29"/>
                    <a:pt x="20" y="28"/>
                  </a:cubicBezTo>
                  <a:cubicBezTo>
                    <a:pt x="20" y="28"/>
                    <a:pt x="20" y="28"/>
                    <a:pt x="20" y="28"/>
                  </a:cubicBezTo>
                  <a:cubicBezTo>
                    <a:pt x="20" y="27"/>
                    <a:pt x="20" y="27"/>
                    <a:pt x="20" y="27"/>
                  </a:cubicBezTo>
                  <a:cubicBezTo>
                    <a:pt x="20" y="26"/>
                    <a:pt x="19" y="26"/>
                    <a:pt x="19" y="25"/>
                  </a:cubicBezTo>
                  <a:cubicBezTo>
                    <a:pt x="19" y="25"/>
                    <a:pt x="19" y="25"/>
                    <a:pt x="19" y="25"/>
                  </a:cubicBezTo>
                  <a:cubicBezTo>
                    <a:pt x="20" y="24"/>
                    <a:pt x="20" y="23"/>
                    <a:pt x="20" y="22"/>
                  </a:cubicBezTo>
                  <a:cubicBezTo>
                    <a:pt x="20" y="24"/>
                    <a:pt x="20" y="26"/>
                    <a:pt x="21" y="28"/>
                  </a:cubicBezTo>
                  <a:cubicBezTo>
                    <a:pt x="21" y="29"/>
                    <a:pt x="21" y="29"/>
                    <a:pt x="21" y="29"/>
                  </a:cubicBezTo>
                  <a:cubicBezTo>
                    <a:pt x="21" y="29"/>
                    <a:pt x="20" y="30"/>
                    <a:pt x="20" y="31"/>
                  </a:cubicBezTo>
                  <a:moveTo>
                    <a:pt x="23" y="24"/>
                  </a:moveTo>
                  <a:cubicBezTo>
                    <a:pt x="21" y="21"/>
                    <a:pt x="21" y="21"/>
                    <a:pt x="21" y="21"/>
                  </a:cubicBezTo>
                  <a:cubicBezTo>
                    <a:pt x="22" y="21"/>
                    <a:pt x="22" y="21"/>
                    <a:pt x="23" y="21"/>
                  </a:cubicBezTo>
                  <a:cubicBezTo>
                    <a:pt x="23" y="24"/>
                    <a:pt x="23" y="24"/>
                    <a:pt x="23" y="24"/>
                  </a:cubicBezTo>
                  <a:moveTo>
                    <a:pt x="24" y="25"/>
                  </a:moveTo>
                  <a:cubicBezTo>
                    <a:pt x="23" y="21"/>
                    <a:pt x="23" y="21"/>
                    <a:pt x="23" y="21"/>
                  </a:cubicBezTo>
                  <a:cubicBezTo>
                    <a:pt x="24" y="21"/>
                    <a:pt x="24" y="21"/>
                    <a:pt x="25" y="21"/>
                  </a:cubicBezTo>
                  <a:cubicBezTo>
                    <a:pt x="25" y="22"/>
                    <a:pt x="25" y="23"/>
                    <a:pt x="25" y="25"/>
                  </a:cubicBezTo>
                  <a:cubicBezTo>
                    <a:pt x="24" y="25"/>
                    <a:pt x="24" y="25"/>
                    <a:pt x="24" y="25"/>
                  </a:cubicBezTo>
                  <a:moveTo>
                    <a:pt x="26" y="25"/>
                  </a:moveTo>
                  <a:cubicBezTo>
                    <a:pt x="25" y="23"/>
                    <a:pt x="25" y="22"/>
                    <a:pt x="25" y="21"/>
                  </a:cubicBezTo>
                  <a:cubicBezTo>
                    <a:pt x="26" y="21"/>
                    <a:pt x="26" y="21"/>
                    <a:pt x="27" y="21"/>
                  </a:cubicBezTo>
                  <a:cubicBezTo>
                    <a:pt x="27" y="22"/>
                    <a:pt x="26" y="23"/>
                    <a:pt x="26" y="24"/>
                  </a:cubicBezTo>
                  <a:cubicBezTo>
                    <a:pt x="26" y="25"/>
                    <a:pt x="26" y="25"/>
                    <a:pt x="26" y="25"/>
                  </a:cubicBezTo>
                  <a:cubicBezTo>
                    <a:pt x="26" y="25"/>
                    <a:pt x="26" y="25"/>
                    <a:pt x="26" y="25"/>
                  </a:cubicBezTo>
                  <a:moveTo>
                    <a:pt x="27" y="25"/>
                  </a:moveTo>
                  <a:cubicBezTo>
                    <a:pt x="27" y="23"/>
                    <a:pt x="27" y="22"/>
                    <a:pt x="27" y="21"/>
                  </a:cubicBezTo>
                  <a:cubicBezTo>
                    <a:pt x="28" y="21"/>
                    <a:pt x="28" y="21"/>
                    <a:pt x="29" y="21"/>
                  </a:cubicBezTo>
                  <a:cubicBezTo>
                    <a:pt x="29" y="24"/>
                    <a:pt x="29" y="24"/>
                    <a:pt x="29" y="24"/>
                  </a:cubicBezTo>
                  <a:cubicBezTo>
                    <a:pt x="29" y="24"/>
                    <a:pt x="29" y="24"/>
                    <a:pt x="29" y="24"/>
                  </a:cubicBezTo>
                  <a:cubicBezTo>
                    <a:pt x="28" y="24"/>
                    <a:pt x="27" y="24"/>
                    <a:pt x="27" y="25"/>
                  </a:cubicBezTo>
                  <a:moveTo>
                    <a:pt x="29" y="24"/>
                  </a:moveTo>
                  <a:cubicBezTo>
                    <a:pt x="29" y="21"/>
                    <a:pt x="29" y="21"/>
                    <a:pt x="29" y="21"/>
                  </a:cubicBezTo>
                  <a:cubicBezTo>
                    <a:pt x="29" y="21"/>
                    <a:pt x="29" y="21"/>
                    <a:pt x="29" y="21"/>
                  </a:cubicBezTo>
                  <a:cubicBezTo>
                    <a:pt x="30" y="22"/>
                    <a:pt x="30" y="22"/>
                    <a:pt x="30" y="23"/>
                  </a:cubicBezTo>
                  <a:cubicBezTo>
                    <a:pt x="31" y="23"/>
                    <a:pt x="31" y="24"/>
                    <a:pt x="31" y="24"/>
                  </a:cubicBezTo>
                  <a:cubicBezTo>
                    <a:pt x="31" y="24"/>
                    <a:pt x="30" y="24"/>
                    <a:pt x="29" y="24"/>
                  </a:cubicBezTo>
                  <a:moveTo>
                    <a:pt x="9" y="23"/>
                  </a:moveTo>
                  <a:cubicBezTo>
                    <a:pt x="8" y="23"/>
                    <a:pt x="8" y="23"/>
                    <a:pt x="8" y="23"/>
                  </a:cubicBezTo>
                  <a:cubicBezTo>
                    <a:pt x="8" y="23"/>
                    <a:pt x="8" y="22"/>
                    <a:pt x="9" y="21"/>
                  </a:cubicBezTo>
                  <a:cubicBezTo>
                    <a:pt x="10" y="21"/>
                    <a:pt x="10" y="21"/>
                    <a:pt x="10" y="21"/>
                  </a:cubicBezTo>
                  <a:cubicBezTo>
                    <a:pt x="9" y="22"/>
                    <a:pt x="9" y="23"/>
                    <a:pt x="9" y="23"/>
                  </a:cubicBezTo>
                  <a:moveTo>
                    <a:pt x="7" y="23"/>
                  </a:moveTo>
                  <a:cubicBezTo>
                    <a:pt x="6" y="23"/>
                    <a:pt x="6" y="23"/>
                    <a:pt x="6" y="23"/>
                  </a:cubicBezTo>
                  <a:cubicBezTo>
                    <a:pt x="6" y="22"/>
                    <a:pt x="7" y="21"/>
                    <a:pt x="7" y="21"/>
                  </a:cubicBezTo>
                  <a:cubicBezTo>
                    <a:pt x="8" y="21"/>
                    <a:pt x="8" y="21"/>
                    <a:pt x="8" y="21"/>
                  </a:cubicBezTo>
                  <a:cubicBezTo>
                    <a:pt x="8" y="21"/>
                    <a:pt x="8" y="21"/>
                    <a:pt x="8" y="21"/>
                  </a:cubicBezTo>
                  <a:cubicBezTo>
                    <a:pt x="8" y="22"/>
                    <a:pt x="8" y="22"/>
                    <a:pt x="7" y="23"/>
                  </a:cubicBezTo>
                  <a:moveTo>
                    <a:pt x="6" y="23"/>
                  </a:moveTo>
                  <a:cubicBezTo>
                    <a:pt x="5" y="22"/>
                    <a:pt x="5" y="21"/>
                    <a:pt x="4" y="20"/>
                  </a:cubicBezTo>
                  <a:cubicBezTo>
                    <a:pt x="5" y="20"/>
                    <a:pt x="6" y="20"/>
                    <a:pt x="6" y="20"/>
                  </a:cubicBezTo>
                  <a:cubicBezTo>
                    <a:pt x="6" y="21"/>
                    <a:pt x="6" y="22"/>
                    <a:pt x="6" y="23"/>
                  </a:cubicBezTo>
                  <a:moveTo>
                    <a:pt x="27" y="12"/>
                  </a:moveTo>
                  <a:cubicBezTo>
                    <a:pt x="26" y="9"/>
                    <a:pt x="25" y="7"/>
                    <a:pt x="25" y="4"/>
                  </a:cubicBezTo>
                  <a:cubicBezTo>
                    <a:pt x="26" y="6"/>
                    <a:pt x="26" y="6"/>
                    <a:pt x="26" y="6"/>
                  </a:cubicBezTo>
                  <a:cubicBezTo>
                    <a:pt x="26" y="8"/>
                    <a:pt x="27" y="10"/>
                    <a:pt x="27" y="12"/>
                  </a:cubicBezTo>
                  <a:moveTo>
                    <a:pt x="23" y="69"/>
                  </a:moveTo>
                  <a:cubicBezTo>
                    <a:pt x="16" y="63"/>
                    <a:pt x="0" y="42"/>
                    <a:pt x="11" y="21"/>
                  </a:cubicBezTo>
                  <a:cubicBezTo>
                    <a:pt x="11" y="20"/>
                    <a:pt x="11" y="20"/>
                    <a:pt x="11" y="20"/>
                  </a:cubicBezTo>
                  <a:cubicBezTo>
                    <a:pt x="11" y="20"/>
                    <a:pt x="11" y="20"/>
                    <a:pt x="11" y="20"/>
                  </a:cubicBezTo>
                  <a:cubicBezTo>
                    <a:pt x="8" y="20"/>
                    <a:pt x="8" y="20"/>
                    <a:pt x="8" y="20"/>
                  </a:cubicBezTo>
                  <a:cubicBezTo>
                    <a:pt x="7" y="19"/>
                    <a:pt x="6" y="19"/>
                    <a:pt x="5" y="19"/>
                  </a:cubicBezTo>
                  <a:cubicBezTo>
                    <a:pt x="8" y="15"/>
                    <a:pt x="12" y="11"/>
                    <a:pt x="16" y="8"/>
                  </a:cubicBezTo>
                  <a:cubicBezTo>
                    <a:pt x="19" y="5"/>
                    <a:pt x="21" y="3"/>
                    <a:pt x="23" y="1"/>
                  </a:cubicBezTo>
                  <a:cubicBezTo>
                    <a:pt x="24" y="7"/>
                    <a:pt x="26" y="14"/>
                    <a:pt x="29" y="20"/>
                  </a:cubicBezTo>
                  <a:cubicBezTo>
                    <a:pt x="28" y="20"/>
                    <a:pt x="26" y="20"/>
                    <a:pt x="25" y="20"/>
                  </a:cubicBezTo>
                  <a:cubicBezTo>
                    <a:pt x="21" y="20"/>
                    <a:pt x="20" y="20"/>
                    <a:pt x="20" y="21"/>
                  </a:cubicBezTo>
                  <a:cubicBezTo>
                    <a:pt x="9" y="42"/>
                    <a:pt x="19" y="60"/>
                    <a:pt x="27" y="65"/>
                  </a:cubicBezTo>
                  <a:cubicBezTo>
                    <a:pt x="26" y="66"/>
                    <a:pt x="24" y="68"/>
                    <a:pt x="23" y="69"/>
                  </a:cubicBezTo>
                  <a:moveTo>
                    <a:pt x="23" y="0"/>
                  </a:moveTo>
                  <a:cubicBezTo>
                    <a:pt x="23" y="0"/>
                    <a:pt x="23" y="0"/>
                    <a:pt x="23" y="0"/>
                  </a:cubicBezTo>
                  <a:cubicBezTo>
                    <a:pt x="21" y="2"/>
                    <a:pt x="18" y="4"/>
                    <a:pt x="15" y="7"/>
                  </a:cubicBezTo>
                  <a:cubicBezTo>
                    <a:pt x="11" y="11"/>
                    <a:pt x="7" y="15"/>
                    <a:pt x="3" y="19"/>
                  </a:cubicBezTo>
                  <a:cubicBezTo>
                    <a:pt x="3" y="19"/>
                    <a:pt x="3" y="19"/>
                    <a:pt x="3" y="19"/>
                  </a:cubicBezTo>
                  <a:cubicBezTo>
                    <a:pt x="3" y="20"/>
                    <a:pt x="3" y="20"/>
                    <a:pt x="3" y="20"/>
                  </a:cubicBezTo>
                  <a:cubicBezTo>
                    <a:pt x="4" y="21"/>
                    <a:pt x="5" y="23"/>
                    <a:pt x="5" y="24"/>
                  </a:cubicBezTo>
                  <a:cubicBezTo>
                    <a:pt x="6" y="24"/>
                    <a:pt x="6" y="24"/>
                    <a:pt x="6" y="24"/>
                  </a:cubicBezTo>
                  <a:cubicBezTo>
                    <a:pt x="6" y="24"/>
                    <a:pt x="7" y="24"/>
                    <a:pt x="8" y="24"/>
                  </a:cubicBezTo>
                  <a:cubicBezTo>
                    <a:pt x="8" y="24"/>
                    <a:pt x="8" y="24"/>
                    <a:pt x="8" y="24"/>
                  </a:cubicBezTo>
                  <a:cubicBezTo>
                    <a:pt x="2" y="44"/>
                    <a:pt x="14" y="64"/>
                    <a:pt x="23" y="69"/>
                  </a:cubicBezTo>
                  <a:cubicBezTo>
                    <a:pt x="23" y="70"/>
                    <a:pt x="23" y="70"/>
                    <a:pt x="23" y="70"/>
                  </a:cubicBezTo>
                  <a:cubicBezTo>
                    <a:pt x="23" y="70"/>
                    <a:pt x="24" y="70"/>
                    <a:pt x="24" y="70"/>
                  </a:cubicBezTo>
                  <a:cubicBezTo>
                    <a:pt x="25" y="71"/>
                    <a:pt x="25" y="71"/>
                    <a:pt x="26" y="71"/>
                  </a:cubicBezTo>
                  <a:cubicBezTo>
                    <a:pt x="26" y="71"/>
                    <a:pt x="26" y="71"/>
                    <a:pt x="26" y="71"/>
                  </a:cubicBezTo>
                  <a:cubicBezTo>
                    <a:pt x="26" y="71"/>
                    <a:pt x="26" y="71"/>
                    <a:pt x="26" y="71"/>
                  </a:cubicBezTo>
                  <a:cubicBezTo>
                    <a:pt x="27" y="71"/>
                    <a:pt x="29" y="68"/>
                    <a:pt x="30" y="67"/>
                  </a:cubicBezTo>
                  <a:cubicBezTo>
                    <a:pt x="30" y="66"/>
                    <a:pt x="30" y="66"/>
                    <a:pt x="30" y="66"/>
                  </a:cubicBezTo>
                  <a:cubicBezTo>
                    <a:pt x="30" y="66"/>
                    <a:pt x="30" y="66"/>
                    <a:pt x="30" y="66"/>
                  </a:cubicBezTo>
                  <a:cubicBezTo>
                    <a:pt x="29" y="65"/>
                    <a:pt x="29" y="65"/>
                    <a:pt x="29" y="65"/>
                  </a:cubicBezTo>
                  <a:cubicBezTo>
                    <a:pt x="23" y="56"/>
                    <a:pt x="14" y="44"/>
                    <a:pt x="23" y="26"/>
                  </a:cubicBezTo>
                  <a:cubicBezTo>
                    <a:pt x="24" y="26"/>
                    <a:pt x="27" y="26"/>
                    <a:pt x="29" y="25"/>
                  </a:cubicBezTo>
                  <a:cubicBezTo>
                    <a:pt x="30" y="25"/>
                    <a:pt x="31"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4"/>
                    <a:pt x="32" y="24"/>
                    <a:pt x="32" y="24"/>
                  </a:cubicBezTo>
                  <a:cubicBezTo>
                    <a:pt x="30" y="18"/>
                    <a:pt x="28" y="12"/>
                    <a:pt x="27" y="6"/>
                  </a:cubicBezTo>
                  <a:cubicBezTo>
                    <a:pt x="27" y="6"/>
                    <a:pt x="27" y="6"/>
                    <a:pt x="27" y="6"/>
                  </a:cubicBezTo>
                  <a:cubicBezTo>
                    <a:pt x="24" y="1"/>
                    <a:pt x="24" y="1"/>
                    <a:pt x="24" y="1"/>
                  </a:cubicBezTo>
                  <a:cubicBezTo>
                    <a:pt x="24" y="0"/>
                    <a:pt x="24" y="0"/>
                    <a:pt x="24" y="0"/>
                  </a:cubicBezTo>
                  <a:cubicBezTo>
                    <a:pt x="23" y="0"/>
                    <a:pt x="23"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17" name="Freeform 203"/>
            <p:cNvSpPr>
              <a:spLocks noEditPoints="1"/>
            </p:cNvSpPr>
            <p:nvPr/>
          </p:nvSpPr>
          <p:spPr bwMode="auto">
            <a:xfrm>
              <a:off x="4046" y="2148"/>
              <a:ext cx="66" cy="67"/>
            </a:xfrm>
            <a:custGeom>
              <a:avLst/>
              <a:gdLst>
                <a:gd name="T0" fmla="*/ 14 w 28"/>
                <a:gd name="T1" fmla="*/ 27 h 28"/>
                <a:gd name="T2" fmla="*/ 12 w 28"/>
                <a:gd name="T3" fmla="*/ 27 h 28"/>
                <a:gd name="T4" fmla="*/ 11 w 28"/>
                <a:gd name="T5" fmla="*/ 27 h 28"/>
                <a:gd name="T6" fmla="*/ 3 w 28"/>
                <a:gd name="T7" fmla="*/ 24 h 28"/>
                <a:gd name="T8" fmla="*/ 2 w 28"/>
                <a:gd name="T9" fmla="*/ 19 h 28"/>
                <a:gd name="T10" fmla="*/ 2 w 28"/>
                <a:gd name="T11" fmla="*/ 16 h 28"/>
                <a:gd name="T12" fmla="*/ 3 w 28"/>
                <a:gd name="T13" fmla="*/ 7 h 28"/>
                <a:gd name="T14" fmla="*/ 13 w 28"/>
                <a:gd name="T15" fmla="*/ 4 h 28"/>
                <a:gd name="T16" fmla="*/ 16 w 28"/>
                <a:gd name="T17" fmla="*/ 4 h 28"/>
                <a:gd name="T18" fmla="*/ 16 w 28"/>
                <a:gd name="T19" fmla="*/ 4 h 28"/>
                <a:gd name="T20" fmla="*/ 21 w 28"/>
                <a:gd name="T21" fmla="*/ 5 h 28"/>
                <a:gd name="T22" fmla="*/ 16 w 28"/>
                <a:gd name="T23" fmla="*/ 13 h 28"/>
                <a:gd name="T24" fmla="*/ 13 w 28"/>
                <a:gd name="T25" fmla="*/ 17 h 28"/>
                <a:gd name="T26" fmla="*/ 12 w 28"/>
                <a:gd name="T27" fmla="*/ 13 h 28"/>
                <a:gd name="T28" fmla="*/ 10 w 28"/>
                <a:gd name="T29" fmla="*/ 9 h 28"/>
                <a:gd name="T30" fmla="*/ 9 w 28"/>
                <a:gd name="T31" fmla="*/ 9 h 28"/>
                <a:gd name="T32" fmla="*/ 9 w 28"/>
                <a:gd name="T33" fmla="*/ 9 h 28"/>
                <a:gd name="T34" fmla="*/ 6 w 28"/>
                <a:gd name="T35" fmla="*/ 12 h 28"/>
                <a:gd name="T36" fmla="*/ 6 w 28"/>
                <a:gd name="T37" fmla="*/ 12 h 28"/>
                <a:gd name="T38" fmla="*/ 6 w 28"/>
                <a:gd name="T39" fmla="*/ 13 h 28"/>
                <a:gd name="T40" fmla="*/ 13 w 28"/>
                <a:gd name="T41" fmla="*/ 22 h 28"/>
                <a:gd name="T42" fmla="*/ 13 w 28"/>
                <a:gd name="T43" fmla="*/ 23 h 28"/>
                <a:gd name="T44" fmla="*/ 14 w 28"/>
                <a:gd name="T45" fmla="*/ 22 h 28"/>
                <a:gd name="T46" fmla="*/ 25 w 28"/>
                <a:gd name="T47" fmla="*/ 8 h 28"/>
                <a:gd name="T48" fmla="*/ 25 w 28"/>
                <a:gd name="T49" fmla="*/ 9 h 28"/>
                <a:gd name="T50" fmla="*/ 25 w 28"/>
                <a:gd name="T51" fmla="*/ 10 h 28"/>
                <a:gd name="T52" fmla="*/ 25 w 28"/>
                <a:gd name="T53" fmla="*/ 21 h 28"/>
                <a:gd name="T54" fmla="*/ 22 w 28"/>
                <a:gd name="T55" fmla="*/ 25 h 28"/>
                <a:gd name="T56" fmla="*/ 14 w 28"/>
                <a:gd name="T57" fmla="*/ 27 h 28"/>
                <a:gd name="T58" fmla="*/ 13 w 28"/>
                <a:gd name="T59" fmla="*/ 18 h 28"/>
                <a:gd name="T60" fmla="*/ 14 w 28"/>
                <a:gd name="T61" fmla="*/ 18 h 28"/>
                <a:gd name="T62" fmla="*/ 17 w 28"/>
                <a:gd name="T63" fmla="*/ 13 h 28"/>
                <a:gd name="T64" fmla="*/ 25 w 28"/>
                <a:gd name="T65" fmla="*/ 2 h 28"/>
                <a:gd name="T66" fmla="*/ 27 w 28"/>
                <a:gd name="T67" fmla="*/ 4 h 28"/>
                <a:gd name="T68" fmla="*/ 13 w 28"/>
                <a:gd name="T69" fmla="*/ 21 h 28"/>
                <a:gd name="T70" fmla="*/ 7 w 28"/>
                <a:gd name="T71" fmla="*/ 13 h 28"/>
                <a:gd name="T72" fmla="*/ 9 w 28"/>
                <a:gd name="T73" fmla="*/ 10 h 28"/>
                <a:gd name="T74" fmla="*/ 11 w 28"/>
                <a:gd name="T75" fmla="*/ 14 h 28"/>
                <a:gd name="T76" fmla="*/ 13 w 28"/>
                <a:gd name="T77" fmla="*/ 18 h 28"/>
                <a:gd name="T78" fmla="*/ 13 w 28"/>
                <a:gd name="T79" fmla="*/ 18 h 28"/>
                <a:gd name="T80" fmla="*/ 25 w 28"/>
                <a:gd name="T81" fmla="*/ 0 h 28"/>
                <a:gd name="T82" fmla="*/ 25 w 28"/>
                <a:gd name="T83" fmla="*/ 1 h 28"/>
                <a:gd name="T84" fmla="*/ 22 w 28"/>
                <a:gd name="T85" fmla="*/ 4 h 28"/>
                <a:gd name="T86" fmla="*/ 16 w 28"/>
                <a:gd name="T87" fmla="*/ 3 h 28"/>
                <a:gd name="T88" fmla="*/ 16 w 28"/>
                <a:gd name="T89" fmla="*/ 3 h 28"/>
                <a:gd name="T90" fmla="*/ 13 w 28"/>
                <a:gd name="T91" fmla="*/ 3 h 28"/>
                <a:gd name="T92" fmla="*/ 2 w 28"/>
                <a:gd name="T93" fmla="*/ 7 h 28"/>
                <a:gd name="T94" fmla="*/ 1 w 28"/>
                <a:gd name="T95" fmla="*/ 16 h 28"/>
                <a:gd name="T96" fmla="*/ 1 w 28"/>
                <a:gd name="T97" fmla="*/ 19 h 28"/>
                <a:gd name="T98" fmla="*/ 2 w 28"/>
                <a:gd name="T99" fmla="*/ 25 h 28"/>
                <a:gd name="T100" fmla="*/ 11 w 28"/>
                <a:gd name="T101" fmla="*/ 28 h 28"/>
                <a:gd name="T102" fmla="*/ 12 w 28"/>
                <a:gd name="T103" fmla="*/ 28 h 28"/>
                <a:gd name="T104" fmla="*/ 14 w 28"/>
                <a:gd name="T105" fmla="*/ 28 h 28"/>
                <a:gd name="T106" fmla="*/ 23 w 28"/>
                <a:gd name="T107" fmla="*/ 26 h 28"/>
                <a:gd name="T108" fmla="*/ 26 w 28"/>
                <a:gd name="T109" fmla="*/ 21 h 28"/>
                <a:gd name="T110" fmla="*/ 26 w 28"/>
                <a:gd name="T111" fmla="*/ 10 h 28"/>
                <a:gd name="T112" fmla="*/ 26 w 28"/>
                <a:gd name="T113" fmla="*/ 9 h 28"/>
                <a:gd name="T114" fmla="*/ 25 w 28"/>
                <a:gd name="T115" fmla="*/ 7 h 28"/>
                <a:gd name="T116" fmla="*/ 28 w 28"/>
                <a:gd name="T117" fmla="*/ 4 h 28"/>
                <a:gd name="T118" fmla="*/ 28 w 28"/>
                <a:gd name="T119" fmla="*/ 4 h 28"/>
                <a:gd name="T120" fmla="*/ 27 w 28"/>
                <a:gd name="T121" fmla="*/ 3 h 28"/>
                <a:gd name="T122" fmla="*/ 26 w 28"/>
                <a:gd name="T123" fmla="*/ 1 h 28"/>
                <a:gd name="T124" fmla="*/ 25 w 28"/>
                <a:gd name="T1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28">
                  <a:moveTo>
                    <a:pt x="14" y="27"/>
                  </a:moveTo>
                  <a:cubicBezTo>
                    <a:pt x="14" y="27"/>
                    <a:pt x="13" y="27"/>
                    <a:pt x="12" y="27"/>
                  </a:cubicBezTo>
                  <a:cubicBezTo>
                    <a:pt x="12" y="27"/>
                    <a:pt x="11" y="27"/>
                    <a:pt x="11" y="27"/>
                  </a:cubicBezTo>
                  <a:cubicBezTo>
                    <a:pt x="8" y="27"/>
                    <a:pt x="4" y="27"/>
                    <a:pt x="3" y="24"/>
                  </a:cubicBezTo>
                  <a:cubicBezTo>
                    <a:pt x="1" y="23"/>
                    <a:pt x="1" y="21"/>
                    <a:pt x="2" y="19"/>
                  </a:cubicBezTo>
                  <a:cubicBezTo>
                    <a:pt x="2" y="18"/>
                    <a:pt x="2" y="17"/>
                    <a:pt x="2" y="16"/>
                  </a:cubicBezTo>
                  <a:cubicBezTo>
                    <a:pt x="2" y="13"/>
                    <a:pt x="2" y="8"/>
                    <a:pt x="3" y="7"/>
                  </a:cubicBezTo>
                  <a:cubicBezTo>
                    <a:pt x="3" y="6"/>
                    <a:pt x="6" y="4"/>
                    <a:pt x="13" y="4"/>
                  </a:cubicBezTo>
                  <a:cubicBezTo>
                    <a:pt x="14" y="4"/>
                    <a:pt x="15" y="4"/>
                    <a:pt x="16" y="4"/>
                  </a:cubicBezTo>
                  <a:cubicBezTo>
                    <a:pt x="16" y="4"/>
                    <a:pt x="16" y="4"/>
                    <a:pt x="16" y="4"/>
                  </a:cubicBezTo>
                  <a:cubicBezTo>
                    <a:pt x="19" y="5"/>
                    <a:pt x="20" y="5"/>
                    <a:pt x="21" y="5"/>
                  </a:cubicBezTo>
                  <a:cubicBezTo>
                    <a:pt x="20" y="8"/>
                    <a:pt x="18" y="10"/>
                    <a:pt x="16" y="13"/>
                  </a:cubicBezTo>
                  <a:cubicBezTo>
                    <a:pt x="15" y="14"/>
                    <a:pt x="14" y="15"/>
                    <a:pt x="13" y="17"/>
                  </a:cubicBezTo>
                  <a:cubicBezTo>
                    <a:pt x="13" y="16"/>
                    <a:pt x="12" y="14"/>
                    <a:pt x="12" y="13"/>
                  </a:cubicBezTo>
                  <a:cubicBezTo>
                    <a:pt x="11" y="12"/>
                    <a:pt x="10" y="10"/>
                    <a:pt x="10" y="9"/>
                  </a:cubicBezTo>
                  <a:cubicBezTo>
                    <a:pt x="9" y="9"/>
                    <a:pt x="9" y="9"/>
                    <a:pt x="9" y="9"/>
                  </a:cubicBezTo>
                  <a:cubicBezTo>
                    <a:pt x="9" y="9"/>
                    <a:pt x="9" y="9"/>
                    <a:pt x="9" y="9"/>
                  </a:cubicBezTo>
                  <a:cubicBezTo>
                    <a:pt x="8" y="10"/>
                    <a:pt x="7" y="11"/>
                    <a:pt x="6" y="12"/>
                  </a:cubicBezTo>
                  <a:cubicBezTo>
                    <a:pt x="6" y="12"/>
                    <a:pt x="6" y="12"/>
                    <a:pt x="6" y="12"/>
                  </a:cubicBezTo>
                  <a:cubicBezTo>
                    <a:pt x="6" y="13"/>
                    <a:pt x="6" y="13"/>
                    <a:pt x="6" y="13"/>
                  </a:cubicBezTo>
                  <a:cubicBezTo>
                    <a:pt x="7" y="14"/>
                    <a:pt x="11" y="19"/>
                    <a:pt x="13" y="22"/>
                  </a:cubicBezTo>
                  <a:cubicBezTo>
                    <a:pt x="13" y="23"/>
                    <a:pt x="13" y="23"/>
                    <a:pt x="13" y="23"/>
                  </a:cubicBezTo>
                  <a:cubicBezTo>
                    <a:pt x="14" y="22"/>
                    <a:pt x="14" y="22"/>
                    <a:pt x="14" y="22"/>
                  </a:cubicBezTo>
                  <a:cubicBezTo>
                    <a:pt x="17" y="17"/>
                    <a:pt x="21" y="12"/>
                    <a:pt x="25" y="8"/>
                  </a:cubicBezTo>
                  <a:cubicBezTo>
                    <a:pt x="25" y="8"/>
                    <a:pt x="25" y="8"/>
                    <a:pt x="25" y="9"/>
                  </a:cubicBezTo>
                  <a:cubicBezTo>
                    <a:pt x="25" y="10"/>
                    <a:pt x="25" y="10"/>
                    <a:pt x="25" y="10"/>
                  </a:cubicBezTo>
                  <a:cubicBezTo>
                    <a:pt x="25" y="14"/>
                    <a:pt x="25" y="17"/>
                    <a:pt x="25" y="21"/>
                  </a:cubicBezTo>
                  <a:cubicBezTo>
                    <a:pt x="24" y="23"/>
                    <a:pt x="24" y="24"/>
                    <a:pt x="22" y="25"/>
                  </a:cubicBezTo>
                  <a:cubicBezTo>
                    <a:pt x="21" y="27"/>
                    <a:pt x="17" y="27"/>
                    <a:pt x="14" y="27"/>
                  </a:cubicBezTo>
                  <a:moveTo>
                    <a:pt x="13" y="18"/>
                  </a:moveTo>
                  <a:cubicBezTo>
                    <a:pt x="14" y="18"/>
                    <a:pt x="14" y="18"/>
                    <a:pt x="14" y="18"/>
                  </a:cubicBezTo>
                  <a:cubicBezTo>
                    <a:pt x="15" y="16"/>
                    <a:pt x="16" y="15"/>
                    <a:pt x="17" y="13"/>
                  </a:cubicBezTo>
                  <a:cubicBezTo>
                    <a:pt x="20" y="9"/>
                    <a:pt x="22" y="6"/>
                    <a:pt x="25" y="2"/>
                  </a:cubicBezTo>
                  <a:cubicBezTo>
                    <a:pt x="25" y="3"/>
                    <a:pt x="26" y="3"/>
                    <a:pt x="27" y="4"/>
                  </a:cubicBezTo>
                  <a:cubicBezTo>
                    <a:pt x="22" y="9"/>
                    <a:pt x="17" y="15"/>
                    <a:pt x="13" y="21"/>
                  </a:cubicBezTo>
                  <a:cubicBezTo>
                    <a:pt x="12" y="18"/>
                    <a:pt x="9" y="14"/>
                    <a:pt x="7" y="13"/>
                  </a:cubicBezTo>
                  <a:cubicBezTo>
                    <a:pt x="8" y="12"/>
                    <a:pt x="8" y="11"/>
                    <a:pt x="9" y="10"/>
                  </a:cubicBezTo>
                  <a:cubicBezTo>
                    <a:pt x="10" y="11"/>
                    <a:pt x="10" y="13"/>
                    <a:pt x="11" y="14"/>
                  </a:cubicBezTo>
                  <a:cubicBezTo>
                    <a:pt x="12" y="15"/>
                    <a:pt x="12" y="17"/>
                    <a:pt x="13" y="18"/>
                  </a:cubicBezTo>
                  <a:cubicBezTo>
                    <a:pt x="13" y="18"/>
                    <a:pt x="13" y="18"/>
                    <a:pt x="13" y="18"/>
                  </a:cubicBezTo>
                  <a:moveTo>
                    <a:pt x="25" y="0"/>
                  </a:moveTo>
                  <a:cubicBezTo>
                    <a:pt x="25" y="1"/>
                    <a:pt x="25" y="1"/>
                    <a:pt x="25" y="1"/>
                  </a:cubicBezTo>
                  <a:cubicBezTo>
                    <a:pt x="24" y="2"/>
                    <a:pt x="23" y="3"/>
                    <a:pt x="22" y="4"/>
                  </a:cubicBezTo>
                  <a:cubicBezTo>
                    <a:pt x="21" y="4"/>
                    <a:pt x="19" y="4"/>
                    <a:pt x="16" y="3"/>
                  </a:cubicBezTo>
                  <a:cubicBezTo>
                    <a:pt x="16" y="3"/>
                    <a:pt x="16" y="3"/>
                    <a:pt x="16" y="3"/>
                  </a:cubicBezTo>
                  <a:cubicBezTo>
                    <a:pt x="15" y="3"/>
                    <a:pt x="14" y="3"/>
                    <a:pt x="13" y="3"/>
                  </a:cubicBezTo>
                  <a:cubicBezTo>
                    <a:pt x="7" y="3"/>
                    <a:pt x="3" y="4"/>
                    <a:pt x="2" y="7"/>
                  </a:cubicBezTo>
                  <a:cubicBezTo>
                    <a:pt x="1" y="8"/>
                    <a:pt x="1" y="12"/>
                    <a:pt x="1" y="16"/>
                  </a:cubicBezTo>
                  <a:cubicBezTo>
                    <a:pt x="1" y="17"/>
                    <a:pt x="1" y="18"/>
                    <a:pt x="1" y="19"/>
                  </a:cubicBezTo>
                  <a:cubicBezTo>
                    <a:pt x="0" y="21"/>
                    <a:pt x="0" y="23"/>
                    <a:pt x="2" y="25"/>
                  </a:cubicBezTo>
                  <a:cubicBezTo>
                    <a:pt x="4" y="28"/>
                    <a:pt x="8" y="28"/>
                    <a:pt x="11" y="28"/>
                  </a:cubicBezTo>
                  <a:cubicBezTo>
                    <a:pt x="11" y="28"/>
                    <a:pt x="12" y="28"/>
                    <a:pt x="12" y="28"/>
                  </a:cubicBezTo>
                  <a:cubicBezTo>
                    <a:pt x="13" y="28"/>
                    <a:pt x="14" y="28"/>
                    <a:pt x="14" y="28"/>
                  </a:cubicBezTo>
                  <a:cubicBezTo>
                    <a:pt x="18" y="28"/>
                    <a:pt x="21" y="28"/>
                    <a:pt x="23" y="26"/>
                  </a:cubicBezTo>
                  <a:cubicBezTo>
                    <a:pt x="25" y="24"/>
                    <a:pt x="25" y="23"/>
                    <a:pt x="26" y="21"/>
                  </a:cubicBezTo>
                  <a:cubicBezTo>
                    <a:pt x="26" y="17"/>
                    <a:pt x="26" y="14"/>
                    <a:pt x="26" y="10"/>
                  </a:cubicBezTo>
                  <a:cubicBezTo>
                    <a:pt x="26" y="9"/>
                    <a:pt x="26" y="9"/>
                    <a:pt x="26" y="9"/>
                  </a:cubicBezTo>
                  <a:cubicBezTo>
                    <a:pt x="26" y="8"/>
                    <a:pt x="26" y="7"/>
                    <a:pt x="25" y="7"/>
                  </a:cubicBezTo>
                  <a:cubicBezTo>
                    <a:pt x="26" y="6"/>
                    <a:pt x="27" y="5"/>
                    <a:pt x="28" y="4"/>
                  </a:cubicBezTo>
                  <a:cubicBezTo>
                    <a:pt x="28" y="4"/>
                    <a:pt x="28" y="4"/>
                    <a:pt x="28" y="4"/>
                  </a:cubicBezTo>
                  <a:cubicBezTo>
                    <a:pt x="27" y="3"/>
                    <a:pt x="27" y="3"/>
                    <a:pt x="27" y="3"/>
                  </a:cubicBezTo>
                  <a:cubicBezTo>
                    <a:pt x="26" y="3"/>
                    <a:pt x="26" y="2"/>
                    <a:pt x="26" y="1"/>
                  </a:cubicBezTo>
                  <a:cubicBezTo>
                    <a:pt x="25" y="0"/>
                    <a:pt x="25"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grpSp>
      <p:grpSp>
        <p:nvGrpSpPr>
          <p:cNvPr id="3" name="组合 217"/>
          <p:cNvGrpSpPr/>
          <p:nvPr/>
        </p:nvGrpSpPr>
        <p:grpSpPr>
          <a:xfrm>
            <a:off x="4071703" y="1375003"/>
            <a:ext cx="1060901" cy="2163130"/>
            <a:chOff x="5276822" y="2263193"/>
            <a:chExt cx="2022845" cy="4206605"/>
          </a:xfrm>
          <a:effectLst>
            <a:outerShdw blurRad="266700" dist="38100" dir="5400000" algn="t" rotWithShape="0">
              <a:prstClr val="black">
                <a:alpha val="40000"/>
              </a:prstClr>
            </a:outerShdw>
          </a:effectLst>
        </p:grpSpPr>
        <p:sp>
          <p:nvSpPr>
            <p:cNvPr id="219" name="任意多边形 218"/>
            <p:cNvSpPr/>
            <p:nvPr/>
          </p:nvSpPr>
          <p:spPr>
            <a:xfrm rot="5400000">
              <a:off x="6251085" y="6144437"/>
              <a:ext cx="273185" cy="377538"/>
            </a:xfrm>
            <a:custGeom>
              <a:avLst/>
              <a:gdLst>
                <a:gd name="connsiteX0" fmla="*/ 0 w 245327"/>
                <a:gd name="connsiteY0" fmla="*/ 0 h 374681"/>
                <a:gd name="connsiteX1" fmla="*/ 0 w 245327"/>
                <a:gd name="connsiteY1" fmla="*/ 374681 h 374681"/>
                <a:gd name="connsiteX2" fmla="*/ 245327 w 245327"/>
                <a:gd name="connsiteY2" fmla="*/ 218564 h 374681"/>
                <a:gd name="connsiteX3" fmla="*/ 245327 w 245327"/>
                <a:gd name="connsiteY3" fmla="*/ 169499 h 374681"/>
                <a:gd name="connsiteX4" fmla="*/ 0 w 245327"/>
                <a:gd name="connsiteY4" fmla="*/ 0 h 374681"/>
                <a:gd name="connsiteX0" fmla="*/ 0 w 253793"/>
                <a:gd name="connsiteY0" fmla="*/ 0 h 374681"/>
                <a:gd name="connsiteX1" fmla="*/ 0 w 253793"/>
                <a:gd name="connsiteY1" fmla="*/ 374681 h 374681"/>
                <a:gd name="connsiteX2" fmla="*/ 245327 w 253793"/>
                <a:gd name="connsiteY2" fmla="*/ 218564 h 374681"/>
                <a:gd name="connsiteX3" fmla="*/ 245327 w 253793"/>
                <a:gd name="connsiteY3" fmla="*/ 169499 h 374681"/>
                <a:gd name="connsiteX4" fmla="*/ 0 w 253793"/>
                <a:gd name="connsiteY4" fmla="*/ 0 h 374681"/>
                <a:gd name="connsiteX0" fmla="*/ 0 w 262397"/>
                <a:gd name="connsiteY0" fmla="*/ 0 h 374681"/>
                <a:gd name="connsiteX1" fmla="*/ 0 w 262397"/>
                <a:gd name="connsiteY1" fmla="*/ 374681 h 374681"/>
                <a:gd name="connsiteX2" fmla="*/ 245327 w 262397"/>
                <a:gd name="connsiteY2" fmla="*/ 218564 h 374681"/>
                <a:gd name="connsiteX3" fmla="*/ 245327 w 262397"/>
                <a:gd name="connsiteY3" fmla="*/ 169499 h 374681"/>
                <a:gd name="connsiteX4" fmla="*/ 0 w 262397"/>
                <a:gd name="connsiteY4" fmla="*/ 0 h 374681"/>
                <a:gd name="connsiteX0" fmla="*/ 7408 w 269805"/>
                <a:gd name="connsiteY0" fmla="*/ 0 h 374681"/>
                <a:gd name="connsiteX1" fmla="*/ 7408 w 269805"/>
                <a:gd name="connsiteY1" fmla="*/ 374681 h 374681"/>
                <a:gd name="connsiteX2" fmla="*/ 252735 w 269805"/>
                <a:gd name="connsiteY2" fmla="*/ 218564 h 374681"/>
                <a:gd name="connsiteX3" fmla="*/ 252735 w 269805"/>
                <a:gd name="connsiteY3" fmla="*/ 169499 h 374681"/>
                <a:gd name="connsiteX4" fmla="*/ 7408 w 269805"/>
                <a:gd name="connsiteY4" fmla="*/ 0 h 374681"/>
                <a:gd name="connsiteX0" fmla="*/ 10788 w 273185"/>
                <a:gd name="connsiteY0" fmla="*/ 0 h 374681"/>
                <a:gd name="connsiteX1" fmla="*/ 10788 w 273185"/>
                <a:gd name="connsiteY1" fmla="*/ 374681 h 374681"/>
                <a:gd name="connsiteX2" fmla="*/ 256115 w 273185"/>
                <a:gd name="connsiteY2" fmla="*/ 218564 h 374681"/>
                <a:gd name="connsiteX3" fmla="*/ 256115 w 273185"/>
                <a:gd name="connsiteY3" fmla="*/ 169499 h 374681"/>
                <a:gd name="connsiteX4" fmla="*/ 10788 w 273185"/>
                <a:gd name="connsiteY4" fmla="*/ 0 h 374681"/>
                <a:gd name="connsiteX0" fmla="*/ 10788 w 273185"/>
                <a:gd name="connsiteY0" fmla="*/ 0 h 377538"/>
                <a:gd name="connsiteX1" fmla="*/ 10788 w 273185"/>
                <a:gd name="connsiteY1" fmla="*/ 377538 h 377538"/>
                <a:gd name="connsiteX2" fmla="*/ 256115 w 273185"/>
                <a:gd name="connsiteY2" fmla="*/ 218564 h 377538"/>
                <a:gd name="connsiteX3" fmla="*/ 256115 w 273185"/>
                <a:gd name="connsiteY3" fmla="*/ 169499 h 377538"/>
                <a:gd name="connsiteX4" fmla="*/ 10788 w 273185"/>
                <a:gd name="connsiteY4" fmla="*/ 0 h 37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85" h="377538">
                  <a:moveTo>
                    <a:pt x="10788" y="0"/>
                  </a:moveTo>
                  <a:cubicBezTo>
                    <a:pt x="-5880" y="122512"/>
                    <a:pt x="-1118" y="250263"/>
                    <a:pt x="10788" y="377538"/>
                  </a:cubicBezTo>
                  <a:lnTo>
                    <a:pt x="256115" y="218564"/>
                  </a:lnTo>
                  <a:cubicBezTo>
                    <a:pt x="282309" y="202209"/>
                    <a:pt x="275165" y="188236"/>
                    <a:pt x="256115" y="169499"/>
                  </a:cubicBezTo>
                  <a:lnTo>
                    <a:pt x="10788" y="0"/>
                  </a:lnTo>
                  <a:close/>
                </a:path>
              </a:pathLst>
            </a:custGeom>
            <a:gradFill>
              <a:gsLst>
                <a:gs pos="2000">
                  <a:srgbClr val="2E2E2E"/>
                </a:gs>
                <a:gs pos="42000">
                  <a:srgbClr val="727272"/>
                </a:gs>
                <a:gs pos="12000">
                  <a:srgbClr val="555555"/>
                </a:gs>
                <a:gs pos="63000">
                  <a:srgbClr val="363636"/>
                </a:gs>
                <a:gs pos="100000">
                  <a:srgbClr val="41414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prstClr val="white"/>
                </a:solidFill>
                <a:latin typeface="+mj-lt"/>
                <a:ea typeface="微软雅黑" panose="020B0503020204020204" pitchFamily="34" charset="-122"/>
                <a:cs typeface="+mn-ea"/>
                <a:sym typeface="+mn-lt"/>
              </a:endParaRPr>
            </a:p>
          </p:txBody>
        </p:sp>
        <p:sp>
          <p:nvSpPr>
            <p:cNvPr id="220" name="Freeform 212"/>
            <p:cNvSpPr>
              <a:spLocks/>
            </p:cNvSpPr>
            <p:nvPr/>
          </p:nvSpPr>
          <p:spPr bwMode="auto">
            <a:xfrm>
              <a:off x="5816447" y="4542587"/>
              <a:ext cx="492408" cy="1113726"/>
            </a:xfrm>
            <a:custGeom>
              <a:avLst/>
              <a:gdLst>
                <a:gd name="T0" fmla="*/ 0 w 277"/>
                <a:gd name="T1" fmla="*/ 0 h 628"/>
                <a:gd name="T2" fmla="*/ 0 w 277"/>
                <a:gd name="T3" fmla="*/ 580 h 628"/>
                <a:gd name="T4" fmla="*/ 57 w 277"/>
                <a:gd name="T5" fmla="*/ 628 h 628"/>
                <a:gd name="T6" fmla="*/ 277 w 277"/>
                <a:gd name="T7" fmla="*/ 628 h 628"/>
                <a:gd name="T8" fmla="*/ 277 w 277"/>
                <a:gd name="T9" fmla="*/ 73 h 628"/>
                <a:gd name="T10" fmla="*/ 0 w 277"/>
                <a:gd name="T11" fmla="*/ 0 h 628"/>
              </a:gdLst>
              <a:ahLst/>
              <a:cxnLst>
                <a:cxn ang="0">
                  <a:pos x="T0" y="T1"/>
                </a:cxn>
                <a:cxn ang="0">
                  <a:pos x="T2" y="T3"/>
                </a:cxn>
                <a:cxn ang="0">
                  <a:pos x="T4" y="T5"/>
                </a:cxn>
                <a:cxn ang="0">
                  <a:pos x="T6" y="T7"/>
                </a:cxn>
                <a:cxn ang="0">
                  <a:pos x="T8" y="T9"/>
                </a:cxn>
                <a:cxn ang="0">
                  <a:pos x="T10" y="T11"/>
                </a:cxn>
              </a:cxnLst>
              <a:rect l="0" t="0" r="r" b="b"/>
              <a:pathLst>
                <a:path w="277" h="628">
                  <a:moveTo>
                    <a:pt x="0" y="0"/>
                  </a:moveTo>
                  <a:cubicBezTo>
                    <a:pt x="0" y="580"/>
                    <a:pt x="0" y="580"/>
                    <a:pt x="0" y="580"/>
                  </a:cubicBezTo>
                  <a:cubicBezTo>
                    <a:pt x="57" y="628"/>
                    <a:pt x="57" y="628"/>
                    <a:pt x="57" y="628"/>
                  </a:cubicBezTo>
                  <a:cubicBezTo>
                    <a:pt x="277" y="628"/>
                    <a:pt x="277" y="628"/>
                    <a:pt x="277" y="628"/>
                  </a:cubicBezTo>
                  <a:cubicBezTo>
                    <a:pt x="277" y="73"/>
                    <a:pt x="277" y="73"/>
                    <a:pt x="277" y="73"/>
                  </a:cubicBezTo>
                  <a:cubicBezTo>
                    <a:pt x="185" y="51"/>
                    <a:pt x="92" y="25"/>
                    <a:pt x="0" y="0"/>
                  </a:cubicBezTo>
                </a:path>
              </a:pathLst>
            </a:custGeom>
            <a:solidFill>
              <a:schemeClr val="accent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a:solidFill>
                    <a:prstClr val="white"/>
                  </a:solidFill>
                  <a:latin typeface="+mj-lt"/>
                  <a:ea typeface="微软雅黑" panose="020B0503020204020204" pitchFamily="34" charset="-122"/>
                  <a:cs typeface="+mn-ea"/>
                  <a:sym typeface="+mn-lt"/>
                </a:rPr>
                <a:t> </a:t>
              </a:r>
              <a:endParaRPr lang="zh-CN" altLang="en-US" sz="1500" dirty="0">
                <a:solidFill>
                  <a:prstClr val="white"/>
                </a:solidFill>
                <a:latin typeface="+mj-lt"/>
                <a:ea typeface="微软雅黑" panose="020B0503020204020204" pitchFamily="34" charset="-122"/>
                <a:cs typeface="+mn-ea"/>
                <a:sym typeface="+mn-lt"/>
              </a:endParaRPr>
            </a:p>
          </p:txBody>
        </p:sp>
        <p:sp>
          <p:nvSpPr>
            <p:cNvPr id="221" name="Freeform 213"/>
            <p:cNvSpPr>
              <a:spLocks/>
            </p:cNvSpPr>
            <p:nvPr/>
          </p:nvSpPr>
          <p:spPr bwMode="auto">
            <a:xfrm>
              <a:off x="6384249" y="4720690"/>
              <a:ext cx="541874" cy="963080"/>
            </a:xfrm>
            <a:custGeom>
              <a:avLst/>
              <a:gdLst>
                <a:gd name="T0" fmla="*/ 0 w 305"/>
                <a:gd name="T1" fmla="*/ 0 h 543"/>
                <a:gd name="T2" fmla="*/ 0 w 305"/>
                <a:gd name="T3" fmla="*/ 543 h 543"/>
                <a:gd name="T4" fmla="*/ 263 w 305"/>
                <a:gd name="T5" fmla="*/ 543 h 543"/>
                <a:gd name="T6" fmla="*/ 305 w 305"/>
                <a:gd name="T7" fmla="*/ 495 h 543"/>
                <a:gd name="T8" fmla="*/ 305 w 305"/>
                <a:gd name="T9" fmla="*/ 41 h 543"/>
                <a:gd name="T10" fmla="*/ 0 w 305"/>
                <a:gd name="T11" fmla="*/ 0 h 543"/>
              </a:gdLst>
              <a:ahLst/>
              <a:cxnLst>
                <a:cxn ang="0">
                  <a:pos x="T0" y="T1"/>
                </a:cxn>
                <a:cxn ang="0">
                  <a:pos x="T2" y="T3"/>
                </a:cxn>
                <a:cxn ang="0">
                  <a:pos x="T4" y="T5"/>
                </a:cxn>
                <a:cxn ang="0">
                  <a:pos x="T6" y="T7"/>
                </a:cxn>
                <a:cxn ang="0">
                  <a:pos x="T8" y="T9"/>
                </a:cxn>
                <a:cxn ang="0">
                  <a:pos x="T10" y="T11"/>
                </a:cxn>
              </a:cxnLst>
              <a:rect l="0" t="0" r="r" b="b"/>
              <a:pathLst>
                <a:path w="305" h="543">
                  <a:moveTo>
                    <a:pt x="0" y="0"/>
                  </a:moveTo>
                  <a:cubicBezTo>
                    <a:pt x="0" y="543"/>
                    <a:pt x="0" y="543"/>
                    <a:pt x="0" y="543"/>
                  </a:cubicBezTo>
                  <a:cubicBezTo>
                    <a:pt x="263" y="543"/>
                    <a:pt x="263" y="543"/>
                    <a:pt x="263" y="543"/>
                  </a:cubicBezTo>
                  <a:cubicBezTo>
                    <a:pt x="305" y="495"/>
                    <a:pt x="305" y="495"/>
                    <a:pt x="305" y="495"/>
                  </a:cubicBezTo>
                  <a:cubicBezTo>
                    <a:pt x="305" y="41"/>
                    <a:pt x="305" y="41"/>
                    <a:pt x="305" y="41"/>
                  </a:cubicBezTo>
                  <a:cubicBezTo>
                    <a:pt x="201" y="38"/>
                    <a:pt x="100" y="22"/>
                    <a:pt x="0" y="0"/>
                  </a:cubicBezTo>
                </a:path>
              </a:pathLst>
            </a:custGeom>
            <a:solidFill>
              <a:schemeClr val="accent4"/>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prstClr val="white"/>
                </a:solidFill>
                <a:latin typeface="+mj-lt"/>
                <a:ea typeface="微软雅黑" panose="020B0503020204020204" pitchFamily="34" charset="-122"/>
                <a:cs typeface="+mn-ea"/>
                <a:sym typeface="+mn-lt"/>
              </a:endParaRPr>
            </a:p>
          </p:txBody>
        </p:sp>
        <p:sp>
          <p:nvSpPr>
            <p:cNvPr id="222" name="Freeform 214"/>
            <p:cNvSpPr>
              <a:spLocks/>
            </p:cNvSpPr>
            <p:nvPr/>
          </p:nvSpPr>
          <p:spPr bwMode="auto">
            <a:xfrm>
              <a:off x="6093755" y="4617535"/>
              <a:ext cx="280305" cy="1066509"/>
            </a:xfrm>
            <a:custGeom>
              <a:avLst/>
              <a:gdLst>
                <a:gd name="T0" fmla="*/ 0 w 158"/>
                <a:gd name="T1" fmla="*/ 0 h 602"/>
                <a:gd name="T2" fmla="*/ 0 w 158"/>
                <a:gd name="T3" fmla="*/ 602 h 602"/>
                <a:gd name="T4" fmla="*/ 158 w 158"/>
                <a:gd name="T5" fmla="*/ 602 h 602"/>
                <a:gd name="T6" fmla="*/ 158 w 158"/>
                <a:gd name="T7" fmla="*/ 40 h 602"/>
                <a:gd name="T8" fmla="*/ 0 w 158"/>
                <a:gd name="T9" fmla="*/ 0 h 602"/>
              </a:gdLst>
              <a:ahLst/>
              <a:cxnLst>
                <a:cxn ang="0">
                  <a:pos x="T0" y="T1"/>
                </a:cxn>
                <a:cxn ang="0">
                  <a:pos x="T2" y="T3"/>
                </a:cxn>
                <a:cxn ang="0">
                  <a:pos x="T4" y="T5"/>
                </a:cxn>
                <a:cxn ang="0">
                  <a:pos x="T6" y="T7"/>
                </a:cxn>
                <a:cxn ang="0">
                  <a:pos x="T8" y="T9"/>
                </a:cxn>
              </a:cxnLst>
              <a:rect l="0" t="0" r="r" b="b"/>
              <a:pathLst>
                <a:path w="158" h="602">
                  <a:moveTo>
                    <a:pt x="0" y="0"/>
                  </a:moveTo>
                  <a:cubicBezTo>
                    <a:pt x="0" y="602"/>
                    <a:pt x="0" y="602"/>
                    <a:pt x="0" y="602"/>
                  </a:cubicBezTo>
                  <a:cubicBezTo>
                    <a:pt x="158" y="602"/>
                    <a:pt x="158" y="602"/>
                    <a:pt x="158" y="602"/>
                  </a:cubicBezTo>
                  <a:cubicBezTo>
                    <a:pt x="158" y="40"/>
                    <a:pt x="158" y="40"/>
                    <a:pt x="158" y="40"/>
                  </a:cubicBezTo>
                  <a:cubicBezTo>
                    <a:pt x="105" y="28"/>
                    <a:pt x="52" y="14"/>
                    <a:pt x="0" y="0"/>
                  </a:cubicBezTo>
                </a:path>
              </a:pathLst>
            </a:custGeom>
            <a:solidFill>
              <a:schemeClr val="accent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prstClr val="white"/>
                </a:solidFill>
                <a:latin typeface="+mj-lt"/>
                <a:ea typeface="微软雅黑" panose="020B0503020204020204" pitchFamily="34" charset="-122"/>
                <a:cs typeface="+mn-ea"/>
                <a:sym typeface="+mn-lt"/>
              </a:endParaRPr>
            </a:p>
          </p:txBody>
        </p:sp>
        <p:sp>
          <p:nvSpPr>
            <p:cNvPr id="223" name="Freeform 215"/>
            <p:cNvSpPr>
              <a:spLocks/>
            </p:cNvSpPr>
            <p:nvPr/>
          </p:nvSpPr>
          <p:spPr bwMode="auto">
            <a:xfrm>
              <a:off x="6368814" y="4686487"/>
              <a:ext cx="282554" cy="997557"/>
            </a:xfrm>
            <a:custGeom>
              <a:avLst/>
              <a:gdLst>
                <a:gd name="T0" fmla="*/ 0 w 159"/>
                <a:gd name="T1" fmla="*/ 0 h 563"/>
                <a:gd name="T2" fmla="*/ 0 w 159"/>
                <a:gd name="T3" fmla="*/ 563 h 563"/>
                <a:gd name="T4" fmla="*/ 159 w 159"/>
                <a:gd name="T5" fmla="*/ 563 h 563"/>
                <a:gd name="T6" fmla="*/ 159 w 159"/>
                <a:gd name="T7" fmla="*/ 30 h 563"/>
                <a:gd name="T8" fmla="*/ 0 w 159"/>
                <a:gd name="T9" fmla="*/ 0 h 563"/>
              </a:gdLst>
              <a:ahLst/>
              <a:cxnLst>
                <a:cxn ang="0">
                  <a:pos x="T0" y="T1"/>
                </a:cxn>
                <a:cxn ang="0">
                  <a:pos x="T2" y="T3"/>
                </a:cxn>
                <a:cxn ang="0">
                  <a:pos x="T4" y="T5"/>
                </a:cxn>
                <a:cxn ang="0">
                  <a:pos x="T6" y="T7"/>
                </a:cxn>
                <a:cxn ang="0">
                  <a:pos x="T8" y="T9"/>
                </a:cxn>
              </a:cxnLst>
              <a:rect l="0" t="0" r="r" b="b"/>
              <a:pathLst>
                <a:path w="159" h="563">
                  <a:moveTo>
                    <a:pt x="0" y="0"/>
                  </a:moveTo>
                  <a:cubicBezTo>
                    <a:pt x="0" y="563"/>
                    <a:pt x="0" y="563"/>
                    <a:pt x="0" y="563"/>
                  </a:cubicBezTo>
                  <a:cubicBezTo>
                    <a:pt x="159" y="563"/>
                    <a:pt x="159" y="563"/>
                    <a:pt x="159" y="563"/>
                  </a:cubicBezTo>
                  <a:cubicBezTo>
                    <a:pt x="159" y="30"/>
                    <a:pt x="159" y="30"/>
                    <a:pt x="159" y="30"/>
                  </a:cubicBezTo>
                  <a:cubicBezTo>
                    <a:pt x="106" y="22"/>
                    <a:pt x="53" y="12"/>
                    <a:pt x="0" y="0"/>
                  </a:cubicBezTo>
                </a:path>
              </a:pathLst>
            </a:custGeom>
            <a:solidFill>
              <a:schemeClr val="accent3"/>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prstClr val="white"/>
                </a:solidFill>
                <a:latin typeface="+mj-lt"/>
                <a:ea typeface="微软雅黑" panose="020B0503020204020204" pitchFamily="34" charset="-122"/>
                <a:cs typeface="+mn-ea"/>
                <a:sym typeface="+mn-lt"/>
              </a:endParaRPr>
            </a:p>
          </p:txBody>
        </p:sp>
        <p:sp>
          <p:nvSpPr>
            <p:cNvPr id="224" name="Rectangle 217"/>
            <p:cNvSpPr>
              <a:spLocks noChangeArrowheads="1"/>
            </p:cNvSpPr>
            <p:nvPr/>
          </p:nvSpPr>
          <p:spPr bwMode="auto">
            <a:xfrm>
              <a:off x="6088508" y="4711220"/>
              <a:ext cx="10493" cy="90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25" name="Freeform 219"/>
            <p:cNvSpPr>
              <a:spLocks/>
            </p:cNvSpPr>
            <p:nvPr/>
          </p:nvSpPr>
          <p:spPr bwMode="auto">
            <a:xfrm>
              <a:off x="5816447" y="5570872"/>
              <a:ext cx="0" cy="8994"/>
            </a:xfrm>
            <a:custGeom>
              <a:avLst/>
              <a:gdLst>
                <a:gd name="T0" fmla="*/ 0 h 5"/>
                <a:gd name="T1" fmla="*/ 5 h 5"/>
                <a:gd name="T2" fmla="*/ 5 h 5"/>
                <a:gd name="T3" fmla="*/ 0 h 5"/>
                <a:gd name="T4" fmla="*/ 0 h 5"/>
              </a:gdLst>
              <a:ahLst/>
              <a:cxnLst>
                <a:cxn ang="0">
                  <a:pos x="0" y="T0"/>
                </a:cxn>
                <a:cxn ang="0">
                  <a:pos x="0" y="T1"/>
                </a:cxn>
                <a:cxn ang="0">
                  <a:pos x="0" y="T2"/>
                </a:cxn>
                <a:cxn ang="0">
                  <a:pos x="0" y="T3"/>
                </a:cxn>
                <a:cxn ang="0">
                  <a:pos x="0" y="T4"/>
                </a:cxn>
              </a:cxnLst>
              <a:rect l="0" t="0" r="r" b="b"/>
              <a:pathLst>
                <a:path h="5">
                  <a:moveTo>
                    <a:pt x="0" y="0"/>
                  </a:moveTo>
                  <a:cubicBezTo>
                    <a:pt x="0" y="5"/>
                    <a:pt x="0" y="5"/>
                    <a:pt x="0" y="5"/>
                  </a:cubicBezTo>
                  <a:cubicBezTo>
                    <a:pt x="0" y="5"/>
                    <a:pt x="0" y="5"/>
                    <a:pt x="0" y="5"/>
                  </a:cubicBezTo>
                  <a:cubicBezTo>
                    <a:pt x="0" y="4"/>
                    <a:pt x="0" y="2"/>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26" name="Freeform 220"/>
            <p:cNvSpPr>
              <a:spLocks/>
            </p:cNvSpPr>
            <p:nvPr/>
          </p:nvSpPr>
          <p:spPr bwMode="auto">
            <a:xfrm>
              <a:off x="5816447" y="5528152"/>
              <a:ext cx="2248" cy="42720"/>
            </a:xfrm>
            <a:custGeom>
              <a:avLst/>
              <a:gdLst>
                <a:gd name="T0" fmla="*/ 0 w 1"/>
                <a:gd name="T1" fmla="*/ 0 h 24"/>
                <a:gd name="T2" fmla="*/ 0 w 1"/>
                <a:gd name="T3" fmla="*/ 24 h 24"/>
                <a:gd name="T4" fmla="*/ 0 w 1"/>
                <a:gd name="T5" fmla="*/ 24 h 24"/>
                <a:gd name="T6" fmla="*/ 1 w 1"/>
                <a:gd name="T7" fmla="*/ 16 h 24"/>
                <a:gd name="T8" fmla="*/ 0 w 1"/>
                <a:gd name="T9" fmla="*/ 8 h 24"/>
                <a:gd name="T10" fmla="*/ 0 w 1"/>
                <a:gd name="T11" fmla="*/ 8 h 24"/>
                <a:gd name="T12" fmla="*/ 0 w 1"/>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 h="24">
                  <a:moveTo>
                    <a:pt x="0" y="0"/>
                  </a:moveTo>
                  <a:cubicBezTo>
                    <a:pt x="0" y="24"/>
                    <a:pt x="0" y="24"/>
                    <a:pt x="0" y="24"/>
                  </a:cubicBezTo>
                  <a:cubicBezTo>
                    <a:pt x="0" y="24"/>
                    <a:pt x="0" y="24"/>
                    <a:pt x="0" y="24"/>
                  </a:cubicBezTo>
                  <a:cubicBezTo>
                    <a:pt x="1" y="22"/>
                    <a:pt x="1" y="19"/>
                    <a:pt x="1" y="16"/>
                  </a:cubicBezTo>
                  <a:cubicBezTo>
                    <a:pt x="1" y="13"/>
                    <a:pt x="1" y="11"/>
                    <a:pt x="0" y="8"/>
                  </a:cubicBezTo>
                  <a:cubicBezTo>
                    <a:pt x="0" y="8"/>
                    <a:pt x="0" y="8"/>
                    <a:pt x="0" y="8"/>
                  </a:cubicBezTo>
                  <a:cubicBezTo>
                    <a:pt x="0" y="5"/>
                    <a:pt x="0" y="3"/>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27" name="Freeform 221"/>
            <p:cNvSpPr>
              <a:spLocks/>
            </p:cNvSpPr>
            <p:nvPr/>
          </p:nvSpPr>
          <p:spPr bwMode="auto">
            <a:xfrm>
              <a:off x="6642374" y="4711220"/>
              <a:ext cx="10493" cy="28480"/>
            </a:xfrm>
            <a:custGeom>
              <a:avLst/>
              <a:gdLst>
                <a:gd name="T0" fmla="*/ 6 w 6"/>
                <a:gd name="T1" fmla="*/ 0 h 16"/>
                <a:gd name="T2" fmla="*/ 0 w 6"/>
                <a:gd name="T3" fmla="*/ 0 h 16"/>
                <a:gd name="T4" fmla="*/ 0 w 6"/>
                <a:gd name="T5" fmla="*/ 15 h 16"/>
                <a:gd name="T6" fmla="*/ 6 w 6"/>
                <a:gd name="T7" fmla="*/ 16 h 16"/>
                <a:gd name="T8" fmla="*/ 6 w 6"/>
                <a:gd name="T9" fmla="*/ 0 h 16"/>
              </a:gdLst>
              <a:ahLst/>
              <a:cxnLst>
                <a:cxn ang="0">
                  <a:pos x="T0" y="T1"/>
                </a:cxn>
                <a:cxn ang="0">
                  <a:pos x="T2" y="T3"/>
                </a:cxn>
                <a:cxn ang="0">
                  <a:pos x="T4" y="T5"/>
                </a:cxn>
                <a:cxn ang="0">
                  <a:pos x="T6" y="T7"/>
                </a:cxn>
                <a:cxn ang="0">
                  <a:pos x="T8" y="T9"/>
                </a:cxn>
              </a:cxnLst>
              <a:rect l="0" t="0" r="r" b="b"/>
              <a:pathLst>
                <a:path w="6" h="16">
                  <a:moveTo>
                    <a:pt x="6" y="0"/>
                  </a:moveTo>
                  <a:cubicBezTo>
                    <a:pt x="0" y="0"/>
                    <a:pt x="0" y="0"/>
                    <a:pt x="0" y="0"/>
                  </a:cubicBezTo>
                  <a:cubicBezTo>
                    <a:pt x="0" y="15"/>
                    <a:pt x="0" y="15"/>
                    <a:pt x="0" y="15"/>
                  </a:cubicBezTo>
                  <a:cubicBezTo>
                    <a:pt x="2" y="16"/>
                    <a:pt x="4" y="16"/>
                    <a:pt x="6" y="16"/>
                  </a:cubicBezTo>
                  <a:cubicBezTo>
                    <a:pt x="6" y="0"/>
                    <a:pt x="6" y="0"/>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28" name="Freeform 222"/>
            <p:cNvSpPr>
              <a:spLocks/>
            </p:cNvSpPr>
            <p:nvPr/>
          </p:nvSpPr>
          <p:spPr bwMode="auto">
            <a:xfrm>
              <a:off x="6642374" y="4738201"/>
              <a:ext cx="10493" cy="759972"/>
            </a:xfrm>
            <a:custGeom>
              <a:avLst/>
              <a:gdLst>
                <a:gd name="T0" fmla="*/ 0 w 6"/>
                <a:gd name="T1" fmla="*/ 0 h 429"/>
                <a:gd name="T2" fmla="*/ 0 w 6"/>
                <a:gd name="T3" fmla="*/ 0 h 429"/>
                <a:gd name="T4" fmla="*/ 5 w 6"/>
                <a:gd name="T5" fmla="*/ 1 h 429"/>
                <a:gd name="T6" fmla="*/ 5 w 6"/>
                <a:gd name="T7" fmla="*/ 428 h 429"/>
                <a:gd name="T8" fmla="*/ 6 w 6"/>
                <a:gd name="T9" fmla="*/ 429 h 429"/>
                <a:gd name="T10" fmla="*/ 6 w 6"/>
                <a:gd name="T11" fmla="*/ 1 h 429"/>
                <a:gd name="T12" fmla="*/ 0 w 6"/>
                <a:gd name="T13" fmla="*/ 0 h 429"/>
              </a:gdLst>
              <a:ahLst/>
              <a:cxnLst>
                <a:cxn ang="0">
                  <a:pos x="T0" y="T1"/>
                </a:cxn>
                <a:cxn ang="0">
                  <a:pos x="T2" y="T3"/>
                </a:cxn>
                <a:cxn ang="0">
                  <a:pos x="T4" y="T5"/>
                </a:cxn>
                <a:cxn ang="0">
                  <a:pos x="T6" y="T7"/>
                </a:cxn>
                <a:cxn ang="0">
                  <a:pos x="T8" y="T9"/>
                </a:cxn>
                <a:cxn ang="0">
                  <a:pos x="T10" y="T11"/>
                </a:cxn>
                <a:cxn ang="0">
                  <a:pos x="T12" y="T13"/>
                </a:cxn>
              </a:cxnLst>
              <a:rect l="0" t="0" r="r" b="b"/>
              <a:pathLst>
                <a:path w="6" h="429">
                  <a:moveTo>
                    <a:pt x="0" y="0"/>
                  </a:moveTo>
                  <a:cubicBezTo>
                    <a:pt x="0" y="0"/>
                    <a:pt x="0" y="0"/>
                    <a:pt x="0" y="0"/>
                  </a:cubicBezTo>
                  <a:cubicBezTo>
                    <a:pt x="2" y="1"/>
                    <a:pt x="3" y="1"/>
                    <a:pt x="5" y="1"/>
                  </a:cubicBezTo>
                  <a:cubicBezTo>
                    <a:pt x="5" y="428"/>
                    <a:pt x="5" y="428"/>
                    <a:pt x="5" y="428"/>
                  </a:cubicBezTo>
                  <a:cubicBezTo>
                    <a:pt x="5" y="428"/>
                    <a:pt x="6" y="429"/>
                    <a:pt x="6" y="429"/>
                  </a:cubicBezTo>
                  <a:cubicBezTo>
                    <a:pt x="6" y="1"/>
                    <a:pt x="6" y="1"/>
                    <a:pt x="6" y="1"/>
                  </a:cubicBezTo>
                  <a:cubicBezTo>
                    <a:pt x="4" y="1"/>
                    <a:pt x="2"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29" name="Freeform 224"/>
            <p:cNvSpPr>
              <a:spLocks/>
            </p:cNvSpPr>
            <p:nvPr/>
          </p:nvSpPr>
          <p:spPr bwMode="auto">
            <a:xfrm>
              <a:off x="6367315" y="4711220"/>
              <a:ext cx="1499" cy="783206"/>
            </a:xfrm>
            <a:custGeom>
              <a:avLst/>
              <a:gdLst>
                <a:gd name="T0" fmla="*/ 1 w 1"/>
                <a:gd name="T1" fmla="*/ 0 h 442"/>
                <a:gd name="T2" fmla="*/ 0 w 1"/>
                <a:gd name="T3" fmla="*/ 0 h 442"/>
                <a:gd name="T4" fmla="*/ 0 w 1"/>
                <a:gd name="T5" fmla="*/ 442 h 442"/>
                <a:gd name="T6" fmla="*/ 1 w 1"/>
                <a:gd name="T7" fmla="*/ 438 h 442"/>
                <a:gd name="T8" fmla="*/ 1 w 1"/>
                <a:gd name="T9" fmla="*/ 441 h 442"/>
                <a:gd name="T10" fmla="*/ 1 w 1"/>
                <a:gd name="T11" fmla="*/ 0 h 442"/>
              </a:gdLst>
              <a:ahLst/>
              <a:cxnLst>
                <a:cxn ang="0">
                  <a:pos x="T0" y="T1"/>
                </a:cxn>
                <a:cxn ang="0">
                  <a:pos x="T2" y="T3"/>
                </a:cxn>
                <a:cxn ang="0">
                  <a:pos x="T4" y="T5"/>
                </a:cxn>
                <a:cxn ang="0">
                  <a:pos x="T6" y="T7"/>
                </a:cxn>
                <a:cxn ang="0">
                  <a:pos x="T8" y="T9"/>
                </a:cxn>
                <a:cxn ang="0">
                  <a:pos x="T10" y="T11"/>
                </a:cxn>
              </a:cxnLst>
              <a:rect l="0" t="0" r="r" b="b"/>
              <a:pathLst>
                <a:path w="1" h="442">
                  <a:moveTo>
                    <a:pt x="1" y="0"/>
                  </a:moveTo>
                  <a:cubicBezTo>
                    <a:pt x="0" y="0"/>
                    <a:pt x="0" y="0"/>
                    <a:pt x="0" y="0"/>
                  </a:cubicBezTo>
                  <a:cubicBezTo>
                    <a:pt x="0" y="442"/>
                    <a:pt x="0" y="442"/>
                    <a:pt x="0" y="442"/>
                  </a:cubicBezTo>
                  <a:cubicBezTo>
                    <a:pt x="1" y="440"/>
                    <a:pt x="1" y="438"/>
                    <a:pt x="1" y="438"/>
                  </a:cubicBezTo>
                  <a:cubicBezTo>
                    <a:pt x="1" y="438"/>
                    <a:pt x="1" y="439"/>
                    <a:pt x="1" y="441"/>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30" name="Freeform 226"/>
            <p:cNvSpPr>
              <a:spLocks/>
            </p:cNvSpPr>
            <p:nvPr/>
          </p:nvSpPr>
          <p:spPr bwMode="auto">
            <a:xfrm>
              <a:off x="5816447" y="5499672"/>
              <a:ext cx="1127967" cy="803441"/>
            </a:xfrm>
            <a:custGeom>
              <a:avLst/>
              <a:gdLst>
                <a:gd name="T0" fmla="*/ 76 w 635"/>
                <a:gd name="T1" fmla="*/ 55 h 453"/>
                <a:gd name="T2" fmla="*/ 156 w 635"/>
                <a:gd name="T3" fmla="*/ 1 h 453"/>
                <a:gd name="T4" fmla="*/ 230 w 635"/>
                <a:gd name="T5" fmla="*/ 60 h 453"/>
                <a:gd name="T6" fmla="*/ 311 w 635"/>
                <a:gd name="T7" fmla="*/ 0 h 453"/>
                <a:gd name="T8" fmla="*/ 390 w 635"/>
                <a:gd name="T9" fmla="*/ 59 h 453"/>
                <a:gd name="T10" fmla="*/ 469 w 635"/>
                <a:gd name="T11" fmla="*/ 1 h 453"/>
                <a:gd name="T12" fmla="*/ 557 w 635"/>
                <a:gd name="T13" fmla="*/ 53 h 453"/>
                <a:gd name="T14" fmla="*/ 635 w 635"/>
                <a:gd name="T15" fmla="*/ 19 h 453"/>
                <a:gd name="T16" fmla="*/ 635 w 635"/>
                <a:gd name="T17" fmla="*/ 44 h 453"/>
                <a:gd name="T18" fmla="*/ 432 w 635"/>
                <a:gd name="T19" fmla="*/ 394 h 453"/>
                <a:gd name="T20" fmla="*/ 317 w 635"/>
                <a:gd name="T21" fmla="*/ 453 h 453"/>
                <a:gd name="T22" fmla="*/ 208 w 635"/>
                <a:gd name="T23" fmla="*/ 408 h 453"/>
                <a:gd name="T24" fmla="*/ 0 w 635"/>
                <a:gd name="T25" fmla="*/ 47 h 453"/>
                <a:gd name="T26" fmla="*/ 0 w 635"/>
                <a:gd name="T27" fmla="*/ 16 h 453"/>
                <a:gd name="T28" fmla="*/ 76 w 635"/>
                <a:gd name="T29" fmla="*/ 55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5" h="453">
                  <a:moveTo>
                    <a:pt x="76" y="55"/>
                  </a:moveTo>
                  <a:cubicBezTo>
                    <a:pt x="146" y="51"/>
                    <a:pt x="156" y="1"/>
                    <a:pt x="156" y="1"/>
                  </a:cubicBezTo>
                  <a:cubicBezTo>
                    <a:pt x="156" y="1"/>
                    <a:pt x="167" y="60"/>
                    <a:pt x="230" y="60"/>
                  </a:cubicBezTo>
                  <a:cubicBezTo>
                    <a:pt x="296" y="60"/>
                    <a:pt x="311" y="0"/>
                    <a:pt x="311" y="0"/>
                  </a:cubicBezTo>
                  <a:cubicBezTo>
                    <a:pt x="311" y="0"/>
                    <a:pt x="320" y="59"/>
                    <a:pt x="390" y="59"/>
                  </a:cubicBezTo>
                  <a:cubicBezTo>
                    <a:pt x="453" y="59"/>
                    <a:pt x="469" y="1"/>
                    <a:pt x="469" y="1"/>
                  </a:cubicBezTo>
                  <a:cubicBezTo>
                    <a:pt x="469" y="1"/>
                    <a:pt x="489" y="53"/>
                    <a:pt x="557" y="53"/>
                  </a:cubicBezTo>
                  <a:cubicBezTo>
                    <a:pt x="588" y="53"/>
                    <a:pt x="622" y="47"/>
                    <a:pt x="635" y="19"/>
                  </a:cubicBezTo>
                  <a:cubicBezTo>
                    <a:pt x="634" y="36"/>
                    <a:pt x="635" y="44"/>
                    <a:pt x="635" y="44"/>
                  </a:cubicBezTo>
                  <a:cubicBezTo>
                    <a:pt x="432" y="394"/>
                    <a:pt x="432" y="394"/>
                    <a:pt x="432" y="394"/>
                  </a:cubicBezTo>
                  <a:cubicBezTo>
                    <a:pt x="317" y="453"/>
                    <a:pt x="317" y="453"/>
                    <a:pt x="317" y="453"/>
                  </a:cubicBezTo>
                  <a:cubicBezTo>
                    <a:pt x="208" y="408"/>
                    <a:pt x="208" y="408"/>
                    <a:pt x="208" y="408"/>
                  </a:cubicBezTo>
                  <a:cubicBezTo>
                    <a:pt x="0" y="47"/>
                    <a:pt x="0" y="47"/>
                    <a:pt x="0" y="47"/>
                  </a:cubicBezTo>
                  <a:cubicBezTo>
                    <a:pt x="0" y="47"/>
                    <a:pt x="1" y="34"/>
                    <a:pt x="0" y="16"/>
                  </a:cubicBezTo>
                  <a:cubicBezTo>
                    <a:pt x="4" y="47"/>
                    <a:pt x="40" y="57"/>
                    <a:pt x="76" y="55"/>
                  </a:cubicBezTo>
                </a:path>
              </a:pathLst>
            </a:custGeom>
            <a:gradFill>
              <a:gsLst>
                <a:gs pos="0">
                  <a:srgbClr val="ADA795"/>
                </a:gs>
                <a:gs pos="78000">
                  <a:srgbClr val="DCDAD3"/>
                </a:gs>
                <a:gs pos="50000">
                  <a:srgbClr val="F1F0EF"/>
                </a:gs>
                <a:gs pos="17000">
                  <a:srgbClr val="F2F2F2"/>
                </a:gs>
                <a:gs pos="31000">
                  <a:srgbClr val="C1BCAF"/>
                </a:gs>
                <a:gs pos="100000">
                  <a:srgbClr val="ADA79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a:solidFill>
                    <a:prstClr val="white"/>
                  </a:solidFill>
                  <a:latin typeface="+mj-lt"/>
                  <a:ea typeface="微软雅黑" panose="020B0503020204020204" pitchFamily="34" charset="-122"/>
                  <a:cs typeface="+mn-ea"/>
                  <a:sym typeface="+mn-lt"/>
                </a:rPr>
                <a:t> </a:t>
              </a:r>
              <a:endParaRPr lang="zh-CN" altLang="en-US" sz="1500" dirty="0">
                <a:solidFill>
                  <a:prstClr val="white"/>
                </a:solidFill>
                <a:latin typeface="+mj-lt"/>
                <a:ea typeface="微软雅黑" panose="020B0503020204020204" pitchFamily="34" charset="-122"/>
                <a:cs typeface="+mn-ea"/>
                <a:sym typeface="+mn-lt"/>
              </a:endParaRPr>
            </a:p>
          </p:txBody>
        </p:sp>
        <p:sp>
          <p:nvSpPr>
            <p:cNvPr id="231" name="Freeform 228"/>
            <p:cNvSpPr>
              <a:spLocks/>
            </p:cNvSpPr>
            <p:nvPr/>
          </p:nvSpPr>
          <p:spPr bwMode="auto">
            <a:xfrm>
              <a:off x="6272880" y="3931762"/>
              <a:ext cx="334268" cy="65205"/>
            </a:xfrm>
            <a:custGeom>
              <a:avLst/>
              <a:gdLst>
                <a:gd name="T0" fmla="*/ 0 w 188"/>
                <a:gd name="T1" fmla="*/ 0 h 37"/>
                <a:gd name="T2" fmla="*/ 188 w 188"/>
                <a:gd name="T3" fmla="*/ 4 h 37"/>
                <a:gd name="T4" fmla="*/ 50 w 188"/>
                <a:gd name="T5" fmla="*/ 37 h 37"/>
                <a:gd name="T6" fmla="*/ 0 w 188"/>
                <a:gd name="T7" fmla="*/ 36 h 37"/>
                <a:gd name="T8" fmla="*/ 0 w 188"/>
                <a:gd name="T9" fmla="*/ 0 h 37"/>
              </a:gdLst>
              <a:ahLst/>
              <a:cxnLst>
                <a:cxn ang="0">
                  <a:pos x="T0" y="T1"/>
                </a:cxn>
                <a:cxn ang="0">
                  <a:pos x="T2" y="T3"/>
                </a:cxn>
                <a:cxn ang="0">
                  <a:pos x="T4" y="T5"/>
                </a:cxn>
                <a:cxn ang="0">
                  <a:pos x="T6" y="T7"/>
                </a:cxn>
                <a:cxn ang="0">
                  <a:pos x="T8" y="T9"/>
                </a:cxn>
              </a:cxnLst>
              <a:rect l="0" t="0" r="r" b="b"/>
              <a:pathLst>
                <a:path w="188" h="37">
                  <a:moveTo>
                    <a:pt x="0" y="0"/>
                  </a:moveTo>
                  <a:cubicBezTo>
                    <a:pt x="67" y="0"/>
                    <a:pt x="130" y="1"/>
                    <a:pt x="188" y="4"/>
                  </a:cubicBezTo>
                  <a:cubicBezTo>
                    <a:pt x="50" y="37"/>
                    <a:pt x="50" y="37"/>
                    <a:pt x="50" y="37"/>
                  </a:cubicBezTo>
                  <a:cubicBezTo>
                    <a:pt x="34" y="36"/>
                    <a:pt x="18" y="36"/>
                    <a:pt x="0" y="36"/>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32" name="Freeform 229"/>
            <p:cNvSpPr>
              <a:spLocks/>
            </p:cNvSpPr>
            <p:nvPr/>
          </p:nvSpPr>
          <p:spPr bwMode="auto">
            <a:xfrm>
              <a:off x="6362068" y="3878549"/>
              <a:ext cx="534379" cy="63706"/>
            </a:xfrm>
            <a:custGeom>
              <a:avLst/>
              <a:gdLst>
                <a:gd name="T0" fmla="*/ 138 w 301"/>
                <a:gd name="T1" fmla="*/ 0 h 36"/>
                <a:gd name="T2" fmla="*/ 301 w 301"/>
                <a:gd name="T3" fmla="*/ 11 h 36"/>
                <a:gd name="T4" fmla="*/ 42 w 301"/>
                <a:gd name="T5" fmla="*/ 36 h 36"/>
                <a:gd name="T6" fmla="*/ 0 w 301"/>
                <a:gd name="T7" fmla="*/ 34 h 36"/>
                <a:gd name="T8" fmla="*/ 138 w 301"/>
                <a:gd name="T9" fmla="*/ 0 h 36"/>
              </a:gdLst>
              <a:ahLst/>
              <a:cxnLst>
                <a:cxn ang="0">
                  <a:pos x="T0" y="T1"/>
                </a:cxn>
                <a:cxn ang="0">
                  <a:pos x="T2" y="T3"/>
                </a:cxn>
                <a:cxn ang="0">
                  <a:pos x="T4" y="T5"/>
                </a:cxn>
                <a:cxn ang="0">
                  <a:pos x="T6" y="T7"/>
                </a:cxn>
                <a:cxn ang="0">
                  <a:pos x="T8" y="T9"/>
                </a:cxn>
              </a:cxnLst>
              <a:rect l="0" t="0" r="r" b="b"/>
              <a:pathLst>
                <a:path w="301" h="36">
                  <a:moveTo>
                    <a:pt x="138" y="0"/>
                  </a:moveTo>
                  <a:cubicBezTo>
                    <a:pt x="199" y="3"/>
                    <a:pt x="254" y="6"/>
                    <a:pt x="301" y="11"/>
                  </a:cubicBezTo>
                  <a:cubicBezTo>
                    <a:pt x="42" y="36"/>
                    <a:pt x="42" y="36"/>
                    <a:pt x="42" y="36"/>
                  </a:cubicBezTo>
                  <a:cubicBezTo>
                    <a:pt x="30" y="35"/>
                    <a:pt x="16" y="34"/>
                    <a:pt x="0" y="34"/>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33" name="Freeform 230"/>
            <p:cNvSpPr>
              <a:spLocks/>
            </p:cNvSpPr>
            <p:nvPr/>
          </p:nvSpPr>
          <p:spPr bwMode="auto">
            <a:xfrm>
              <a:off x="6436267" y="3839576"/>
              <a:ext cx="646801" cy="50965"/>
            </a:xfrm>
            <a:custGeom>
              <a:avLst/>
              <a:gdLst>
                <a:gd name="T0" fmla="*/ 258 w 364"/>
                <a:gd name="T1" fmla="*/ 0 h 29"/>
                <a:gd name="T2" fmla="*/ 364 w 364"/>
                <a:gd name="T3" fmla="*/ 15 h 29"/>
                <a:gd name="T4" fmla="*/ 28 w 364"/>
                <a:gd name="T5" fmla="*/ 29 h 29"/>
                <a:gd name="T6" fmla="*/ 0 w 364"/>
                <a:gd name="T7" fmla="*/ 25 h 29"/>
                <a:gd name="T8" fmla="*/ 258 w 364"/>
                <a:gd name="T9" fmla="*/ 0 h 29"/>
              </a:gdLst>
              <a:ahLst/>
              <a:cxnLst>
                <a:cxn ang="0">
                  <a:pos x="T0" y="T1"/>
                </a:cxn>
                <a:cxn ang="0">
                  <a:pos x="T2" y="T3"/>
                </a:cxn>
                <a:cxn ang="0">
                  <a:pos x="T4" y="T5"/>
                </a:cxn>
                <a:cxn ang="0">
                  <a:pos x="T6" y="T7"/>
                </a:cxn>
                <a:cxn ang="0">
                  <a:pos x="T8" y="T9"/>
                </a:cxn>
              </a:cxnLst>
              <a:rect l="0" t="0" r="r" b="b"/>
              <a:pathLst>
                <a:path w="364" h="29">
                  <a:moveTo>
                    <a:pt x="258" y="0"/>
                  </a:moveTo>
                  <a:cubicBezTo>
                    <a:pt x="303" y="4"/>
                    <a:pt x="339" y="9"/>
                    <a:pt x="364" y="15"/>
                  </a:cubicBezTo>
                  <a:cubicBezTo>
                    <a:pt x="28" y="29"/>
                    <a:pt x="28" y="29"/>
                    <a:pt x="28" y="29"/>
                  </a:cubicBezTo>
                  <a:cubicBezTo>
                    <a:pt x="21" y="28"/>
                    <a:pt x="12" y="26"/>
                    <a:pt x="0" y="25"/>
                  </a:cubicBez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34" name="Freeform 231"/>
            <p:cNvSpPr>
              <a:spLocks/>
            </p:cNvSpPr>
            <p:nvPr/>
          </p:nvSpPr>
          <p:spPr bwMode="auto">
            <a:xfrm>
              <a:off x="5934115" y="3990221"/>
              <a:ext cx="338765" cy="65205"/>
            </a:xfrm>
            <a:custGeom>
              <a:avLst/>
              <a:gdLst>
                <a:gd name="T0" fmla="*/ 0 w 191"/>
                <a:gd name="T1" fmla="*/ 4 h 37"/>
                <a:gd name="T2" fmla="*/ 141 w 191"/>
                <a:gd name="T3" fmla="*/ 37 h 37"/>
                <a:gd name="T4" fmla="*/ 191 w 191"/>
                <a:gd name="T5" fmla="*/ 36 h 37"/>
                <a:gd name="T6" fmla="*/ 191 w 191"/>
                <a:gd name="T7" fmla="*/ 0 h 37"/>
                <a:gd name="T8" fmla="*/ 0 w 191"/>
                <a:gd name="T9" fmla="*/ 4 h 37"/>
              </a:gdLst>
              <a:ahLst/>
              <a:cxnLst>
                <a:cxn ang="0">
                  <a:pos x="T0" y="T1"/>
                </a:cxn>
                <a:cxn ang="0">
                  <a:pos x="T2" y="T3"/>
                </a:cxn>
                <a:cxn ang="0">
                  <a:pos x="T4" y="T5"/>
                </a:cxn>
                <a:cxn ang="0">
                  <a:pos x="T6" y="T7"/>
                </a:cxn>
                <a:cxn ang="0">
                  <a:pos x="T8" y="T9"/>
                </a:cxn>
              </a:cxnLst>
              <a:rect l="0" t="0" r="r" b="b"/>
              <a:pathLst>
                <a:path w="191" h="37">
                  <a:moveTo>
                    <a:pt x="0" y="4"/>
                  </a:moveTo>
                  <a:cubicBezTo>
                    <a:pt x="141" y="37"/>
                    <a:pt x="141" y="37"/>
                    <a:pt x="141" y="37"/>
                  </a:cubicBezTo>
                  <a:cubicBezTo>
                    <a:pt x="157" y="37"/>
                    <a:pt x="173" y="36"/>
                    <a:pt x="191" y="36"/>
                  </a:cubicBezTo>
                  <a:cubicBezTo>
                    <a:pt x="191" y="0"/>
                    <a:pt x="191" y="0"/>
                    <a:pt x="191" y="0"/>
                  </a:cubicBezTo>
                  <a:cubicBezTo>
                    <a:pt x="123" y="0"/>
                    <a:pt x="59" y="2"/>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35" name="Freeform 232"/>
            <p:cNvSpPr>
              <a:spLocks/>
            </p:cNvSpPr>
            <p:nvPr/>
          </p:nvSpPr>
          <p:spPr bwMode="auto">
            <a:xfrm>
              <a:off x="5651562" y="4055426"/>
              <a:ext cx="532880" cy="63706"/>
            </a:xfrm>
            <a:custGeom>
              <a:avLst/>
              <a:gdLst>
                <a:gd name="T0" fmla="*/ 159 w 300"/>
                <a:gd name="T1" fmla="*/ 0 h 36"/>
                <a:gd name="T2" fmla="*/ 300 w 300"/>
                <a:gd name="T3" fmla="*/ 33 h 36"/>
                <a:gd name="T4" fmla="*/ 258 w 300"/>
                <a:gd name="T5" fmla="*/ 36 h 36"/>
                <a:gd name="T6" fmla="*/ 0 w 300"/>
                <a:gd name="T7" fmla="*/ 11 h 36"/>
                <a:gd name="T8" fmla="*/ 159 w 300"/>
                <a:gd name="T9" fmla="*/ 0 h 36"/>
              </a:gdLst>
              <a:ahLst/>
              <a:cxnLst>
                <a:cxn ang="0">
                  <a:pos x="T0" y="T1"/>
                </a:cxn>
                <a:cxn ang="0">
                  <a:pos x="T2" y="T3"/>
                </a:cxn>
                <a:cxn ang="0">
                  <a:pos x="T4" y="T5"/>
                </a:cxn>
                <a:cxn ang="0">
                  <a:pos x="T6" y="T7"/>
                </a:cxn>
                <a:cxn ang="0">
                  <a:pos x="T8" y="T9"/>
                </a:cxn>
              </a:cxnLst>
              <a:rect l="0" t="0" r="r" b="b"/>
              <a:pathLst>
                <a:path w="300" h="36">
                  <a:moveTo>
                    <a:pt x="159" y="0"/>
                  </a:moveTo>
                  <a:cubicBezTo>
                    <a:pt x="300" y="33"/>
                    <a:pt x="300" y="33"/>
                    <a:pt x="300" y="33"/>
                  </a:cubicBezTo>
                  <a:cubicBezTo>
                    <a:pt x="284" y="34"/>
                    <a:pt x="270" y="35"/>
                    <a:pt x="258" y="36"/>
                  </a:cubicBezTo>
                  <a:cubicBezTo>
                    <a:pt x="0" y="11"/>
                    <a:pt x="0" y="11"/>
                    <a:pt x="0" y="11"/>
                  </a:cubicBezTo>
                  <a:cubicBezTo>
                    <a:pt x="45" y="6"/>
                    <a:pt x="99" y="3"/>
                    <a:pt x="15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36" name="Freeform 233"/>
            <p:cNvSpPr>
              <a:spLocks/>
            </p:cNvSpPr>
            <p:nvPr/>
          </p:nvSpPr>
          <p:spPr bwMode="auto">
            <a:xfrm>
              <a:off x="5459695" y="4133371"/>
              <a:ext cx="649799" cy="51714"/>
            </a:xfrm>
            <a:custGeom>
              <a:avLst/>
              <a:gdLst>
                <a:gd name="T0" fmla="*/ 108 w 366"/>
                <a:gd name="T1" fmla="*/ 0 h 29"/>
                <a:gd name="T2" fmla="*/ 366 w 366"/>
                <a:gd name="T3" fmla="*/ 25 h 29"/>
                <a:gd name="T4" fmla="*/ 338 w 366"/>
                <a:gd name="T5" fmla="*/ 29 h 29"/>
                <a:gd name="T6" fmla="*/ 0 w 366"/>
                <a:gd name="T7" fmla="*/ 16 h 29"/>
                <a:gd name="T8" fmla="*/ 108 w 366"/>
                <a:gd name="T9" fmla="*/ 0 h 29"/>
              </a:gdLst>
              <a:ahLst/>
              <a:cxnLst>
                <a:cxn ang="0">
                  <a:pos x="T0" y="T1"/>
                </a:cxn>
                <a:cxn ang="0">
                  <a:pos x="T2" y="T3"/>
                </a:cxn>
                <a:cxn ang="0">
                  <a:pos x="T4" y="T5"/>
                </a:cxn>
                <a:cxn ang="0">
                  <a:pos x="T6" y="T7"/>
                </a:cxn>
                <a:cxn ang="0">
                  <a:pos x="T8" y="T9"/>
                </a:cxn>
              </a:cxnLst>
              <a:rect l="0" t="0" r="r" b="b"/>
              <a:pathLst>
                <a:path w="366" h="29">
                  <a:moveTo>
                    <a:pt x="108" y="0"/>
                  </a:moveTo>
                  <a:cubicBezTo>
                    <a:pt x="366" y="25"/>
                    <a:pt x="366" y="25"/>
                    <a:pt x="366" y="25"/>
                  </a:cubicBezTo>
                  <a:cubicBezTo>
                    <a:pt x="354" y="26"/>
                    <a:pt x="345" y="28"/>
                    <a:pt x="338" y="29"/>
                  </a:cubicBezTo>
                  <a:cubicBezTo>
                    <a:pt x="0" y="16"/>
                    <a:pt x="0" y="16"/>
                    <a:pt x="0" y="16"/>
                  </a:cubicBezTo>
                  <a:cubicBezTo>
                    <a:pt x="25" y="9"/>
                    <a:pt x="62" y="4"/>
                    <a:pt x="10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37" name="Freeform 234"/>
            <p:cNvSpPr>
              <a:spLocks/>
            </p:cNvSpPr>
            <p:nvPr/>
          </p:nvSpPr>
          <p:spPr bwMode="auto">
            <a:xfrm>
              <a:off x="5394490" y="4220311"/>
              <a:ext cx="665538" cy="33727"/>
            </a:xfrm>
            <a:custGeom>
              <a:avLst/>
              <a:gdLst>
                <a:gd name="T0" fmla="*/ 37 w 375"/>
                <a:gd name="T1" fmla="*/ 0 h 19"/>
                <a:gd name="T2" fmla="*/ 375 w 375"/>
                <a:gd name="T3" fmla="*/ 14 h 19"/>
                <a:gd name="T4" fmla="*/ 365 w 375"/>
                <a:gd name="T5" fmla="*/ 19 h 19"/>
                <a:gd name="T6" fmla="*/ 0 w 375"/>
                <a:gd name="T7" fmla="*/ 19 h 19"/>
                <a:gd name="T8" fmla="*/ 37 w 375"/>
                <a:gd name="T9" fmla="*/ 0 h 19"/>
              </a:gdLst>
              <a:ahLst/>
              <a:cxnLst>
                <a:cxn ang="0">
                  <a:pos x="T0" y="T1"/>
                </a:cxn>
                <a:cxn ang="0">
                  <a:pos x="T2" y="T3"/>
                </a:cxn>
                <a:cxn ang="0">
                  <a:pos x="T4" y="T5"/>
                </a:cxn>
                <a:cxn ang="0">
                  <a:pos x="T6" y="T7"/>
                </a:cxn>
                <a:cxn ang="0">
                  <a:pos x="T8" y="T9"/>
                </a:cxn>
              </a:cxnLst>
              <a:rect l="0" t="0" r="r" b="b"/>
              <a:pathLst>
                <a:path w="375" h="19">
                  <a:moveTo>
                    <a:pt x="37" y="0"/>
                  </a:moveTo>
                  <a:cubicBezTo>
                    <a:pt x="375" y="14"/>
                    <a:pt x="375" y="14"/>
                    <a:pt x="375" y="14"/>
                  </a:cubicBezTo>
                  <a:cubicBezTo>
                    <a:pt x="369" y="15"/>
                    <a:pt x="365" y="17"/>
                    <a:pt x="365" y="19"/>
                  </a:cubicBezTo>
                  <a:cubicBezTo>
                    <a:pt x="0" y="19"/>
                    <a:pt x="0" y="19"/>
                    <a:pt x="0" y="19"/>
                  </a:cubicBezTo>
                  <a:cubicBezTo>
                    <a:pt x="0" y="12"/>
                    <a:pt x="13" y="6"/>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38" name="Rectangle 235"/>
            <p:cNvSpPr>
              <a:spLocks noChangeArrowheads="1"/>
            </p:cNvSpPr>
            <p:nvPr/>
          </p:nvSpPr>
          <p:spPr bwMode="auto">
            <a:xfrm>
              <a:off x="5394490" y="4254037"/>
              <a:ext cx="647550" cy="5845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39" name="Freeform 236"/>
            <p:cNvSpPr>
              <a:spLocks/>
            </p:cNvSpPr>
            <p:nvPr/>
          </p:nvSpPr>
          <p:spPr bwMode="auto">
            <a:xfrm>
              <a:off x="5459695" y="4161852"/>
              <a:ext cx="600333" cy="81693"/>
            </a:xfrm>
            <a:custGeom>
              <a:avLst/>
              <a:gdLst>
                <a:gd name="T0" fmla="*/ 801 w 801"/>
                <a:gd name="T1" fmla="*/ 109 h 109"/>
                <a:gd name="T2" fmla="*/ 0 w 801"/>
                <a:gd name="T3" fmla="*/ 78 h 109"/>
                <a:gd name="T4" fmla="*/ 0 w 801"/>
                <a:gd name="T5" fmla="*/ 0 h 109"/>
                <a:gd name="T6" fmla="*/ 801 w 801"/>
                <a:gd name="T7" fmla="*/ 31 h 109"/>
                <a:gd name="T8" fmla="*/ 801 w 801"/>
                <a:gd name="T9" fmla="*/ 109 h 109"/>
              </a:gdLst>
              <a:ahLst/>
              <a:cxnLst>
                <a:cxn ang="0">
                  <a:pos x="T0" y="T1"/>
                </a:cxn>
                <a:cxn ang="0">
                  <a:pos x="T2" y="T3"/>
                </a:cxn>
                <a:cxn ang="0">
                  <a:pos x="T4" y="T5"/>
                </a:cxn>
                <a:cxn ang="0">
                  <a:pos x="T6" y="T7"/>
                </a:cxn>
                <a:cxn ang="0">
                  <a:pos x="T8" y="T9"/>
                </a:cxn>
              </a:cxnLst>
              <a:rect l="0" t="0" r="r" b="b"/>
              <a:pathLst>
                <a:path w="801" h="109">
                  <a:moveTo>
                    <a:pt x="801" y="109"/>
                  </a:moveTo>
                  <a:lnTo>
                    <a:pt x="0" y="78"/>
                  </a:lnTo>
                  <a:lnTo>
                    <a:pt x="0" y="0"/>
                  </a:lnTo>
                  <a:lnTo>
                    <a:pt x="801" y="31"/>
                  </a:lnTo>
                  <a:lnTo>
                    <a:pt x="801" y="10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40" name="Freeform 237"/>
            <p:cNvSpPr>
              <a:spLocks/>
            </p:cNvSpPr>
            <p:nvPr/>
          </p:nvSpPr>
          <p:spPr bwMode="auto">
            <a:xfrm>
              <a:off x="5651562" y="4074912"/>
              <a:ext cx="457932" cy="104927"/>
            </a:xfrm>
            <a:custGeom>
              <a:avLst/>
              <a:gdLst>
                <a:gd name="T0" fmla="*/ 611 w 611"/>
                <a:gd name="T1" fmla="*/ 140 h 140"/>
                <a:gd name="T2" fmla="*/ 0 w 611"/>
                <a:gd name="T3" fmla="*/ 78 h 140"/>
                <a:gd name="T4" fmla="*/ 0 w 611"/>
                <a:gd name="T5" fmla="*/ 0 h 140"/>
                <a:gd name="T6" fmla="*/ 611 w 611"/>
                <a:gd name="T7" fmla="*/ 59 h 140"/>
                <a:gd name="T8" fmla="*/ 611 w 611"/>
                <a:gd name="T9" fmla="*/ 140 h 140"/>
              </a:gdLst>
              <a:ahLst/>
              <a:cxnLst>
                <a:cxn ang="0">
                  <a:pos x="T0" y="T1"/>
                </a:cxn>
                <a:cxn ang="0">
                  <a:pos x="T2" y="T3"/>
                </a:cxn>
                <a:cxn ang="0">
                  <a:pos x="T4" y="T5"/>
                </a:cxn>
                <a:cxn ang="0">
                  <a:pos x="T6" y="T7"/>
                </a:cxn>
                <a:cxn ang="0">
                  <a:pos x="T8" y="T9"/>
                </a:cxn>
              </a:cxnLst>
              <a:rect l="0" t="0" r="r" b="b"/>
              <a:pathLst>
                <a:path w="611" h="140">
                  <a:moveTo>
                    <a:pt x="611" y="140"/>
                  </a:moveTo>
                  <a:lnTo>
                    <a:pt x="0" y="78"/>
                  </a:lnTo>
                  <a:lnTo>
                    <a:pt x="0" y="0"/>
                  </a:lnTo>
                  <a:lnTo>
                    <a:pt x="611" y="59"/>
                  </a:lnTo>
                  <a:lnTo>
                    <a:pt x="611" y="14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41" name="Freeform 238"/>
            <p:cNvSpPr>
              <a:spLocks/>
            </p:cNvSpPr>
            <p:nvPr/>
          </p:nvSpPr>
          <p:spPr bwMode="auto">
            <a:xfrm>
              <a:off x="5934115" y="3996966"/>
              <a:ext cx="250326" cy="118418"/>
            </a:xfrm>
            <a:custGeom>
              <a:avLst/>
              <a:gdLst>
                <a:gd name="T0" fmla="*/ 334 w 334"/>
                <a:gd name="T1" fmla="*/ 158 h 158"/>
                <a:gd name="T2" fmla="*/ 0 w 334"/>
                <a:gd name="T3" fmla="*/ 78 h 158"/>
                <a:gd name="T4" fmla="*/ 0 w 334"/>
                <a:gd name="T5" fmla="*/ 0 h 158"/>
                <a:gd name="T6" fmla="*/ 334 w 334"/>
                <a:gd name="T7" fmla="*/ 78 h 158"/>
                <a:gd name="T8" fmla="*/ 334 w 334"/>
                <a:gd name="T9" fmla="*/ 158 h 158"/>
              </a:gdLst>
              <a:ahLst/>
              <a:cxnLst>
                <a:cxn ang="0">
                  <a:pos x="T0" y="T1"/>
                </a:cxn>
                <a:cxn ang="0">
                  <a:pos x="T2" y="T3"/>
                </a:cxn>
                <a:cxn ang="0">
                  <a:pos x="T4" y="T5"/>
                </a:cxn>
                <a:cxn ang="0">
                  <a:pos x="T6" y="T7"/>
                </a:cxn>
                <a:cxn ang="0">
                  <a:pos x="T8" y="T9"/>
                </a:cxn>
              </a:cxnLst>
              <a:rect l="0" t="0" r="r" b="b"/>
              <a:pathLst>
                <a:path w="334" h="158">
                  <a:moveTo>
                    <a:pt x="334" y="158"/>
                  </a:moveTo>
                  <a:lnTo>
                    <a:pt x="0" y="78"/>
                  </a:lnTo>
                  <a:lnTo>
                    <a:pt x="0" y="0"/>
                  </a:lnTo>
                  <a:lnTo>
                    <a:pt x="334" y="78"/>
                  </a:lnTo>
                  <a:lnTo>
                    <a:pt x="334" y="158"/>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42" name="Freeform 239"/>
            <p:cNvSpPr>
              <a:spLocks/>
            </p:cNvSpPr>
            <p:nvPr/>
          </p:nvSpPr>
          <p:spPr bwMode="auto">
            <a:xfrm>
              <a:off x="5650063" y="4386695"/>
              <a:ext cx="459431" cy="101180"/>
            </a:xfrm>
            <a:custGeom>
              <a:avLst/>
              <a:gdLst>
                <a:gd name="T0" fmla="*/ 613 w 613"/>
                <a:gd name="T1" fmla="*/ 76 h 135"/>
                <a:gd name="T2" fmla="*/ 0 w 613"/>
                <a:gd name="T3" fmla="*/ 135 h 135"/>
                <a:gd name="T4" fmla="*/ 0 w 613"/>
                <a:gd name="T5" fmla="*/ 57 h 135"/>
                <a:gd name="T6" fmla="*/ 613 w 613"/>
                <a:gd name="T7" fmla="*/ 0 h 135"/>
                <a:gd name="T8" fmla="*/ 613 w 613"/>
                <a:gd name="T9" fmla="*/ 76 h 135"/>
              </a:gdLst>
              <a:ahLst/>
              <a:cxnLst>
                <a:cxn ang="0">
                  <a:pos x="T0" y="T1"/>
                </a:cxn>
                <a:cxn ang="0">
                  <a:pos x="T2" y="T3"/>
                </a:cxn>
                <a:cxn ang="0">
                  <a:pos x="T4" y="T5"/>
                </a:cxn>
                <a:cxn ang="0">
                  <a:pos x="T6" y="T7"/>
                </a:cxn>
                <a:cxn ang="0">
                  <a:pos x="T8" y="T9"/>
                </a:cxn>
              </a:cxnLst>
              <a:rect l="0" t="0" r="r" b="b"/>
              <a:pathLst>
                <a:path w="613" h="135">
                  <a:moveTo>
                    <a:pt x="613" y="76"/>
                  </a:moveTo>
                  <a:lnTo>
                    <a:pt x="0" y="135"/>
                  </a:lnTo>
                  <a:lnTo>
                    <a:pt x="0" y="57"/>
                  </a:lnTo>
                  <a:lnTo>
                    <a:pt x="613" y="0"/>
                  </a:lnTo>
                  <a:lnTo>
                    <a:pt x="613" y="76"/>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43" name="Freeform 240"/>
            <p:cNvSpPr>
              <a:spLocks/>
            </p:cNvSpPr>
            <p:nvPr/>
          </p:nvSpPr>
          <p:spPr bwMode="auto">
            <a:xfrm>
              <a:off x="5939362" y="4448902"/>
              <a:ext cx="245080" cy="116919"/>
            </a:xfrm>
            <a:custGeom>
              <a:avLst/>
              <a:gdLst>
                <a:gd name="T0" fmla="*/ 327 w 327"/>
                <a:gd name="T1" fmla="*/ 80 h 156"/>
                <a:gd name="T2" fmla="*/ 0 w 327"/>
                <a:gd name="T3" fmla="*/ 156 h 156"/>
                <a:gd name="T4" fmla="*/ 0 w 327"/>
                <a:gd name="T5" fmla="*/ 78 h 156"/>
                <a:gd name="T6" fmla="*/ 327 w 327"/>
                <a:gd name="T7" fmla="*/ 0 h 156"/>
                <a:gd name="T8" fmla="*/ 327 w 327"/>
                <a:gd name="T9" fmla="*/ 80 h 156"/>
              </a:gdLst>
              <a:ahLst/>
              <a:cxnLst>
                <a:cxn ang="0">
                  <a:pos x="T0" y="T1"/>
                </a:cxn>
                <a:cxn ang="0">
                  <a:pos x="T2" y="T3"/>
                </a:cxn>
                <a:cxn ang="0">
                  <a:pos x="T4" y="T5"/>
                </a:cxn>
                <a:cxn ang="0">
                  <a:pos x="T6" y="T7"/>
                </a:cxn>
                <a:cxn ang="0">
                  <a:pos x="T8" y="T9"/>
                </a:cxn>
              </a:cxnLst>
              <a:rect l="0" t="0" r="r" b="b"/>
              <a:pathLst>
                <a:path w="327" h="156">
                  <a:moveTo>
                    <a:pt x="327" y="80"/>
                  </a:moveTo>
                  <a:lnTo>
                    <a:pt x="0" y="156"/>
                  </a:lnTo>
                  <a:lnTo>
                    <a:pt x="0" y="78"/>
                  </a:lnTo>
                  <a:lnTo>
                    <a:pt x="327" y="0"/>
                  </a:lnTo>
                  <a:lnTo>
                    <a:pt x="327" y="8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44" name="Freeform 241"/>
            <p:cNvSpPr>
              <a:spLocks/>
            </p:cNvSpPr>
            <p:nvPr/>
          </p:nvSpPr>
          <p:spPr bwMode="auto">
            <a:xfrm>
              <a:off x="5463442" y="4379950"/>
              <a:ext cx="646051" cy="49466"/>
            </a:xfrm>
            <a:custGeom>
              <a:avLst/>
              <a:gdLst>
                <a:gd name="T0" fmla="*/ 336 w 364"/>
                <a:gd name="T1" fmla="*/ 0 h 28"/>
                <a:gd name="T2" fmla="*/ 364 w 364"/>
                <a:gd name="T3" fmla="*/ 4 h 28"/>
                <a:gd name="T4" fmla="*/ 105 w 364"/>
                <a:gd name="T5" fmla="*/ 28 h 28"/>
                <a:gd name="T6" fmla="*/ 0 w 364"/>
                <a:gd name="T7" fmla="*/ 14 h 28"/>
                <a:gd name="T8" fmla="*/ 336 w 364"/>
                <a:gd name="T9" fmla="*/ 0 h 28"/>
              </a:gdLst>
              <a:ahLst/>
              <a:cxnLst>
                <a:cxn ang="0">
                  <a:pos x="T0" y="T1"/>
                </a:cxn>
                <a:cxn ang="0">
                  <a:pos x="T2" y="T3"/>
                </a:cxn>
                <a:cxn ang="0">
                  <a:pos x="T4" y="T5"/>
                </a:cxn>
                <a:cxn ang="0">
                  <a:pos x="T6" y="T7"/>
                </a:cxn>
                <a:cxn ang="0">
                  <a:pos x="T8" y="T9"/>
                </a:cxn>
              </a:cxnLst>
              <a:rect l="0" t="0" r="r" b="b"/>
              <a:pathLst>
                <a:path w="364" h="28">
                  <a:moveTo>
                    <a:pt x="336" y="0"/>
                  </a:moveTo>
                  <a:cubicBezTo>
                    <a:pt x="343" y="2"/>
                    <a:pt x="353" y="3"/>
                    <a:pt x="364" y="4"/>
                  </a:cubicBezTo>
                  <a:cubicBezTo>
                    <a:pt x="105" y="28"/>
                    <a:pt x="105" y="28"/>
                    <a:pt x="105" y="28"/>
                  </a:cubicBezTo>
                  <a:cubicBezTo>
                    <a:pt x="60" y="24"/>
                    <a:pt x="25" y="20"/>
                    <a:pt x="0" y="14"/>
                  </a:cubicBezTo>
                  <a:lnTo>
                    <a:pt x="3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45" name="Freeform 242"/>
            <p:cNvSpPr>
              <a:spLocks/>
            </p:cNvSpPr>
            <p:nvPr/>
          </p:nvSpPr>
          <p:spPr bwMode="auto">
            <a:xfrm>
              <a:off x="5650063" y="4443656"/>
              <a:ext cx="534379" cy="63706"/>
            </a:xfrm>
            <a:custGeom>
              <a:avLst/>
              <a:gdLst>
                <a:gd name="T0" fmla="*/ 258 w 301"/>
                <a:gd name="T1" fmla="*/ 0 h 36"/>
                <a:gd name="T2" fmla="*/ 301 w 301"/>
                <a:gd name="T3" fmla="*/ 3 h 36"/>
                <a:gd name="T4" fmla="*/ 163 w 301"/>
                <a:gd name="T5" fmla="*/ 36 h 36"/>
                <a:gd name="T6" fmla="*/ 0 w 301"/>
                <a:gd name="T7" fmla="*/ 25 h 36"/>
                <a:gd name="T8" fmla="*/ 258 w 301"/>
                <a:gd name="T9" fmla="*/ 0 h 36"/>
              </a:gdLst>
              <a:ahLst/>
              <a:cxnLst>
                <a:cxn ang="0">
                  <a:pos x="T0" y="T1"/>
                </a:cxn>
                <a:cxn ang="0">
                  <a:pos x="T2" y="T3"/>
                </a:cxn>
                <a:cxn ang="0">
                  <a:pos x="T4" y="T5"/>
                </a:cxn>
                <a:cxn ang="0">
                  <a:pos x="T6" y="T7"/>
                </a:cxn>
                <a:cxn ang="0">
                  <a:pos x="T8" y="T9"/>
                </a:cxn>
              </a:cxnLst>
              <a:rect l="0" t="0" r="r" b="b"/>
              <a:pathLst>
                <a:path w="301" h="36">
                  <a:moveTo>
                    <a:pt x="258" y="0"/>
                  </a:moveTo>
                  <a:cubicBezTo>
                    <a:pt x="270" y="1"/>
                    <a:pt x="285" y="2"/>
                    <a:pt x="301" y="3"/>
                  </a:cubicBezTo>
                  <a:cubicBezTo>
                    <a:pt x="163" y="36"/>
                    <a:pt x="163" y="36"/>
                    <a:pt x="163" y="36"/>
                  </a:cubicBezTo>
                  <a:cubicBezTo>
                    <a:pt x="101" y="34"/>
                    <a:pt x="46" y="30"/>
                    <a:pt x="0" y="25"/>
                  </a:cubicBez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46" name="Freeform 243"/>
            <p:cNvSpPr>
              <a:spLocks/>
            </p:cNvSpPr>
            <p:nvPr/>
          </p:nvSpPr>
          <p:spPr bwMode="auto">
            <a:xfrm>
              <a:off x="5937863" y="4508860"/>
              <a:ext cx="333518" cy="65954"/>
            </a:xfrm>
            <a:custGeom>
              <a:avLst/>
              <a:gdLst>
                <a:gd name="T0" fmla="*/ 139 w 188"/>
                <a:gd name="T1" fmla="*/ 0 h 37"/>
                <a:gd name="T2" fmla="*/ 188 w 188"/>
                <a:gd name="T3" fmla="*/ 1 h 37"/>
                <a:gd name="T4" fmla="*/ 188 w 188"/>
                <a:gd name="T5" fmla="*/ 37 h 37"/>
                <a:gd name="T6" fmla="*/ 0 w 188"/>
                <a:gd name="T7" fmla="*/ 32 h 37"/>
                <a:gd name="T8" fmla="*/ 139 w 188"/>
                <a:gd name="T9" fmla="*/ 0 h 37"/>
              </a:gdLst>
              <a:ahLst/>
              <a:cxnLst>
                <a:cxn ang="0">
                  <a:pos x="T0" y="T1"/>
                </a:cxn>
                <a:cxn ang="0">
                  <a:pos x="T2" y="T3"/>
                </a:cxn>
                <a:cxn ang="0">
                  <a:pos x="T4" y="T5"/>
                </a:cxn>
                <a:cxn ang="0">
                  <a:pos x="T6" y="T7"/>
                </a:cxn>
                <a:cxn ang="0">
                  <a:pos x="T8" y="T9"/>
                </a:cxn>
              </a:cxnLst>
              <a:rect l="0" t="0" r="r" b="b"/>
              <a:pathLst>
                <a:path w="188" h="37">
                  <a:moveTo>
                    <a:pt x="139" y="0"/>
                  </a:moveTo>
                  <a:cubicBezTo>
                    <a:pt x="154" y="1"/>
                    <a:pt x="171" y="1"/>
                    <a:pt x="188" y="1"/>
                  </a:cubicBezTo>
                  <a:cubicBezTo>
                    <a:pt x="188" y="37"/>
                    <a:pt x="188" y="37"/>
                    <a:pt x="188" y="37"/>
                  </a:cubicBezTo>
                  <a:cubicBezTo>
                    <a:pt x="122" y="37"/>
                    <a:pt x="58" y="35"/>
                    <a:pt x="0" y="32"/>
                  </a:cubicBezTo>
                  <a:lnTo>
                    <a:pt x="1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47" name="Freeform 244"/>
            <p:cNvSpPr>
              <a:spLocks/>
            </p:cNvSpPr>
            <p:nvPr/>
          </p:nvSpPr>
          <p:spPr bwMode="auto">
            <a:xfrm>
              <a:off x="6484233" y="4725460"/>
              <a:ext cx="667786" cy="32228"/>
            </a:xfrm>
            <a:custGeom>
              <a:avLst/>
              <a:gdLst>
                <a:gd name="T0" fmla="*/ 10 w 376"/>
                <a:gd name="T1" fmla="*/ 0 h 18"/>
                <a:gd name="T2" fmla="*/ 376 w 376"/>
                <a:gd name="T3" fmla="*/ 0 h 18"/>
                <a:gd name="T4" fmla="*/ 338 w 376"/>
                <a:gd name="T5" fmla="*/ 18 h 18"/>
                <a:gd name="T6" fmla="*/ 0 w 376"/>
                <a:gd name="T7" fmla="*/ 5 h 18"/>
                <a:gd name="T8" fmla="*/ 10 w 376"/>
                <a:gd name="T9" fmla="*/ 0 h 18"/>
              </a:gdLst>
              <a:ahLst/>
              <a:cxnLst>
                <a:cxn ang="0">
                  <a:pos x="T0" y="T1"/>
                </a:cxn>
                <a:cxn ang="0">
                  <a:pos x="T2" y="T3"/>
                </a:cxn>
                <a:cxn ang="0">
                  <a:pos x="T4" y="T5"/>
                </a:cxn>
                <a:cxn ang="0">
                  <a:pos x="T6" y="T7"/>
                </a:cxn>
                <a:cxn ang="0">
                  <a:pos x="T8" y="T9"/>
                </a:cxn>
              </a:cxnLst>
              <a:rect l="0" t="0" r="r" b="b"/>
              <a:pathLst>
                <a:path w="376" h="18">
                  <a:moveTo>
                    <a:pt x="10" y="0"/>
                  </a:moveTo>
                  <a:cubicBezTo>
                    <a:pt x="376" y="0"/>
                    <a:pt x="376" y="0"/>
                    <a:pt x="376" y="0"/>
                  </a:cubicBezTo>
                  <a:cubicBezTo>
                    <a:pt x="376" y="6"/>
                    <a:pt x="362" y="13"/>
                    <a:pt x="338" y="18"/>
                  </a:cubicBezTo>
                  <a:cubicBezTo>
                    <a:pt x="0" y="5"/>
                    <a:pt x="0" y="5"/>
                    <a:pt x="0" y="5"/>
                  </a:cubicBezTo>
                  <a:cubicBezTo>
                    <a:pt x="7" y="3"/>
                    <a:pt x="10" y="2"/>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48" name="Freeform 245"/>
            <p:cNvSpPr>
              <a:spLocks/>
            </p:cNvSpPr>
            <p:nvPr/>
          </p:nvSpPr>
          <p:spPr bwMode="auto">
            <a:xfrm>
              <a:off x="6434768" y="4673746"/>
              <a:ext cx="649799" cy="53213"/>
            </a:xfrm>
            <a:custGeom>
              <a:avLst/>
              <a:gdLst>
                <a:gd name="T0" fmla="*/ 28 w 366"/>
                <a:gd name="T1" fmla="*/ 0 h 30"/>
                <a:gd name="T2" fmla="*/ 366 w 366"/>
                <a:gd name="T3" fmla="*/ 14 h 30"/>
                <a:gd name="T4" fmla="*/ 258 w 366"/>
                <a:gd name="T5" fmla="*/ 30 h 30"/>
                <a:gd name="T6" fmla="*/ 0 w 366"/>
                <a:gd name="T7" fmla="*/ 5 h 30"/>
                <a:gd name="T8" fmla="*/ 28 w 366"/>
                <a:gd name="T9" fmla="*/ 0 h 30"/>
              </a:gdLst>
              <a:ahLst/>
              <a:cxnLst>
                <a:cxn ang="0">
                  <a:pos x="T0" y="T1"/>
                </a:cxn>
                <a:cxn ang="0">
                  <a:pos x="T2" y="T3"/>
                </a:cxn>
                <a:cxn ang="0">
                  <a:pos x="T4" y="T5"/>
                </a:cxn>
                <a:cxn ang="0">
                  <a:pos x="T6" y="T7"/>
                </a:cxn>
                <a:cxn ang="0">
                  <a:pos x="T8" y="T9"/>
                </a:cxn>
              </a:cxnLst>
              <a:rect l="0" t="0" r="r" b="b"/>
              <a:pathLst>
                <a:path w="366" h="30">
                  <a:moveTo>
                    <a:pt x="28" y="0"/>
                  </a:moveTo>
                  <a:cubicBezTo>
                    <a:pt x="366" y="14"/>
                    <a:pt x="366" y="14"/>
                    <a:pt x="366" y="14"/>
                  </a:cubicBezTo>
                  <a:cubicBezTo>
                    <a:pt x="341" y="20"/>
                    <a:pt x="304" y="25"/>
                    <a:pt x="258" y="30"/>
                  </a:cubicBezTo>
                  <a:cubicBezTo>
                    <a:pt x="0" y="5"/>
                    <a:pt x="0" y="5"/>
                    <a:pt x="0" y="5"/>
                  </a:cubicBezTo>
                  <a:cubicBezTo>
                    <a:pt x="12" y="3"/>
                    <a:pt x="22" y="2"/>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49" name="Freeform 246"/>
            <p:cNvSpPr>
              <a:spLocks/>
            </p:cNvSpPr>
            <p:nvPr/>
          </p:nvSpPr>
          <p:spPr bwMode="auto">
            <a:xfrm>
              <a:off x="6359820" y="4622781"/>
              <a:ext cx="532880" cy="63706"/>
            </a:xfrm>
            <a:custGeom>
              <a:avLst/>
              <a:gdLst>
                <a:gd name="T0" fmla="*/ 42 w 300"/>
                <a:gd name="T1" fmla="*/ 0 h 36"/>
                <a:gd name="T2" fmla="*/ 300 w 300"/>
                <a:gd name="T3" fmla="*/ 26 h 36"/>
                <a:gd name="T4" fmla="*/ 142 w 300"/>
                <a:gd name="T5" fmla="*/ 36 h 36"/>
                <a:gd name="T6" fmla="*/ 0 w 300"/>
                <a:gd name="T7" fmla="*/ 3 h 36"/>
                <a:gd name="T8" fmla="*/ 42 w 300"/>
                <a:gd name="T9" fmla="*/ 0 h 36"/>
              </a:gdLst>
              <a:ahLst/>
              <a:cxnLst>
                <a:cxn ang="0">
                  <a:pos x="T0" y="T1"/>
                </a:cxn>
                <a:cxn ang="0">
                  <a:pos x="T2" y="T3"/>
                </a:cxn>
                <a:cxn ang="0">
                  <a:pos x="T4" y="T5"/>
                </a:cxn>
                <a:cxn ang="0">
                  <a:pos x="T6" y="T7"/>
                </a:cxn>
                <a:cxn ang="0">
                  <a:pos x="T8" y="T9"/>
                </a:cxn>
              </a:cxnLst>
              <a:rect l="0" t="0" r="r" b="b"/>
              <a:pathLst>
                <a:path w="300" h="36">
                  <a:moveTo>
                    <a:pt x="42" y="0"/>
                  </a:moveTo>
                  <a:cubicBezTo>
                    <a:pt x="300" y="26"/>
                    <a:pt x="300" y="26"/>
                    <a:pt x="300" y="26"/>
                  </a:cubicBezTo>
                  <a:cubicBezTo>
                    <a:pt x="255" y="30"/>
                    <a:pt x="201" y="34"/>
                    <a:pt x="142" y="36"/>
                  </a:cubicBezTo>
                  <a:cubicBezTo>
                    <a:pt x="0" y="3"/>
                    <a:pt x="0" y="3"/>
                    <a:pt x="0" y="3"/>
                  </a:cubicBezTo>
                  <a:cubicBezTo>
                    <a:pt x="16" y="2"/>
                    <a:pt x="30" y="2"/>
                    <a:pt x="4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50" name="Freeform 247"/>
            <p:cNvSpPr>
              <a:spLocks/>
            </p:cNvSpPr>
            <p:nvPr/>
          </p:nvSpPr>
          <p:spPr bwMode="auto">
            <a:xfrm>
              <a:off x="6271381" y="4569568"/>
              <a:ext cx="341013" cy="63706"/>
            </a:xfrm>
            <a:custGeom>
              <a:avLst/>
              <a:gdLst>
                <a:gd name="T0" fmla="*/ 50 w 192"/>
                <a:gd name="T1" fmla="*/ 0 h 36"/>
                <a:gd name="T2" fmla="*/ 192 w 192"/>
                <a:gd name="T3" fmla="*/ 33 h 36"/>
                <a:gd name="T4" fmla="*/ 0 w 192"/>
                <a:gd name="T5" fmla="*/ 36 h 36"/>
                <a:gd name="T6" fmla="*/ 0 w 192"/>
                <a:gd name="T7" fmla="*/ 1 h 36"/>
                <a:gd name="T8" fmla="*/ 50 w 192"/>
                <a:gd name="T9" fmla="*/ 0 h 36"/>
              </a:gdLst>
              <a:ahLst/>
              <a:cxnLst>
                <a:cxn ang="0">
                  <a:pos x="T0" y="T1"/>
                </a:cxn>
                <a:cxn ang="0">
                  <a:pos x="T2" y="T3"/>
                </a:cxn>
                <a:cxn ang="0">
                  <a:pos x="T4" y="T5"/>
                </a:cxn>
                <a:cxn ang="0">
                  <a:pos x="T6" y="T7"/>
                </a:cxn>
                <a:cxn ang="0">
                  <a:pos x="T8" y="T9"/>
                </a:cxn>
              </a:cxnLst>
              <a:rect l="0" t="0" r="r" b="b"/>
              <a:pathLst>
                <a:path w="192" h="36">
                  <a:moveTo>
                    <a:pt x="50" y="0"/>
                  </a:moveTo>
                  <a:cubicBezTo>
                    <a:pt x="192" y="33"/>
                    <a:pt x="192" y="33"/>
                    <a:pt x="192" y="33"/>
                  </a:cubicBezTo>
                  <a:cubicBezTo>
                    <a:pt x="133" y="35"/>
                    <a:pt x="68" y="36"/>
                    <a:pt x="0" y="36"/>
                  </a:cubicBezTo>
                  <a:cubicBezTo>
                    <a:pt x="0" y="1"/>
                    <a:pt x="0" y="1"/>
                    <a:pt x="0" y="1"/>
                  </a:cubicBezTo>
                  <a:cubicBezTo>
                    <a:pt x="18" y="1"/>
                    <a:pt x="35"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51" name="Freeform 248"/>
            <p:cNvSpPr>
              <a:spLocks/>
            </p:cNvSpPr>
            <p:nvPr/>
          </p:nvSpPr>
          <p:spPr bwMode="auto">
            <a:xfrm>
              <a:off x="6039043" y="3883795"/>
              <a:ext cx="463178" cy="478168"/>
            </a:xfrm>
            <a:custGeom>
              <a:avLst/>
              <a:gdLst>
                <a:gd name="T0" fmla="*/ 251 w 261"/>
                <a:gd name="T1" fmla="*/ 4 h 270"/>
                <a:gd name="T2" fmla="*/ 224 w 261"/>
                <a:gd name="T3" fmla="*/ 0 h 270"/>
                <a:gd name="T4" fmla="*/ 224 w 261"/>
                <a:gd name="T5" fmla="*/ 33 h 270"/>
                <a:gd name="T6" fmla="*/ 214 w 261"/>
                <a:gd name="T7" fmla="*/ 32 h 270"/>
                <a:gd name="T8" fmla="*/ 205 w 261"/>
                <a:gd name="T9" fmla="*/ 32 h 270"/>
                <a:gd name="T10" fmla="*/ 196 w 261"/>
                <a:gd name="T11" fmla="*/ 31 h 270"/>
                <a:gd name="T12" fmla="*/ 188 w 261"/>
                <a:gd name="T13" fmla="*/ 31 h 270"/>
                <a:gd name="T14" fmla="*/ 182 w 261"/>
                <a:gd name="T15" fmla="*/ 31 h 270"/>
                <a:gd name="T16" fmla="*/ 182 w 261"/>
                <a:gd name="T17" fmla="*/ 64 h 270"/>
                <a:gd name="T18" fmla="*/ 180 w 261"/>
                <a:gd name="T19" fmla="*/ 64 h 270"/>
                <a:gd name="T20" fmla="*/ 172 w 261"/>
                <a:gd name="T21" fmla="*/ 63 h 270"/>
                <a:gd name="T22" fmla="*/ 164 w 261"/>
                <a:gd name="T23" fmla="*/ 63 h 270"/>
                <a:gd name="T24" fmla="*/ 156 w 261"/>
                <a:gd name="T25" fmla="*/ 63 h 270"/>
                <a:gd name="T26" fmla="*/ 147 w 261"/>
                <a:gd name="T27" fmla="*/ 63 h 270"/>
                <a:gd name="T28" fmla="*/ 139 w 261"/>
                <a:gd name="T29" fmla="*/ 63 h 270"/>
                <a:gd name="T30" fmla="*/ 132 w 261"/>
                <a:gd name="T31" fmla="*/ 63 h 270"/>
                <a:gd name="T32" fmla="*/ 132 w 261"/>
                <a:gd name="T33" fmla="*/ 96 h 270"/>
                <a:gd name="T34" fmla="*/ 129 w 261"/>
                <a:gd name="T35" fmla="*/ 96 h 270"/>
                <a:gd name="T36" fmla="*/ 120 w 261"/>
                <a:gd name="T37" fmla="*/ 96 h 270"/>
                <a:gd name="T38" fmla="*/ 109 w 261"/>
                <a:gd name="T39" fmla="*/ 96 h 270"/>
                <a:gd name="T40" fmla="*/ 94 w 261"/>
                <a:gd name="T41" fmla="*/ 97 h 270"/>
                <a:gd name="T42" fmla="*/ 82 w 261"/>
                <a:gd name="T43" fmla="*/ 97 h 270"/>
                <a:gd name="T44" fmla="*/ 82 w 261"/>
                <a:gd name="T45" fmla="*/ 130 h 270"/>
                <a:gd name="T46" fmla="*/ 49 w 261"/>
                <a:gd name="T47" fmla="*/ 132 h 270"/>
                <a:gd name="T48" fmla="*/ 40 w 261"/>
                <a:gd name="T49" fmla="*/ 133 h 270"/>
                <a:gd name="T50" fmla="*/ 40 w 261"/>
                <a:gd name="T51" fmla="*/ 166 h 270"/>
                <a:gd name="T52" fmla="*/ 36 w 261"/>
                <a:gd name="T53" fmla="*/ 166 h 270"/>
                <a:gd name="T54" fmla="*/ 28 w 261"/>
                <a:gd name="T55" fmla="*/ 167 h 270"/>
                <a:gd name="T56" fmla="*/ 22 w 261"/>
                <a:gd name="T57" fmla="*/ 168 h 270"/>
                <a:gd name="T58" fmla="*/ 17 w 261"/>
                <a:gd name="T59" fmla="*/ 169 h 270"/>
                <a:gd name="T60" fmla="*/ 13 w 261"/>
                <a:gd name="T61" fmla="*/ 170 h 270"/>
                <a:gd name="T62" fmla="*/ 12 w 261"/>
                <a:gd name="T63" fmla="*/ 170 h 270"/>
                <a:gd name="T64" fmla="*/ 12 w 261"/>
                <a:gd name="T65" fmla="*/ 203 h 270"/>
                <a:gd name="T66" fmla="*/ 12 w 261"/>
                <a:gd name="T67" fmla="*/ 204 h 270"/>
                <a:gd name="T68" fmla="*/ 10 w 261"/>
                <a:gd name="T69" fmla="*/ 204 h 270"/>
                <a:gd name="T70" fmla="*/ 7 w 261"/>
                <a:gd name="T71" fmla="*/ 205 h 270"/>
                <a:gd name="T72" fmla="*/ 5 w 261"/>
                <a:gd name="T73" fmla="*/ 206 h 270"/>
                <a:gd name="T74" fmla="*/ 4 w 261"/>
                <a:gd name="T75" fmla="*/ 207 h 270"/>
                <a:gd name="T76" fmla="*/ 3 w 261"/>
                <a:gd name="T77" fmla="*/ 208 h 270"/>
                <a:gd name="T78" fmla="*/ 2 w 261"/>
                <a:gd name="T79" fmla="*/ 208 h 270"/>
                <a:gd name="T80" fmla="*/ 2 w 261"/>
                <a:gd name="T81" fmla="*/ 242 h 270"/>
                <a:gd name="T82" fmla="*/ 12 w 261"/>
                <a:gd name="T83" fmla="*/ 270 h 270"/>
                <a:gd name="T84" fmla="*/ 112 w 261"/>
                <a:gd name="T85" fmla="*/ 155 h 270"/>
                <a:gd name="T86" fmla="*/ 112 w 261"/>
                <a:gd name="T87" fmla="*/ 155 h 270"/>
                <a:gd name="T88" fmla="*/ 251 w 261"/>
                <a:gd name="T89" fmla="*/ 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1" h="270">
                  <a:moveTo>
                    <a:pt x="251" y="4"/>
                  </a:moveTo>
                  <a:cubicBezTo>
                    <a:pt x="244" y="2"/>
                    <a:pt x="235" y="1"/>
                    <a:pt x="224" y="0"/>
                  </a:cubicBezTo>
                  <a:cubicBezTo>
                    <a:pt x="224" y="33"/>
                    <a:pt x="224" y="33"/>
                    <a:pt x="224" y="33"/>
                  </a:cubicBezTo>
                  <a:cubicBezTo>
                    <a:pt x="221" y="33"/>
                    <a:pt x="218" y="33"/>
                    <a:pt x="214" y="32"/>
                  </a:cubicBezTo>
                  <a:cubicBezTo>
                    <a:pt x="211" y="32"/>
                    <a:pt x="208" y="32"/>
                    <a:pt x="205" y="32"/>
                  </a:cubicBezTo>
                  <a:cubicBezTo>
                    <a:pt x="202" y="32"/>
                    <a:pt x="199" y="31"/>
                    <a:pt x="196" y="31"/>
                  </a:cubicBezTo>
                  <a:cubicBezTo>
                    <a:pt x="194" y="31"/>
                    <a:pt x="191" y="31"/>
                    <a:pt x="188" y="31"/>
                  </a:cubicBezTo>
                  <a:cubicBezTo>
                    <a:pt x="186" y="31"/>
                    <a:pt x="184" y="31"/>
                    <a:pt x="182" y="31"/>
                  </a:cubicBezTo>
                  <a:cubicBezTo>
                    <a:pt x="182" y="64"/>
                    <a:pt x="182" y="64"/>
                    <a:pt x="182" y="64"/>
                  </a:cubicBezTo>
                  <a:cubicBezTo>
                    <a:pt x="181" y="64"/>
                    <a:pt x="180" y="64"/>
                    <a:pt x="180" y="64"/>
                  </a:cubicBezTo>
                  <a:cubicBezTo>
                    <a:pt x="177" y="64"/>
                    <a:pt x="174" y="64"/>
                    <a:pt x="172" y="63"/>
                  </a:cubicBezTo>
                  <a:cubicBezTo>
                    <a:pt x="169" y="63"/>
                    <a:pt x="166" y="63"/>
                    <a:pt x="164" y="63"/>
                  </a:cubicBezTo>
                  <a:cubicBezTo>
                    <a:pt x="161" y="63"/>
                    <a:pt x="158" y="63"/>
                    <a:pt x="156" y="63"/>
                  </a:cubicBezTo>
                  <a:cubicBezTo>
                    <a:pt x="153" y="63"/>
                    <a:pt x="150" y="63"/>
                    <a:pt x="147" y="63"/>
                  </a:cubicBezTo>
                  <a:cubicBezTo>
                    <a:pt x="144" y="63"/>
                    <a:pt x="142" y="63"/>
                    <a:pt x="139" y="63"/>
                  </a:cubicBezTo>
                  <a:cubicBezTo>
                    <a:pt x="137" y="63"/>
                    <a:pt x="134" y="63"/>
                    <a:pt x="132" y="63"/>
                  </a:cubicBezTo>
                  <a:cubicBezTo>
                    <a:pt x="132" y="96"/>
                    <a:pt x="132" y="96"/>
                    <a:pt x="132" y="96"/>
                  </a:cubicBezTo>
                  <a:cubicBezTo>
                    <a:pt x="131" y="96"/>
                    <a:pt x="130" y="96"/>
                    <a:pt x="129" y="96"/>
                  </a:cubicBezTo>
                  <a:cubicBezTo>
                    <a:pt x="126" y="96"/>
                    <a:pt x="123" y="96"/>
                    <a:pt x="120" y="96"/>
                  </a:cubicBezTo>
                  <a:cubicBezTo>
                    <a:pt x="116" y="96"/>
                    <a:pt x="112" y="96"/>
                    <a:pt x="109" y="96"/>
                  </a:cubicBezTo>
                  <a:cubicBezTo>
                    <a:pt x="104" y="96"/>
                    <a:pt x="99" y="97"/>
                    <a:pt x="94" y="97"/>
                  </a:cubicBezTo>
                  <a:cubicBezTo>
                    <a:pt x="90" y="97"/>
                    <a:pt x="86" y="97"/>
                    <a:pt x="82" y="97"/>
                  </a:cubicBezTo>
                  <a:cubicBezTo>
                    <a:pt x="82" y="130"/>
                    <a:pt x="82" y="130"/>
                    <a:pt x="82" y="130"/>
                  </a:cubicBezTo>
                  <a:cubicBezTo>
                    <a:pt x="70" y="131"/>
                    <a:pt x="58" y="132"/>
                    <a:pt x="49" y="132"/>
                  </a:cubicBezTo>
                  <a:cubicBezTo>
                    <a:pt x="46" y="133"/>
                    <a:pt x="43" y="133"/>
                    <a:pt x="40" y="133"/>
                  </a:cubicBezTo>
                  <a:cubicBezTo>
                    <a:pt x="40" y="166"/>
                    <a:pt x="40" y="166"/>
                    <a:pt x="40" y="166"/>
                  </a:cubicBezTo>
                  <a:cubicBezTo>
                    <a:pt x="39" y="166"/>
                    <a:pt x="37" y="166"/>
                    <a:pt x="36" y="166"/>
                  </a:cubicBezTo>
                  <a:cubicBezTo>
                    <a:pt x="33" y="167"/>
                    <a:pt x="30" y="167"/>
                    <a:pt x="28" y="167"/>
                  </a:cubicBezTo>
                  <a:cubicBezTo>
                    <a:pt x="26" y="168"/>
                    <a:pt x="24" y="168"/>
                    <a:pt x="22" y="168"/>
                  </a:cubicBezTo>
                  <a:cubicBezTo>
                    <a:pt x="20" y="168"/>
                    <a:pt x="19" y="169"/>
                    <a:pt x="17" y="169"/>
                  </a:cubicBezTo>
                  <a:cubicBezTo>
                    <a:pt x="16" y="169"/>
                    <a:pt x="14" y="170"/>
                    <a:pt x="13" y="170"/>
                  </a:cubicBezTo>
                  <a:cubicBezTo>
                    <a:pt x="12" y="170"/>
                    <a:pt x="12" y="170"/>
                    <a:pt x="12" y="170"/>
                  </a:cubicBezTo>
                  <a:cubicBezTo>
                    <a:pt x="12" y="203"/>
                    <a:pt x="12" y="203"/>
                    <a:pt x="12" y="203"/>
                  </a:cubicBezTo>
                  <a:cubicBezTo>
                    <a:pt x="12" y="204"/>
                    <a:pt x="12" y="204"/>
                    <a:pt x="12" y="204"/>
                  </a:cubicBezTo>
                  <a:cubicBezTo>
                    <a:pt x="11" y="204"/>
                    <a:pt x="11" y="204"/>
                    <a:pt x="10" y="204"/>
                  </a:cubicBezTo>
                  <a:cubicBezTo>
                    <a:pt x="9" y="205"/>
                    <a:pt x="8" y="205"/>
                    <a:pt x="7" y="205"/>
                  </a:cubicBezTo>
                  <a:cubicBezTo>
                    <a:pt x="7" y="205"/>
                    <a:pt x="6" y="206"/>
                    <a:pt x="5" y="206"/>
                  </a:cubicBezTo>
                  <a:cubicBezTo>
                    <a:pt x="5" y="206"/>
                    <a:pt x="4" y="206"/>
                    <a:pt x="4" y="207"/>
                  </a:cubicBezTo>
                  <a:cubicBezTo>
                    <a:pt x="3" y="207"/>
                    <a:pt x="3" y="207"/>
                    <a:pt x="3" y="208"/>
                  </a:cubicBezTo>
                  <a:cubicBezTo>
                    <a:pt x="2" y="208"/>
                    <a:pt x="2" y="208"/>
                    <a:pt x="2" y="208"/>
                  </a:cubicBezTo>
                  <a:cubicBezTo>
                    <a:pt x="2" y="242"/>
                    <a:pt x="2" y="242"/>
                    <a:pt x="2" y="242"/>
                  </a:cubicBezTo>
                  <a:cubicBezTo>
                    <a:pt x="12" y="270"/>
                    <a:pt x="12" y="270"/>
                    <a:pt x="12" y="270"/>
                  </a:cubicBezTo>
                  <a:cubicBezTo>
                    <a:pt x="12" y="270"/>
                    <a:pt x="0" y="206"/>
                    <a:pt x="112" y="155"/>
                  </a:cubicBezTo>
                  <a:cubicBezTo>
                    <a:pt x="112" y="155"/>
                    <a:pt x="112" y="155"/>
                    <a:pt x="112" y="155"/>
                  </a:cubicBezTo>
                  <a:cubicBezTo>
                    <a:pt x="233" y="82"/>
                    <a:pt x="261" y="34"/>
                    <a:pt x="25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52" name="Freeform 249"/>
            <p:cNvSpPr>
              <a:spLocks/>
            </p:cNvSpPr>
            <p:nvPr/>
          </p:nvSpPr>
          <p:spPr bwMode="auto">
            <a:xfrm>
              <a:off x="6237655" y="3773621"/>
              <a:ext cx="1026037" cy="384483"/>
            </a:xfrm>
            <a:custGeom>
              <a:avLst/>
              <a:gdLst>
                <a:gd name="T0" fmla="*/ 272 w 578"/>
                <a:gd name="T1" fmla="*/ 38 h 217"/>
                <a:gd name="T2" fmla="*/ 274 w 578"/>
                <a:gd name="T3" fmla="*/ 32 h 217"/>
                <a:gd name="T4" fmla="*/ 145 w 578"/>
                <a:gd name="T5" fmla="*/ 0 h 217"/>
                <a:gd name="T6" fmla="*/ 14 w 578"/>
                <a:gd name="T7" fmla="*/ 13 h 217"/>
                <a:gd name="T8" fmla="*/ 139 w 578"/>
                <a:gd name="T9" fmla="*/ 66 h 217"/>
                <a:gd name="T10" fmla="*/ 140 w 578"/>
                <a:gd name="T11" fmla="*/ 69 h 217"/>
                <a:gd name="T12" fmla="*/ 140 w 578"/>
                <a:gd name="T13" fmla="*/ 70 h 217"/>
                <a:gd name="T14" fmla="*/ 140 w 578"/>
                <a:gd name="T15" fmla="*/ 73 h 217"/>
                <a:gd name="T16" fmla="*/ 141 w 578"/>
                <a:gd name="T17" fmla="*/ 74 h 217"/>
                <a:gd name="T18" fmla="*/ 141 w 578"/>
                <a:gd name="T19" fmla="*/ 77 h 217"/>
                <a:gd name="T20" fmla="*/ 141 w 578"/>
                <a:gd name="T21" fmla="*/ 78 h 217"/>
                <a:gd name="T22" fmla="*/ 141 w 578"/>
                <a:gd name="T23" fmla="*/ 81 h 217"/>
                <a:gd name="T24" fmla="*/ 140 w 578"/>
                <a:gd name="T25" fmla="*/ 82 h 217"/>
                <a:gd name="T26" fmla="*/ 140 w 578"/>
                <a:gd name="T27" fmla="*/ 85 h 217"/>
                <a:gd name="T28" fmla="*/ 140 w 578"/>
                <a:gd name="T29" fmla="*/ 87 h 217"/>
                <a:gd name="T30" fmla="*/ 139 w 578"/>
                <a:gd name="T31" fmla="*/ 90 h 217"/>
                <a:gd name="T32" fmla="*/ 139 w 578"/>
                <a:gd name="T33" fmla="*/ 91 h 217"/>
                <a:gd name="T34" fmla="*/ 137 w 578"/>
                <a:gd name="T35" fmla="*/ 95 h 217"/>
                <a:gd name="T36" fmla="*/ 137 w 578"/>
                <a:gd name="T37" fmla="*/ 96 h 217"/>
                <a:gd name="T38" fmla="*/ 135 w 578"/>
                <a:gd name="T39" fmla="*/ 100 h 217"/>
                <a:gd name="T40" fmla="*/ 134 w 578"/>
                <a:gd name="T41" fmla="*/ 101 h 217"/>
                <a:gd name="T42" fmla="*/ 133 w 578"/>
                <a:gd name="T43" fmla="*/ 105 h 217"/>
                <a:gd name="T44" fmla="*/ 132 w 578"/>
                <a:gd name="T45" fmla="*/ 106 h 217"/>
                <a:gd name="T46" fmla="*/ 130 w 578"/>
                <a:gd name="T47" fmla="*/ 110 h 217"/>
                <a:gd name="T48" fmla="*/ 129 w 578"/>
                <a:gd name="T49" fmla="*/ 111 h 217"/>
                <a:gd name="T50" fmla="*/ 125 w 578"/>
                <a:gd name="T51" fmla="*/ 116 h 217"/>
                <a:gd name="T52" fmla="*/ 125 w 578"/>
                <a:gd name="T53" fmla="*/ 117 h 217"/>
                <a:gd name="T54" fmla="*/ 121 w 578"/>
                <a:gd name="T55" fmla="*/ 122 h 217"/>
                <a:gd name="T56" fmla="*/ 120 w 578"/>
                <a:gd name="T57" fmla="*/ 123 h 217"/>
                <a:gd name="T58" fmla="*/ 117 w 578"/>
                <a:gd name="T59" fmla="*/ 127 h 217"/>
                <a:gd name="T60" fmla="*/ 115 w 578"/>
                <a:gd name="T61" fmla="*/ 129 h 217"/>
                <a:gd name="T62" fmla="*/ 111 w 578"/>
                <a:gd name="T63" fmla="*/ 133 h 217"/>
                <a:gd name="T64" fmla="*/ 110 w 578"/>
                <a:gd name="T65" fmla="*/ 135 h 217"/>
                <a:gd name="T66" fmla="*/ 104 w 578"/>
                <a:gd name="T67" fmla="*/ 140 h 217"/>
                <a:gd name="T68" fmla="*/ 103 w 578"/>
                <a:gd name="T69" fmla="*/ 142 h 217"/>
                <a:gd name="T70" fmla="*/ 98 w 578"/>
                <a:gd name="T71" fmla="*/ 146 h 217"/>
                <a:gd name="T72" fmla="*/ 96 w 578"/>
                <a:gd name="T73" fmla="*/ 149 h 217"/>
                <a:gd name="T74" fmla="*/ 91 w 578"/>
                <a:gd name="T75" fmla="*/ 153 h 217"/>
                <a:gd name="T76" fmla="*/ 89 w 578"/>
                <a:gd name="T77" fmla="*/ 155 h 217"/>
                <a:gd name="T78" fmla="*/ 81 w 578"/>
                <a:gd name="T79" fmla="*/ 161 h 217"/>
                <a:gd name="T80" fmla="*/ 80 w 578"/>
                <a:gd name="T81" fmla="*/ 162 h 217"/>
                <a:gd name="T82" fmla="*/ 73 w 578"/>
                <a:gd name="T83" fmla="*/ 168 h 217"/>
                <a:gd name="T84" fmla="*/ 70 w 578"/>
                <a:gd name="T85" fmla="*/ 170 h 217"/>
                <a:gd name="T86" fmla="*/ 64 w 578"/>
                <a:gd name="T87" fmla="*/ 175 h 217"/>
                <a:gd name="T88" fmla="*/ 61 w 578"/>
                <a:gd name="T89" fmla="*/ 177 h 217"/>
                <a:gd name="T90" fmla="*/ 53 w 578"/>
                <a:gd name="T91" fmla="*/ 183 h 217"/>
                <a:gd name="T92" fmla="*/ 51 w 578"/>
                <a:gd name="T93" fmla="*/ 184 h 217"/>
                <a:gd name="T94" fmla="*/ 40 w 578"/>
                <a:gd name="T95" fmla="*/ 191 h 217"/>
                <a:gd name="T96" fmla="*/ 38 w 578"/>
                <a:gd name="T97" fmla="*/ 193 h 217"/>
                <a:gd name="T98" fmla="*/ 29 w 578"/>
                <a:gd name="T99" fmla="*/ 199 h 217"/>
                <a:gd name="T100" fmla="*/ 25 w 578"/>
                <a:gd name="T101" fmla="*/ 202 h 217"/>
                <a:gd name="T102" fmla="*/ 17 w 578"/>
                <a:gd name="T103" fmla="*/ 207 h 217"/>
                <a:gd name="T104" fmla="*/ 13 w 578"/>
                <a:gd name="T105" fmla="*/ 209 h 217"/>
                <a:gd name="T106" fmla="*/ 0 w 578"/>
                <a:gd name="T107" fmla="*/ 217 h 217"/>
                <a:gd name="T108" fmla="*/ 578 w 578"/>
                <a:gd name="T109" fmla="*/ 151 h 217"/>
                <a:gd name="T110" fmla="*/ 514 w 578"/>
                <a:gd name="T111" fmla="*/ 38 h 217"/>
                <a:gd name="T112" fmla="*/ 272 w 578"/>
                <a:gd name="T113" fmla="*/ 3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8" h="217">
                  <a:moveTo>
                    <a:pt x="272" y="38"/>
                  </a:moveTo>
                  <a:cubicBezTo>
                    <a:pt x="274" y="32"/>
                    <a:pt x="274" y="32"/>
                    <a:pt x="274" y="32"/>
                  </a:cubicBezTo>
                  <a:cubicBezTo>
                    <a:pt x="145" y="0"/>
                    <a:pt x="145" y="0"/>
                    <a:pt x="145" y="0"/>
                  </a:cubicBezTo>
                  <a:cubicBezTo>
                    <a:pt x="14" y="13"/>
                    <a:pt x="14" y="13"/>
                    <a:pt x="14" y="13"/>
                  </a:cubicBezTo>
                  <a:cubicBezTo>
                    <a:pt x="14" y="13"/>
                    <a:pt x="123" y="19"/>
                    <a:pt x="139" y="66"/>
                  </a:cubicBezTo>
                  <a:cubicBezTo>
                    <a:pt x="139" y="67"/>
                    <a:pt x="140" y="68"/>
                    <a:pt x="140" y="69"/>
                  </a:cubicBezTo>
                  <a:cubicBezTo>
                    <a:pt x="140" y="70"/>
                    <a:pt x="140" y="70"/>
                    <a:pt x="140" y="70"/>
                  </a:cubicBezTo>
                  <a:cubicBezTo>
                    <a:pt x="140" y="71"/>
                    <a:pt x="140" y="72"/>
                    <a:pt x="140" y="73"/>
                  </a:cubicBezTo>
                  <a:cubicBezTo>
                    <a:pt x="140" y="73"/>
                    <a:pt x="140" y="74"/>
                    <a:pt x="141" y="74"/>
                  </a:cubicBezTo>
                  <a:cubicBezTo>
                    <a:pt x="141" y="75"/>
                    <a:pt x="141" y="76"/>
                    <a:pt x="141" y="77"/>
                  </a:cubicBezTo>
                  <a:cubicBezTo>
                    <a:pt x="141" y="77"/>
                    <a:pt x="141" y="77"/>
                    <a:pt x="141" y="78"/>
                  </a:cubicBezTo>
                  <a:cubicBezTo>
                    <a:pt x="141" y="79"/>
                    <a:pt x="141" y="80"/>
                    <a:pt x="141" y="81"/>
                  </a:cubicBezTo>
                  <a:cubicBezTo>
                    <a:pt x="140" y="82"/>
                    <a:pt x="140" y="82"/>
                    <a:pt x="140" y="82"/>
                  </a:cubicBezTo>
                  <a:cubicBezTo>
                    <a:pt x="140" y="83"/>
                    <a:pt x="140" y="84"/>
                    <a:pt x="140" y="85"/>
                  </a:cubicBezTo>
                  <a:cubicBezTo>
                    <a:pt x="140" y="86"/>
                    <a:pt x="140" y="86"/>
                    <a:pt x="140" y="87"/>
                  </a:cubicBezTo>
                  <a:cubicBezTo>
                    <a:pt x="139" y="88"/>
                    <a:pt x="139" y="89"/>
                    <a:pt x="139" y="90"/>
                  </a:cubicBezTo>
                  <a:cubicBezTo>
                    <a:pt x="139" y="90"/>
                    <a:pt x="139" y="91"/>
                    <a:pt x="139" y="91"/>
                  </a:cubicBezTo>
                  <a:cubicBezTo>
                    <a:pt x="138" y="92"/>
                    <a:pt x="138" y="94"/>
                    <a:pt x="137" y="95"/>
                  </a:cubicBezTo>
                  <a:cubicBezTo>
                    <a:pt x="137" y="96"/>
                    <a:pt x="137" y="96"/>
                    <a:pt x="137" y="96"/>
                  </a:cubicBezTo>
                  <a:cubicBezTo>
                    <a:pt x="136" y="97"/>
                    <a:pt x="136" y="99"/>
                    <a:pt x="135" y="100"/>
                  </a:cubicBezTo>
                  <a:cubicBezTo>
                    <a:pt x="135" y="100"/>
                    <a:pt x="135" y="101"/>
                    <a:pt x="134" y="101"/>
                  </a:cubicBezTo>
                  <a:cubicBezTo>
                    <a:pt x="134" y="103"/>
                    <a:pt x="133" y="104"/>
                    <a:pt x="133" y="105"/>
                  </a:cubicBezTo>
                  <a:cubicBezTo>
                    <a:pt x="132" y="105"/>
                    <a:pt x="132" y="106"/>
                    <a:pt x="132" y="106"/>
                  </a:cubicBezTo>
                  <a:cubicBezTo>
                    <a:pt x="131" y="108"/>
                    <a:pt x="130" y="109"/>
                    <a:pt x="130" y="110"/>
                  </a:cubicBezTo>
                  <a:cubicBezTo>
                    <a:pt x="129" y="110"/>
                    <a:pt x="129" y="111"/>
                    <a:pt x="129" y="111"/>
                  </a:cubicBezTo>
                  <a:cubicBezTo>
                    <a:pt x="128" y="113"/>
                    <a:pt x="127" y="115"/>
                    <a:pt x="125" y="116"/>
                  </a:cubicBezTo>
                  <a:cubicBezTo>
                    <a:pt x="125" y="117"/>
                    <a:pt x="125" y="117"/>
                    <a:pt x="125" y="117"/>
                  </a:cubicBezTo>
                  <a:cubicBezTo>
                    <a:pt x="124" y="119"/>
                    <a:pt x="123" y="120"/>
                    <a:pt x="121" y="122"/>
                  </a:cubicBezTo>
                  <a:cubicBezTo>
                    <a:pt x="121" y="122"/>
                    <a:pt x="120" y="123"/>
                    <a:pt x="120" y="123"/>
                  </a:cubicBezTo>
                  <a:cubicBezTo>
                    <a:pt x="119" y="125"/>
                    <a:pt x="118" y="126"/>
                    <a:pt x="117" y="127"/>
                  </a:cubicBezTo>
                  <a:cubicBezTo>
                    <a:pt x="116" y="128"/>
                    <a:pt x="116" y="128"/>
                    <a:pt x="115" y="129"/>
                  </a:cubicBezTo>
                  <a:cubicBezTo>
                    <a:pt x="114" y="130"/>
                    <a:pt x="113" y="132"/>
                    <a:pt x="111" y="133"/>
                  </a:cubicBezTo>
                  <a:cubicBezTo>
                    <a:pt x="111" y="134"/>
                    <a:pt x="110" y="134"/>
                    <a:pt x="110" y="135"/>
                  </a:cubicBezTo>
                  <a:cubicBezTo>
                    <a:pt x="108" y="137"/>
                    <a:pt x="106" y="138"/>
                    <a:pt x="104" y="140"/>
                  </a:cubicBezTo>
                  <a:cubicBezTo>
                    <a:pt x="104" y="141"/>
                    <a:pt x="103" y="141"/>
                    <a:pt x="103" y="142"/>
                  </a:cubicBezTo>
                  <a:cubicBezTo>
                    <a:pt x="101" y="143"/>
                    <a:pt x="100" y="145"/>
                    <a:pt x="98" y="146"/>
                  </a:cubicBezTo>
                  <a:cubicBezTo>
                    <a:pt x="97" y="147"/>
                    <a:pt x="97" y="148"/>
                    <a:pt x="96" y="149"/>
                  </a:cubicBezTo>
                  <a:cubicBezTo>
                    <a:pt x="94" y="150"/>
                    <a:pt x="92" y="151"/>
                    <a:pt x="91" y="153"/>
                  </a:cubicBezTo>
                  <a:cubicBezTo>
                    <a:pt x="90" y="154"/>
                    <a:pt x="89" y="154"/>
                    <a:pt x="89" y="155"/>
                  </a:cubicBezTo>
                  <a:cubicBezTo>
                    <a:pt x="86" y="157"/>
                    <a:pt x="84" y="159"/>
                    <a:pt x="81" y="161"/>
                  </a:cubicBezTo>
                  <a:cubicBezTo>
                    <a:pt x="80" y="162"/>
                    <a:pt x="80" y="162"/>
                    <a:pt x="80" y="162"/>
                  </a:cubicBezTo>
                  <a:cubicBezTo>
                    <a:pt x="78" y="164"/>
                    <a:pt x="75" y="166"/>
                    <a:pt x="73" y="168"/>
                  </a:cubicBezTo>
                  <a:cubicBezTo>
                    <a:pt x="72" y="169"/>
                    <a:pt x="71" y="169"/>
                    <a:pt x="70" y="170"/>
                  </a:cubicBezTo>
                  <a:cubicBezTo>
                    <a:pt x="68" y="172"/>
                    <a:pt x="66" y="173"/>
                    <a:pt x="64" y="175"/>
                  </a:cubicBezTo>
                  <a:cubicBezTo>
                    <a:pt x="63" y="176"/>
                    <a:pt x="62" y="176"/>
                    <a:pt x="61" y="177"/>
                  </a:cubicBezTo>
                  <a:cubicBezTo>
                    <a:pt x="58" y="179"/>
                    <a:pt x="56" y="181"/>
                    <a:pt x="53" y="183"/>
                  </a:cubicBezTo>
                  <a:cubicBezTo>
                    <a:pt x="52" y="183"/>
                    <a:pt x="52" y="184"/>
                    <a:pt x="51" y="184"/>
                  </a:cubicBezTo>
                  <a:cubicBezTo>
                    <a:pt x="47" y="187"/>
                    <a:pt x="44" y="189"/>
                    <a:pt x="40" y="191"/>
                  </a:cubicBezTo>
                  <a:cubicBezTo>
                    <a:pt x="39" y="192"/>
                    <a:pt x="39" y="193"/>
                    <a:pt x="38" y="193"/>
                  </a:cubicBezTo>
                  <a:cubicBezTo>
                    <a:pt x="35" y="195"/>
                    <a:pt x="32" y="197"/>
                    <a:pt x="29" y="199"/>
                  </a:cubicBezTo>
                  <a:cubicBezTo>
                    <a:pt x="28" y="200"/>
                    <a:pt x="27" y="201"/>
                    <a:pt x="25" y="202"/>
                  </a:cubicBezTo>
                  <a:cubicBezTo>
                    <a:pt x="23" y="203"/>
                    <a:pt x="20" y="205"/>
                    <a:pt x="17" y="207"/>
                  </a:cubicBezTo>
                  <a:cubicBezTo>
                    <a:pt x="16" y="208"/>
                    <a:pt x="14" y="209"/>
                    <a:pt x="13" y="209"/>
                  </a:cubicBezTo>
                  <a:cubicBezTo>
                    <a:pt x="9" y="212"/>
                    <a:pt x="5" y="215"/>
                    <a:pt x="0" y="217"/>
                  </a:cubicBezTo>
                  <a:cubicBezTo>
                    <a:pt x="35" y="202"/>
                    <a:pt x="578" y="176"/>
                    <a:pt x="578" y="151"/>
                  </a:cubicBezTo>
                  <a:cubicBezTo>
                    <a:pt x="514" y="38"/>
                    <a:pt x="514" y="38"/>
                    <a:pt x="514" y="38"/>
                  </a:cubicBezTo>
                  <a:lnTo>
                    <a:pt x="272" y="3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53" name="Freeform 250"/>
            <p:cNvSpPr>
              <a:spLocks/>
            </p:cNvSpPr>
            <p:nvPr/>
          </p:nvSpPr>
          <p:spPr bwMode="auto">
            <a:xfrm>
              <a:off x="5394490" y="4310998"/>
              <a:ext cx="1784511" cy="623567"/>
            </a:xfrm>
            <a:custGeom>
              <a:avLst/>
              <a:gdLst>
                <a:gd name="T0" fmla="*/ 990 w 1005"/>
                <a:gd name="T1" fmla="*/ 352 h 352"/>
                <a:gd name="T2" fmla="*/ 990 w 1005"/>
                <a:gd name="T3" fmla="*/ 233 h 352"/>
                <a:gd name="T4" fmla="*/ 990 w 1005"/>
                <a:gd name="T5" fmla="*/ 233 h 352"/>
                <a:gd name="T6" fmla="*/ 988 w 1005"/>
                <a:gd name="T7" fmla="*/ 237 h 352"/>
                <a:gd name="T8" fmla="*/ 984 w 1005"/>
                <a:gd name="T9" fmla="*/ 240 h 352"/>
                <a:gd name="T10" fmla="*/ 978 w 1005"/>
                <a:gd name="T11" fmla="*/ 243 h 352"/>
                <a:gd name="T12" fmla="*/ 970 w 1005"/>
                <a:gd name="T13" fmla="*/ 246 h 352"/>
                <a:gd name="T14" fmla="*/ 960 w 1005"/>
                <a:gd name="T15" fmla="*/ 249 h 352"/>
                <a:gd name="T16" fmla="*/ 952 w 1005"/>
                <a:gd name="T17" fmla="*/ 251 h 352"/>
                <a:gd name="T18" fmla="*/ 952 w 1005"/>
                <a:gd name="T19" fmla="*/ 218 h 352"/>
                <a:gd name="T20" fmla="*/ 948 w 1005"/>
                <a:gd name="T21" fmla="*/ 219 h 352"/>
                <a:gd name="T22" fmla="*/ 933 w 1005"/>
                <a:gd name="T23" fmla="*/ 222 h 352"/>
                <a:gd name="T24" fmla="*/ 915 w 1005"/>
                <a:gd name="T25" fmla="*/ 225 h 352"/>
                <a:gd name="T26" fmla="*/ 892 w 1005"/>
                <a:gd name="T27" fmla="*/ 228 h 352"/>
                <a:gd name="T28" fmla="*/ 861 w 1005"/>
                <a:gd name="T29" fmla="*/ 232 h 352"/>
                <a:gd name="T30" fmla="*/ 844 w 1005"/>
                <a:gd name="T31" fmla="*/ 234 h 352"/>
                <a:gd name="T32" fmla="*/ 844 w 1005"/>
                <a:gd name="T33" fmla="*/ 200 h 352"/>
                <a:gd name="T34" fmla="*/ 813 w 1005"/>
                <a:gd name="T35" fmla="*/ 203 h 352"/>
                <a:gd name="T36" fmla="*/ 687 w 1005"/>
                <a:gd name="T37" fmla="*/ 211 h 352"/>
                <a:gd name="T38" fmla="*/ 686 w 1005"/>
                <a:gd name="T39" fmla="*/ 211 h 352"/>
                <a:gd name="T40" fmla="*/ 686 w 1005"/>
                <a:gd name="T41" fmla="*/ 177 h 352"/>
                <a:gd name="T42" fmla="*/ 640 w 1005"/>
                <a:gd name="T43" fmla="*/ 179 h 352"/>
                <a:gd name="T44" fmla="*/ 584 w 1005"/>
                <a:gd name="T45" fmla="*/ 180 h 352"/>
                <a:gd name="T46" fmla="*/ 543 w 1005"/>
                <a:gd name="T47" fmla="*/ 181 h 352"/>
                <a:gd name="T48" fmla="*/ 505 w 1005"/>
                <a:gd name="T49" fmla="*/ 181 h 352"/>
                <a:gd name="T50" fmla="*/ 494 w 1005"/>
                <a:gd name="T51" fmla="*/ 181 h 352"/>
                <a:gd name="T52" fmla="*/ 494 w 1005"/>
                <a:gd name="T53" fmla="*/ 148 h 352"/>
                <a:gd name="T54" fmla="*/ 470 w 1005"/>
                <a:gd name="T55" fmla="*/ 148 h 352"/>
                <a:gd name="T56" fmla="*/ 437 w 1005"/>
                <a:gd name="T57" fmla="*/ 148 h 352"/>
                <a:gd name="T58" fmla="*/ 405 w 1005"/>
                <a:gd name="T59" fmla="*/ 147 h 352"/>
                <a:gd name="T60" fmla="*/ 374 w 1005"/>
                <a:gd name="T61" fmla="*/ 146 h 352"/>
                <a:gd name="T62" fmla="*/ 344 w 1005"/>
                <a:gd name="T63" fmla="*/ 146 h 352"/>
                <a:gd name="T64" fmla="*/ 313 w 1005"/>
                <a:gd name="T65" fmla="*/ 145 h 352"/>
                <a:gd name="T66" fmla="*/ 307 w 1005"/>
                <a:gd name="T67" fmla="*/ 144 h 352"/>
                <a:gd name="T68" fmla="*/ 307 w 1005"/>
                <a:gd name="T69" fmla="*/ 111 h 352"/>
                <a:gd name="T70" fmla="*/ 282 w 1005"/>
                <a:gd name="T71" fmla="*/ 110 h 352"/>
                <a:gd name="T72" fmla="*/ 251 w 1005"/>
                <a:gd name="T73" fmla="*/ 108 h 352"/>
                <a:gd name="T74" fmla="*/ 218 w 1005"/>
                <a:gd name="T75" fmla="*/ 106 h 352"/>
                <a:gd name="T76" fmla="*/ 183 w 1005"/>
                <a:gd name="T77" fmla="*/ 104 h 352"/>
                <a:gd name="T78" fmla="*/ 144 w 1005"/>
                <a:gd name="T79" fmla="*/ 100 h 352"/>
                <a:gd name="T80" fmla="*/ 144 w 1005"/>
                <a:gd name="T81" fmla="*/ 67 h 352"/>
                <a:gd name="T82" fmla="*/ 39 w 1005"/>
                <a:gd name="T83" fmla="*/ 52 h 352"/>
                <a:gd name="T84" fmla="*/ 39 w 1005"/>
                <a:gd name="T85" fmla="*/ 18 h 352"/>
                <a:gd name="T86" fmla="*/ 0 w 1005"/>
                <a:gd name="T87" fmla="*/ 0 h 352"/>
                <a:gd name="T88" fmla="*/ 0 w 1005"/>
                <a:gd name="T89" fmla="*/ 87 h 352"/>
                <a:gd name="T90" fmla="*/ 640 w 1005"/>
                <a:gd name="T91" fmla="*/ 293 h 352"/>
                <a:gd name="T92" fmla="*/ 990 w 1005"/>
                <a:gd name="T93"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5" h="352">
                  <a:moveTo>
                    <a:pt x="990" y="352"/>
                  </a:moveTo>
                  <a:cubicBezTo>
                    <a:pt x="990" y="233"/>
                    <a:pt x="990" y="233"/>
                    <a:pt x="990" y="233"/>
                  </a:cubicBezTo>
                  <a:cubicBezTo>
                    <a:pt x="990" y="233"/>
                    <a:pt x="990" y="233"/>
                    <a:pt x="990" y="233"/>
                  </a:cubicBezTo>
                  <a:cubicBezTo>
                    <a:pt x="990" y="234"/>
                    <a:pt x="988" y="235"/>
                    <a:pt x="988" y="237"/>
                  </a:cubicBezTo>
                  <a:cubicBezTo>
                    <a:pt x="987" y="238"/>
                    <a:pt x="985" y="239"/>
                    <a:pt x="984" y="240"/>
                  </a:cubicBezTo>
                  <a:cubicBezTo>
                    <a:pt x="982" y="241"/>
                    <a:pt x="980" y="242"/>
                    <a:pt x="978" y="243"/>
                  </a:cubicBezTo>
                  <a:cubicBezTo>
                    <a:pt x="976" y="244"/>
                    <a:pt x="973" y="245"/>
                    <a:pt x="970" y="246"/>
                  </a:cubicBezTo>
                  <a:cubicBezTo>
                    <a:pt x="967" y="247"/>
                    <a:pt x="964" y="248"/>
                    <a:pt x="960" y="249"/>
                  </a:cubicBezTo>
                  <a:cubicBezTo>
                    <a:pt x="958" y="250"/>
                    <a:pt x="955" y="250"/>
                    <a:pt x="952" y="251"/>
                  </a:cubicBezTo>
                  <a:cubicBezTo>
                    <a:pt x="952" y="218"/>
                    <a:pt x="952" y="218"/>
                    <a:pt x="952" y="218"/>
                  </a:cubicBezTo>
                  <a:cubicBezTo>
                    <a:pt x="951" y="218"/>
                    <a:pt x="950" y="218"/>
                    <a:pt x="948" y="219"/>
                  </a:cubicBezTo>
                  <a:cubicBezTo>
                    <a:pt x="944" y="220"/>
                    <a:pt x="939" y="221"/>
                    <a:pt x="933" y="222"/>
                  </a:cubicBezTo>
                  <a:cubicBezTo>
                    <a:pt x="928" y="223"/>
                    <a:pt x="922" y="224"/>
                    <a:pt x="915" y="225"/>
                  </a:cubicBezTo>
                  <a:cubicBezTo>
                    <a:pt x="908" y="226"/>
                    <a:pt x="900" y="227"/>
                    <a:pt x="892" y="228"/>
                  </a:cubicBezTo>
                  <a:cubicBezTo>
                    <a:pt x="882" y="229"/>
                    <a:pt x="872" y="231"/>
                    <a:pt x="861" y="232"/>
                  </a:cubicBezTo>
                  <a:cubicBezTo>
                    <a:pt x="856" y="233"/>
                    <a:pt x="850" y="233"/>
                    <a:pt x="844" y="234"/>
                  </a:cubicBezTo>
                  <a:cubicBezTo>
                    <a:pt x="844" y="200"/>
                    <a:pt x="844" y="200"/>
                    <a:pt x="844" y="200"/>
                  </a:cubicBezTo>
                  <a:cubicBezTo>
                    <a:pt x="834" y="201"/>
                    <a:pt x="824" y="202"/>
                    <a:pt x="813" y="203"/>
                  </a:cubicBezTo>
                  <a:cubicBezTo>
                    <a:pt x="775" y="206"/>
                    <a:pt x="733" y="209"/>
                    <a:pt x="687" y="211"/>
                  </a:cubicBezTo>
                  <a:cubicBezTo>
                    <a:pt x="686" y="211"/>
                    <a:pt x="686" y="211"/>
                    <a:pt x="686" y="211"/>
                  </a:cubicBezTo>
                  <a:cubicBezTo>
                    <a:pt x="686" y="177"/>
                    <a:pt x="686" y="177"/>
                    <a:pt x="686" y="177"/>
                  </a:cubicBezTo>
                  <a:cubicBezTo>
                    <a:pt x="671" y="178"/>
                    <a:pt x="656" y="179"/>
                    <a:pt x="640" y="179"/>
                  </a:cubicBezTo>
                  <a:cubicBezTo>
                    <a:pt x="622" y="180"/>
                    <a:pt x="603" y="180"/>
                    <a:pt x="584" y="180"/>
                  </a:cubicBezTo>
                  <a:cubicBezTo>
                    <a:pt x="571" y="181"/>
                    <a:pt x="557" y="181"/>
                    <a:pt x="543" y="181"/>
                  </a:cubicBezTo>
                  <a:cubicBezTo>
                    <a:pt x="530" y="181"/>
                    <a:pt x="518" y="181"/>
                    <a:pt x="505" y="181"/>
                  </a:cubicBezTo>
                  <a:cubicBezTo>
                    <a:pt x="501" y="181"/>
                    <a:pt x="498" y="181"/>
                    <a:pt x="494" y="181"/>
                  </a:cubicBezTo>
                  <a:cubicBezTo>
                    <a:pt x="494" y="148"/>
                    <a:pt x="494" y="148"/>
                    <a:pt x="494" y="148"/>
                  </a:cubicBezTo>
                  <a:cubicBezTo>
                    <a:pt x="486" y="148"/>
                    <a:pt x="478" y="148"/>
                    <a:pt x="470" y="148"/>
                  </a:cubicBezTo>
                  <a:cubicBezTo>
                    <a:pt x="459" y="148"/>
                    <a:pt x="448" y="148"/>
                    <a:pt x="437" y="148"/>
                  </a:cubicBezTo>
                  <a:cubicBezTo>
                    <a:pt x="426" y="147"/>
                    <a:pt x="416" y="147"/>
                    <a:pt x="405" y="147"/>
                  </a:cubicBezTo>
                  <a:cubicBezTo>
                    <a:pt x="395" y="147"/>
                    <a:pt x="385" y="147"/>
                    <a:pt x="374" y="146"/>
                  </a:cubicBezTo>
                  <a:cubicBezTo>
                    <a:pt x="364" y="146"/>
                    <a:pt x="354" y="146"/>
                    <a:pt x="344" y="146"/>
                  </a:cubicBezTo>
                  <a:cubicBezTo>
                    <a:pt x="333" y="145"/>
                    <a:pt x="323" y="145"/>
                    <a:pt x="313" y="145"/>
                  </a:cubicBezTo>
                  <a:cubicBezTo>
                    <a:pt x="311" y="144"/>
                    <a:pt x="309" y="144"/>
                    <a:pt x="307" y="144"/>
                  </a:cubicBezTo>
                  <a:cubicBezTo>
                    <a:pt x="307" y="111"/>
                    <a:pt x="307" y="111"/>
                    <a:pt x="307" y="111"/>
                  </a:cubicBezTo>
                  <a:cubicBezTo>
                    <a:pt x="298" y="111"/>
                    <a:pt x="290" y="110"/>
                    <a:pt x="282" y="110"/>
                  </a:cubicBezTo>
                  <a:cubicBezTo>
                    <a:pt x="272" y="109"/>
                    <a:pt x="261" y="109"/>
                    <a:pt x="251" y="108"/>
                  </a:cubicBezTo>
                  <a:cubicBezTo>
                    <a:pt x="240" y="108"/>
                    <a:pt x="229" y="107"/>
                    <a:pt x="218" y="106"/>
                  </a:cubicBezTo>
                  <a:cubicBezTo>
                    <a:pt x="206" y="106"/>
                    <a:pt x="194" y="105"/>
                    <a:pt x="183" y="104"/>
                  </a:cubicBezTo>
                  <a:cubicBezTo>
                    <a:pt x="169" y="103"/>
                    <a:pt x="156" y="102"/>
                    <a:pt x="144" y="100"/>
                  </a:cubicBezTo>
                  <a:cubicBezTo>
                    <a:pt x="144" y="67"/>
                    <a:pt x="144" y="67"/>
                    <a:pt x="144" y="67"/>
                  </a:cubicBezTo>
                  <a:cubicBezTo>
                    <a:pt x="100" y="63"/>
                    <a:pt x="64" y="57"/>
                    <a:pt x="39" y="52"/>
                  </a:cubicBezTo>
                  <a:cubicBezTo>
                    <a:pt x="39" y="18"/>
                    <a:pt x="39" y="18"/>
                    <a:pt x="39" y="18"/>
                  </a:cubicBezTo>
                  <a:cubicBezTo>
                    <a:pt x="14" y="13"/>
                    <a:pt x="0" y="6"/>
                    <a:pt x="0" y="0"/>
                  </a:cubicBezTo>
                  <a:cubicBezTo>
                    <a:pt x="0" y="87"/>
                    <a:pt x="0" y="87"/>
                    <a:pt x="0" y="87"/>
                  </a:cubicBezTo>
                  <a:cubicBezTo>
                    <a:pt x="0" y="201"/>
                    <a:pt x="289" y="258"/>
                    <a:pt x="640" y="293"/>
                  </a:cubicBezTo>
                  <a:cubicBezTo>
                    <a:pt x="1005" y="330"/>
                    <a:pt x="986" y="339"/>
                    <a:pt x="990" y="352"/>
                  </a:cubicBezTo>
                  <a:close/>
                </a:path>
              </a:pathLst>
            </a:custGeom>
            <a:solidFill>
              <a:schemeClr val="accent1"/>
            </a:solidFill>
            <a:ln w="19050">
              <a:gradFill flip="none" rotWithShape="1">
                <a:gsLst>
                  <a:gs pos="0">
                    <a:schemeClr val="bg1"/>
                  </a:gs>
                  <a:gs pos="100000">
                    <a:schemeClr val="bg1">
                      <a:lumMod val="85000"/>
                    </a:schemeClr>
                  </a:gs>
                </a:gsLst>
                <a:lin ang="2700000" scaled="1"/>
                <a:tileRect/>
              </a:gradFill>
            </a:ln>
            <a:effectLst>
              <a:outerShdw blurRad="139700" dist="38100" dir="5400000" algn="t" rotWithShape="0">
                <a:prstClr val="black">
                  <a:alpha val="30000"/>
                </a:prstClr>
              </a:outerShdw>
              <a:softEdge rad="0"/>
            </a:effectLst>
          </p:spPr>
          <p:txBody>
            <a:bodyPr vert="horz" wrap="square" lIns="91440" tIns="45720" rIns="91440" bIns="45720" numCol="1" anchor="t" anchorCtr="0" compatLnSpc="1">
              <a:prstTxWarp prst="textNoShape">
                <a:avLst/>
              </a:prstTxWarp>
              <a:noAutofit/>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54" name="Freeform 251"/>
            <p:cNvSpPr>
              <a:spLocks/>
            </p:cNvSpPr>
            <p:nvPr/>
          </p:nvSpPr>
          <p:spPr bwMode="auto">
            <a:xfrm>
              <a:off x="5394490" y="4312497"/>
              <a:ext cx="665538" cy="33727"/>
            </a:xfrm>
            <a:custGeom>
              <a:avLst/>
              <a:gdLst>
                <a:gd name="T0" fmla="*/ 365 w 375"/>
                <a:gd name="T1" fmla="*/ 0 h 19"/>
                <a:gd name="T2" fmla="*/ 375 w 375"/>
                <a:gd name="T3" fmla="*/ 5 h 19"/>
                <a:gd name="T4" fmla="*/ 39 w 375"/>
                <a:gd name="T5" fmla="*/ 19 h 19"/>
                <a:gd name="T6" fmla="*/ 0 w 375"/>
                <a:gd name="T7" fmla="*/ 0 h 19"/>
                <a:gd name="T8" fmla="*/ 365 w 375"/>
                <a:gd name="T9" fmla="*/ 0 h 19"/>
              </a:gdLst>
              <a:ahLst/>
              <a:cxnLst>
                <a:cxn ang="0">
                  <a:pos x="T0" y="T1"/>
                </a:cxn>
                <a:cxn ang="0">
                  <a:pos x="T2" y="T3"/>
                </a:cxn>
                <a:cxn ang="0">
                  <a:pos x="T4" y="T5"/>
                </a:cxn>
                <a:cxn ang="0">
                  <a:pos x="T6" y="T7"/>
                </a:cxn>
                <a:cxn ang="0">
                  <a:pos x="T8" y="T9"/>
                </a:cxn>
              </a:cxnLst>
              <a:rect l="0" t="0" r="r" b="b"/>
              <a:pathLst>
                <a:path w="375" h="19">
                  <a:moveTo>
                    <a:pt x="365" y="0"/>
                  </a:moveTo>
                  <a:cubicBezTo>
                    <a:pt x="365" y="2"/>
                    <a:pt x="369" y="3"/>
                    <a:pt x="375" y="5"/>
                  </a:cubicBezTo>
                  <a:cubicBezTo>
                    <a:pt x="39" y="19"/>
                    <a:pt x="39" y="19"/>
                    <a:pt x="39" y="19"/>
                  </a:cubicBezTo>
                  <a:cubicBezTo>
                    <a:pt x="14" y="13"/>
                    <a:pt x="0" y="7"/>
                    <a:pt x="0" y="0"/>
                  </a:cubicBezTo>
                  <a:lnTo>
                    <a:pt x="3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55" name="Freeform 252"/>
            <p:cNvSpPr>
              <a:spLocks/>
            </p:cNvSpPr>
            <p:nvPr/>
          </p:nvSpPr>
          <p:spPr bwMode="auto">
            <a:xfrm>
              <a:off x="5463442" y="4321491"/>
              <a:ext cx="596586" cy="83192"/>
            </a:xfrm>
            <a:custGeom>
              <a:avLst/>
              <a:gdLst>
                <a:gd name="T0" fmla="*/ 796 w 796"/>
                <a:gd name="T1" fmla="*/ 78 h 111"/>
                <a:gd name="T2" fmla="*/ 0 w 796"/>
                <a:gd name="T3" fmla="*/ 111 h 111"/>
                <a:gd name="T4" fmla="*/ 0 w 796"/>
                <a:gd name="T5" fmla="*/ 33 h 111"/>
                <a:gd name="T6" fmla="*/ 796 w 796"/>
                <a:gd name="T7" fmla="*/ 0 h 111"/>
                <a:gd name="T8" fmla="*/ 796 w 796"/>
                <a:gd name="T9" fmla="*/ 78 h 111"/>
              </a:gdLst>
              <a:ahLst/>
              <a:cxnLst>
                <a:cxn ang="0">
                  <a:pos x="T0" y="T1"/>
                </a:cxn>
                <a:cxn ang="0">
                  <a:pos x="T2" y="T3"/>
                </a:cxn>
                <a:cxn ang="0">
                  <a:pos x="T4" y="T5"/>
                </a:cxn>
                <a:cxn ang="0">
                  <a:pos x="T6" y="T7"/>
                </a:cxn>
                <a:cxn ang="0">
                  <a:pos x="T8" y="T9"/>
                </a:cxn>
              </a:cxnLst>
              <a:rect l="0" t="0" r="r" b="b"/>
              <a:pathLst>
                <a:path w="796" h="111">
                  <a:moveTo>
                    <a:pt x="796" y="78"/>
                  </a:moveTo>
                  <a:lnTo>
                    <a:pt x="0" y="111"/>
                  </a:lnTo>
                  <a:lnTo>
                    <a:pt x="0" y="33"/>
                  </a:lnTo>
                  <a:lnTo>
                    <a:pt x="796" y="0"/>
                  </a:lnTo>
                  <a:lnTo>
                    <a:pt x="796" y="78"/>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56" name="Freeform 253"/>
            <p:cNvSpPr>
              <a:spLocks/>
            </p:cNvSpPr>
            <p:nvPr/>
          </p:nvSpPr>
          <p:spPr bwMode="auto">
            <a:xfrm>
              <a:off x="6272880" y="2917716"/>
              <a:ext cx="378487" cy="74198"/>
            </a:xfrm>
            <a:custGeom>
              <a:avLst/>
              <a:gdLst>
                <a:gd name="T0" fmla="*/ 0 w 213"/>
                <a:gd name="T1" fmla="*/ 0 h 42"/>
                <a:gd name="T2" fmla="*/ 213 w 213"/>
                <a:gd name="T3" fmla="*/ 5 h 42"/>
                <a:gd name="T4" fmla="*/ 56 w 213"/>
                <a:gd name="T5" fmla="*/ 42 h 42"/>
                <a:gd name="T6" fmla="*/ 0 w 213"/>
                <a:gd name="T7" fmla="*/ 41 h 42"/>
                <a:gd name="T8" fmla="*/ 0 w 213"/>
                <a:gd name="T9" fmla="*/ 0 h 42"/>
              </a:gdLst>
              <a:ahLst/>
              <a:cxnLst>
                <a:cxn ang="0">
                  <a:pos x="T0" y="T1"/>
                </a:cxn>
                <a:cxn ang="0">
                  <a:pos x="T2" y="T3"/>
                </a:cxn>
                <a:cxn ang="0">
                  <a:pos x="T4" y="T5"/>
                </a:cxn>
                <a:cxn ang="0">
                  <a:pos x="T6" y="T7"/>
                </a:cxn>
                <a:cxn ang="0">
                  <a:pos x="T8" y="T9"/>
                </a:cxn>
              </a:cxnLst>
              <a:rect l="0" t="0" r="r" b="b"/>
              <a:pathLst>
                <a:path w="213" h="42">
                  <a:moveTo>
                    <a:pt x="0" y="0"/>
                  </a:moveTo>
                  <a:cubicBezTo>
                    <a:pt x="76" y="0"/>
                    <a:pt x="147" y="2"/>
                    <a:pt x="213" y="5"/>
                  </a:cubicBezTo>
                  <a:cubicBezTo>
                    <a:pt x="56" y="42"/>
                    <a:pt x="56" y="42"/>
                    <a:pt x="56" y="42"/>
                  </a:cubicBezTo>
                  <a:cubicBezTo>
                    <a:pt x="39" y="42"/>
                    <a:pt x="20" y="41"/>
                    <a:pt x="0" y="4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57" name="Freeform 254"/>
            <p:cNvSpPr>
              <a:spLocks/>
            </p:cNvSpPr>
            <p:nvPr/>
          </p:nvSpPr>
          <p:spPr bwMode="auto">
            <a:xfrm>
              <a:off x="6372561" y="2859257"/>
              <a:ext cx="605579" cy="72699"/>
            </a:xfrm>
            <a:custGeom>
              <a:avLst/>
              <a:gdLst>
                <a:gd name="T0" fmla="*/ 157 w 341"/>
                <a:gd name="T1" fmla="*/ 0 h 41"/>
                <a:gd name="T2" fmla="*/ 341 w 341"/>
                <a:gd name="T3" fmla="*/ 12 h 41"/>
                <a:gd name="T4" fmla="*/ 49 w 341"/>
                <a:gd name="T5" fmla="*/ 41 h 41"/>
                <a:gd name="T6" fmla="*/ 0 w 341"/>
                <a:gd name="T7" fmla="*/ 38 h 41"/>
                <a:gd name="T8" fmla="*/ 157 w 341"/>
                <a:gd name="T9" fmla="*/ 0 h 41"/>
              </a:gdLst>
              <a:ahLst/>
              <a:cxnLst>
                <a:cxn ang="0">
                  <a:pos x="T0" y="T1"/>
                </a:cxn>
                <a:cxn ang="0">
                  <a:pos x="T2" y="T3"/>
                </a:cxn>
                <a:cxn ang="0">
                  <a:pos x="T4" y="T5"/>
                </a:cxn>
                <a:cxn ang="0">
                  <a:pos x="T6" y="T7"/>
                </a:cxn>
                <a:cxn ang="0">
                  <a:pos x="T8" y="T9"/>
                </a:cxn>
              </a:cxnLst>
              <a:rect l="0" t="0" r="r" b="b"/>
              <a:pathLst>
                <a:path w="341" h="41">
                  <a:moveTo>
                    <a:pt x="157" y="0"/>
                  </a:moveTo>
                  <a:cubicBezTo>
                    <a:pt x="226" y="3"/>
                    <a:pt x="289" y="7"/>
                    <a:pt x="341" y="12"/>
                  </a:cubicBezTo>
                  <a:cubicBezTo>
                    <a:pt x="49" y="41"/>
                    <a:pt x="49" y="41"/>
                    <a:pt x="49" y="41"/>
                  </a:cubicBezTo>
                  <a:cubicBezTo>
                    <a:pt x="35" y="39"/>
                    <a:pt x="18" y="38"/>
                    <a:pt x="0" y="38"/>
                  </a:cubicBezTo>
                  <a:lnTo>
                    <a:pt x="1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58" name="Freeform 255"/>
            <p:cNvSpPr>
              <a:spLocks/>
            </p:cNvSpPr>
            <p:nvPr/>
          </p:nvSpPr>
          <p:spPr bwMode="auto">
            <a:xfrm>
              <a:off x="6458002" y="2812789"/>
              <a:ext cx="732991" cy="60708"/>
            </a:xfrm>
            <a:custGeom>
              <a:avLst/>
              <a:gdLst>
                <a:gd name="T0" fmla="*/ 293 w 413"/>
                <a:gd name="T1" fmla="*/ 0 h 34"/>
                <a:gd name="T2" fmla="*/ 413 w 413"/>
                <a:gd name="T3" fmla="*/ 18 h 34"/>
                <a:gd name="T4" fmla="*/ 32 w 413"/>
                <a:gd name="T5" fmla="*/ 34 h 34"/>
                <a:gd name="T6" fmla="*/ 0 w 413"/>
                <a:gd name="T7" fmla="*/ 29 h 34"/>
                <a:gd name="T8" fmla="*/ 293 w 413"/>
                <a:gd name="T9" fmla="*/ 0 h 34"/>
              </a:gdLst>
              <a:ahLst/>
              <a:cxnLst>
                <a:cxn ang="0">
                  <a:pos x="T0" y="T1"/>
                </a:cxn>
                <a:cxn ang="0">
                  <a:pos x="T2" y="T3"/>
                </a:cxn>
                <a:cxn ang="0">
                  <a:pos x="T4" y="T5"/>
                </a:cxn>
                <a:cxn ang="0">
                  <a:pos x="T6" y="T7"/>
                </a:cxn>
                <a:cxn ang="0">
                  <a:pos x="T8" y="T9"/>
                </a:cxn>
              </a:cxnLst>
              <a:rect l="0" t="0" r="r" b="b"/>
              <a:pathLst>
                <a:path w="413" h="34">
                  <a:moveTo>
                    <a:pt x="293" y="0"/>
                  </a:moveTo>
                  <a:cubicBezTo>
                    <a:pt x="344" y="5"/>
                    <a:pt x="385" y="11"/>
                    <a:pt x="413" y="18"/>
                  </a:cubicBezTo>
                  <a:cubicBezTo>
                    <a:pt x="32" y="34"/>
                    <a:pt x="32" y="34"/>
                    <a:pt x="32" y="34"/>
                  </a:cubicBezTo>
                  <a:cubicBezTo>
                    <a:pt x="24" y="32"/>
                    <a:pt x="13" y="30"/>
                    <a:pt x="0" y="29"/>
                  </a:cubicBezTo>
                  <a:lnTo>
                    <a:pt x="2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59" name="Freeform 256"/>
            <p:cNvSpPr>
              <a:spLocks/>
            </p:cNvSpPr>
            <p:nvPr/>
          </p:nvSpPr>
          <p:spPr bwMode="auto">
            <a:xfrm>
              <a:off x="6514962" y="2777564"/>
              <a:ext cx="753976" cy="37474"/>
            </a:xfrm>
            <a:custGeom>
              <a:avLst/>
              <a:gdLst>
                <a:gd name="T0" fmla="*/ 381 w 425"/>
                <a:gd name="T1" fmla="*/ 0 h 21"/>
                <a:gd name="T2" fmla="*/ 425 w 425"/>
                <a:gd name="T3" fmla="*/ 21 h 21"/>
                <a:gd name="T4" fmla="*/ 11 w 425"/>
                <a:gd name="T5" fmla="*/ 21 h 21"/>
                <a:gd name="T6" fmla="*/ 0 w 425"/>
                <a:gd name="T7" fmla="*/ 16 h 21"/>
                <a:gd name="T8" fmla="*/ 381 w 425"/>
                <a:gd name="T9" fmla="*/ 0 h 21"/>
              </a:gdLst>
              <a:ahLst/>
              <a:cxnLst>
                <a:cxn ang="0">
                  <a:pos x="T0" y="T1"/>
                </a:cxn>
                <a:cxn ang="0">
                  <a:pos x="T2" y="T3"/>
                </a:cxn>
                <a:cxn ang="0">
                  <a:pos x="T4" y="T5"/>
                </a:cxn>
                <a:cxn ang="0">
                  <a:pos x="T6" y="T7"/>
                </a:cxn>
                <a:cxn ang="0">
                  <a:pos x="T8" y="T9"/>
                </a:cxn>
              </a:cxnLst>
              <a:rect l="0" t="0" r="r" b="b"/>
              <a:pathLst>
                <a:path w="425" h="21">
                  <a:moveTo>
                    <a:pt x="381" y="0"/>
                  </a:moveTo>
                  <a:cubicBezTo>
                    <a:pt x="409" y="7"/>
                    <a:pt x="425" y="14"/>
                    <a:pt x="425" y="21"/>
                  </a:cubicBezTo>
                  <a:cubicBezTo>
                    <a:pt x="11" y="21"/>
                    <a:pt x="11" y="21"/>
                    <a:pt x="11" y="21"/>
                  </a:cubicBezTo>
                  <a:cubicBezTo>
                    <a:pt x="11" y="19"/>
                    <a:pt x="7" y="17"/>
                    <a:pt x="0" y="16"/>
                  </a:cubicBezTo>
                  <a:lnTo>
                    <a:pt x="38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60" name="Freeform 257"/>
            <p:cNvSpPr>
              <a:spLocks/>
            </p:cNvSpPr>
            <p:nvPr/>
          </p:nvSpPr>
          <p:spPr bwMode="auto">
            <a:xfrm>
              <a:off x="5887648" y="2985170"/>
              <a:ext cx="385232" cy="74198"/>
            </a:xfrm>
            <a:custGeom>
              <a:avLst/>
              <a:gdLst>
                <a:gd name="T0" fmla="*/ 217 w 217"/>
                <a:gd name="T1" fmla="*/ 0 h 42"/>
                <a:gd name="T2" fmla="*/ 217 w 217"/>
                <a:gd name="T3" fmla="*/ 41 h 42"/>
                <a:gd name="T4" fmla="*/ 160 w 217"/>
                <a:gd name="T5" fmla="*/ 42 h 42"/>
                <a:gd name="T6" fmla="*/ 0 w 217"/>
                <a:gd name="T7" fmla="*/ 5 h 42"/>
                <a:gd name="T8" fmla="*/ 217 w 217"/>
                <a:gd name="T9" fmla="*/ 0 h 42"/>
              </a:gdLst>
              <a:ahLst/>
              <a:cxnLst>
                <a:cxn ang="0">
                  <a:pos x="T0" y="T1"/>
                </a:cxn>
                <a:cxn ang="0">
                  <a:pos x="T2" y="T3"/>
                </a:cxn>
                <a:cxn ang="0">
                  <a:pos x="T4" y="T5"/>
                </a:cxn>
                <a:cxn ang="0">
                  <a:pos x="T6" y="T7"/>
                </a:cxn>
                <a:cxn ang="0">
                  <a:pos x="T8" y="T9"/>
                </a:cxn>
              </a:cxnLst>
              <a:rect l="0" t="0" r="r" b="b"/>
              <a:pathLst>
                <a:path w="217" h="42">
                  <a:moveTo>
                    <a:pt x="217" y="0"/>
                  </a:moveTo>
                  <a:cubicBezTo>
                    <a:pt x="217" y="41"/>
                    <a:pt x="217" y="41"/>
                    <a:pt x="217" y="41"/>
                  </a:cubicBezTo>
                  <a:cubicBezTo>
                    <a:pt x="197" y="41"/>
                    <a:pt x="178" y="41"/>
                    <a:pt x="160" y="42"/>
                  </a:cubicBezTo>
                  <a:cubicBezTo>
                    <a:pt x="0" y="5"/>
                    <a:pt x="0" y="5"/>
                    <a:pt x="0" y="5"/>
                  </a:cubicBezTo>
                  <a:cubicBezTo>
                    <a:pt x="67" y="2"/>
                    <a:pt x="140" y="0"/>
                    <a:pt x="2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61" name="Freeform 258"/>
            <p:cNvSpPr>
              <a:spLocks/>
            </p:cNvSpPr>
            <p:nvPr/>
          </p:nvSpPr>
          <p:spPr bwMode="auto">
            <a:xfrm>
              <a:off x="5569868" y="3059368"/>
              <a:ext cx="601832" cy="72699"/>
            </a:xfrm>
            <a:custGeom>
              <a:avLst/>
              <a:gdLst>
                <a:gd name="T0" fmla="*/ 179 w 339"/>
                <a:gd name="T1" fmla="*/ 0 h 41"/>
                <a:gd name="T2" fmla="*/ 339 w 339"/>
                <a:gd name="T3" fmla="*/ 38 h 41"/>
                <a:gd name="T4" fmla="*/ 292 w 339"/>
                <a:gd name="T5" fmla="*/ 41 h 41"/>
                <a:gd name="T6" fmla="*/ 0 w 339"/>
                <a:gd name="T7" fmla="*/ 12 h 41"/>
                <a:gd name="T8" fmla="*/ 179 w 339"/>
                <a:gd name="T9" fmla="*/ 0 h 41"/>
              </a:gdLst>
              <a:ahLst/>
              <a:cxnLst>
                <a:cxn ang="0">
                  <a:pos x="T0" y="T1"/>
                </a:cxn>
                <a:cxn ang="0">
                  <a:pos x="T2" y="T3"/>
                </a:cxn>
                <a:cxn ang="0">
                  <a:pos x="T4" y="T5"/>
                </a:cxn>
                <a:cxn ang="0">
                  <a:pos x="T6" y="T7"/>
                </a:cxn>
                <a:cxn ang="0">
                  <a:pos x="T8" y="T9"/>
                </a:cxn>
              </a:cxnLst>
              <a:rect l="0" t="0" r="r" b="b"/>
              <a:pathLst>
                <a:path w="339" h="41">
                  <a:moveTo>
                    <a:pt x="179" y="0"/>
                  </a:moveTo>
                  <a:cubicBezTo>
                    <a:pt x="339" y="38"/>
                    <a:pt x="339" y="38"/>
                    <a:pt x="339" y="38"/>
                  </a:cubicBezTo>
                  <a:cubicBezTo>
                    <a:pt x="322" y="38"/>
                    <a:pt x="306" y="40"/>
                    <a:pt x="292" y="41"/>
                  </a:cubicBezTo>
                  <a:cubicBezTo>
                    <a:pt x="0" y="12"/>
                    <a:pt x="0" y="12"/>
                    <a:pt x="0" y="12"/>
                  </a:cubicBezTo>
                  <a:cubicBezTo>
                    <a:pt x="51" y="7"/>
                    <a:pt x="112" y="3"/>
                    <a:pt x="1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62" name="Freeform 259"/>
            <p:cNvSpPr>
              <a:spLocks/>
            </p:cNvSpPr>
            <p:nvPr/>
          </p:nvSpPr>
          <p:spPr bwMode="auto">
            <a:xfrm>
              <a:off x="5351770" y="3146308"/>
              <a:ext cx="736738" cy="59958"/>
            </a:xfrm>
            <a:custGeom>
              <a:avLst/>
              <a:gdLst>
                <a:gd name="T0" fmla="*/ 123 w 415"/>
                <a:gd name="T1" fmla="*/ 0 h 34"/>
                <a:gd name="T2" fmla="*/ 415 w 415"/>
                <a:gd name="T3" fmla="*/ 29 h 34"/>
                <a:gd name="T4" fmla="*/ 383 w 415"/>
                <a:gd name="T5" fmla="*/ 34 h 34"/>
                <a:gd name="T6" fmla="*/ 0 w 415"/>
                <a:gd name="T7" fmla="*/ 18 h 34"/>
                <a:gd name="T8" fmla="*/ 123 w 415"/>
                <a:gd name="T9" fmla="*/ 0 h 34"/>
              </a:gdLst>
              <a:ahLst/>
              <a:cxnLst>
                <a:cxn ang="0">
                  <a:pos x="T0" y="T1"/>
                </a:cxn>
                <a:cxn ang="0">
                  <a:pos x="T2" y="T3"/>
                </a:cxn>
                <a:cxn ang="0">
                  <a:pos x="T4" y="T5"/>
                </a:cxn>
                <a:cxn ang="0">
                  <a:pos x="T6" y="T7"/>
                </a:cxn>
                <a:cxn ang="0">
                  <a:pos x="T8" y="T9"/>
                </a:cxn>
              </a:cxnLst>
              <a:rect l="0" t="0" r="r" b="b"/>
              <a:pathLst>
                <a:path w="415" h="34">
                  <a:moveTo>
                    <a:pt x="123" y="0"/>
                  </a:moveTo>
                  <a:cubicBezTo>
                    <a:pt x="415" y="29"/>
                    <a:pt x="415" y="29"/>
                    <a:pt x="415" y="29"/>
                  </a:cubicBezTo>
                  <a:cubicBezTo>
                    <a:pt x="401" y="30"/>
                    <a:pt x="391" y="32"/>
                    <a:pt x="383" y="34"/>
                  </a:cubicBezTo>
                  <a:cubicBezTo>
                    <a:pt x="0" y="18"/>
                    <a:pt x="0" y="18"/>
                    <a:pt x="0" y="18"/>
                  </a:cubicBezTo>
                  <a:cubicBezTo>
                    <a:pt x="28" y="11"/>
                    <a:pt x="70" y="5"/>
                    <a:pt x="1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63" name="Freeform 260"/>
            <p:cNvSpPr>
              <a:spLocks/>
            </p:cNvSpPr>
            <p:nvPr/>
          </p:nvSpPr>
          <p:spPr bwMode="auto">
            <a:xfrm>
              <a:off x="5276822" y="3245239"/>
              <a:ext cx="754726" cy="37474"/>
            </a:xfrm>
            <a:custGeom>
              <a:avLst/>
              <a:gdLst>
                <a:gd name="T0" fmla="*/ 42 w 425"/>
                <a:gd name="T1" fmla="*/ 0 h 21"/>
                <a:gd name="T2" fmla="*/ 0 w 425"/>
                <a:gd name="T3" fmla="*/ 21 h 21"/>
                <a:gd name="T4" fmla="*/ 414 w 425"/>
                <a:gd name="T5" fmla="*/ 21 h 21"/>
                <a:gd name="T6" fmla="*/ 425 w 425"/>
                <a:gd name="T7" fmla="*/ 16 h 21"/>
                <a:gd name="T8" fmla="*/ 42 w 425"/>
                <a:gd name="T9" fmla="*/ 0 h 21"/>
              </a:gdLst>
              <a:ahLst/>
              <a:cxnLst>
                <a:cxn ang="0">
                  <a:pos x="T0" y="T1"/>
                </a:cxn>
                <a:cxn ang="0">
                  <a:pos x="T2" y="T3"/>
                </a:cxn>
                <a:cxn ang="0">
                  <a:pos x="T4" y="T5"/>
                </a:cxn>
                <a:cxn ang="0">
                  <a:pos x="T6" y="T7"/>
                </a:cxn>
                <a:cxn ang="0">
                  <a:pos x="T8" y="T9"/>
                </a:cxn>
              </a:cxnLst>
              <a:rect l="0" t="0" r="r" b="b"/>
              <a:pathLst>
                <a:path w="425" h="21">
                  <a:moveTo>
                    <a:pt x="42" y="0"/>
                  </a:moveTo>
                  <a:cubicBezTo>
                    <a:pt x="15" y="7"/>
                    <a:pt x="0" y="14"/>
                    <a:pt x="0" y="21"/>
                  </a:cubicBezTo>
                  <a:cubicBezTo>
                    <a:pt x="414" y="21"/>
                    <a:pt x="414" y="21"/>
                    <a:pt x="414" y="21"/>
                  </a:cubicBezTo>
                  <a:cubicBezTo>
                    <a:pt x="414" y="19"/>
                    <a:pt x="418" y="18"/>
                    <a:pt x="425" y="16"/>
                  </a:cubicBez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64" name="Rectangle 261"/>
            <p:cNvSpPr>
              <a:spLocks noChangeArrowheads="1"/>
            </p:cNvSpPr>
            <p:nvPr/>
          </p:nvSpPr>
          <p:spPr bwMode="auto">
            <a:xfrm>
              <a:off x="5276822" y="3282713"/>
              <a:ext cx="735239" cy="67453"/>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65" name="Freeform 262"/>
            <p:cNvSpPr>
              <a:spLocks/>
            </p:cNvSpPr>
            <p:nvPr/>
          </p:nvSpPr>
          <p:spPr bwMode="auto">
            <a:xfrm>
              <a:off x="5351770" y="3180034"/>
              <a:ext cx="679778" cy="93685"/>
            </a:xfrm>
            <a:custGeom>
              <a:avLst/>
              <a:gdLst>
                <a:gd name="T0" fmla="*/ 907 w 907"/>
                <a:gd name="T1" fmla="*/ 125 h 125"/>
                <a:gd name="T2" fmla="*/ 0 w 907"/>
                <a:gd name="T3" fmla="*/ 87 h 125"/>
                <a:gd name="T4" fmla="*/ 0 w 907"/>
                <a:gd name="T5" fmla="*/ 0 h 125"/>
                <a:gd name="T6" fmla="*/ 907 w 907"/>
                <a:gd name="T7" fmla="*/ 35 h 125"/>
                <a:gd name="T8" fmla="*/ 907 w 907"/>
                <a:gd name="T9" fmla="*/ 125 h 125"/>
              </a:gdLst>
              <a:ahLst/>
              <a:cxnLst>
                <a:cxn ang="0">
                  <a:pos x="T0" y="T1"/>
                </a:cxn>
                <a:cxn ang="0">
                  <a:pos x="T2" y="T3"/>
                </a:cxn>
                <a:cxn ang="0">
                  <a:pos x="T4" y="T5"/>
                </a:cxn>
                <a:cxn ang="0">
                  <a:pos x="T6" y="T7"/>
                </a:cxn>
                <a:cxn ang="0">
                  <a:pos x="T8" y="T9"/>
                </a:cxn>
              </a:cxnLst>
              <a:rect l="0" t="0" r="r" b="b"/>
              <a:pathLst>
                <a:path w="907" h="125">
                  <a:moveTo>
                    <a:pt x="907" y="125"/>
                  </a:moveTo>
                  <a:lnTo>
                    <a:pt x="0" y="87"/>
                  </a:lnTo>
                  <a:lnTo>
                    <a:pt x="0" y="0"/>
                  </a:lnTo>
                  <a:lnTo>
                    <a:pt x="907" y="35"/>
                  </a:lnTo>
                  <a:lnTo>
                    <a:pt x="907" y="125"/>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66" name="Freeform 263"/>
            <p:cNvSpPr>
              <a:spLocks/>
            </p:cNvSpPr>
            <p:nvPr/>
          </p:nvSpPr>
          <p:spPr bwMode="auto">
            <a:xfrm>
              <a:off x="5569868" y="3080353"/>
              <a:ext cx="518640" cy="119167"/>
            </a:xfrm>
            <a:custGeom>
              <a:avLst/>
              <a:gdLst>
                <a:gd name="T0" fmla="*/ 692 w 692"/>
                <a:gd name="T1" fmla="*/ 159 h 159"/>
                <a:gd name="T2" fmla="*/ 0 w 692"/>
                <a:gd name="T3" fmla="*/ 88 h 159"/>
                <a:gd name="T4" fmla="*/ 0 w 692"/>
                <a:gd name="T5" fmla="*/ 0 h 159"/>
                <a:gd name="T6" fmla="*/ 692 w 692"/>
                <a:gd name="T7" fmla="*/ 69 h 159"/>
                <a:gd name="T8" fmla="*/ 692 w 692"/>
                <a:gd name="T9" fmla="*/ 159 h 159"/>
              </a:gdLst>
              <a:ahLst/>
              <a:cxnLst>
                <a:cxn ang="0">
                  <a:pos x="T0" y="T1"/>
                </a:cxn>
                <a:cxn ang="0">
                  <a:pos x="T2" y="T3"/>
                </a:cxn>
                <a:cxn ang="0">
                  <a:pos x="T4" y="T5"/>
                </a:cxn>
                <a:cxn ang="0">
                  <a:pos x="T6" y="T7"/>
                </a:cxn>
                <a:cxn ang="0">
                  <a:pos x="T8" y="T9"/>
                </a:cxn>
              </a:cxnLst>
              <a:rect l="0" t="0" r="r" b="b"/>
              <a:pathLst>
                <a:path w="692" h="159">
                  <a:moveTo>
                    <a:pt x="692" y="159"/>
                  </a:moveTo>
                  <a:lnTo>
                    <a:pt x="0" y="88"/>
                  </a:lnTo>
                  <a:lnTo>
                    <a:pt x="0" y="0"/>
                  </a:lnTo>
                  <a:lnTo>
                    <a:pt x="692" y="69"/>
                  </a:lnTo>
                  <a:lnTo>
                    <a:pt x="692" y="15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67" name="Freeform 264"/>
            <p:cNvSpPr>
              <a:spLocks/>
            </p:cNvSpPr>
            <p:nvPr/>
          </p:nvSpPr>
          <p:spPr bwMode="auto">
            <a:xfrm>
              <a:off x="5887648" y="2991915"/>
              <a:ext cx="284053" cy="134906"/>
            </a:xfrm>
            <a:custGeom>
              <a:avLst/>
              <a:gdLst>
                <a:gd name="T0" fmla="*/ 379 w 379"/>
                <a:gd name="T1" fmla="*/ 180 h 180"/>
                <a:gd name="T2" fmla="*/ 0 w 379"/>
                <a:gd name="T3" fmla="*/ 90 h 180"/>
                <a:gd name="T4" fmla="*/ 0 w 379"/>
                <a:gd name="T5" fmla="*/ 0 h 180"/>
                <a:gd name="T6" fmla="*/ 379 w 379"/>
                <a:gd name="T7" fmla="*/ 90 h 180"/>
                <a:gd name="T8" fmla="*/ 379 w 379"/>
                <a:gd name="T9" fmla="*/ 180 h 180"/>
              </a:gdLst>
              <a:ahLst/>
              <a:cxnLst>
                <a:cxn ang="0">
                  <a:pos x="T0" y="T1"/>
                </a:cxn>
                <a:cxn ang="0">
                  <a:pos x="T2" y="T3"/>
                </a:cxn>
                <a:cxn ang="0">
                  <a:pos x="T4" y="T5"/>
                </a:cxn>
                <a:cxn ang="0">
                  <a:pos x="T6" y="T7"/>
                </a:cxn>
                <a:cxn ang="0">
                  <a:pos x="T8" y="T9"/>
                </a:cxn>
              </a:cxnLst>
              <a:rect l="0" t="0" r="r" b="b"/>
              <a:pathLst>
                <a:path w="379" h="180">
                  <a:moveTo>
                    <a:pt x="379" y="180"/>
                  </a:moveTo>
                  <a:lnTo>
                    <a:pt x="0" y="90"/>
                  </a:lnTo>
                  <a:lnTo>
                    <a:pt x="0" y="0"/>
                  </a:lnTo>
                  <a:lnTo>
                    <a:pt x="379" y="90"/>
                  </a:lnTo>
                  <a:lnTo>
                    <a:pt x="379" y="18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68" name="Freeform 265"/>
            <p:cNvSpPr>
              <a:spLocks/>
            </p:cNvSpPr>
            <p:nvPr/>
          </p:nvSpPr>
          <p:spPr bwMode="auto">
            <a:xfrm>
              <a:off x="5566121" y="3434857"/>
              <a:ext cx="522387" cy="116919"/>
            </a:xfrm>
            <a:custGeom>
              <a:avLst/>
              <a:gdLst>
                <a:gd name="T0" fmla="*/ 697 w 697"/>
                <a:gd name="T1" fmla="*/ 88 h 156"/>
                <a:gd name="T2" fmla="*/ 0 w 697"/>
                <a:gd name="T3" fmla="*/ 156 h 156"/>
                <a:gd name="T4" fmla="*/ 0 w 697"/>
                <a:gd name="T5" fmla="*/ 69 h 156"/>
                <a:gd name="T6" fmla="*/ 697 w 697"/>
                <a:gd name="T7" fmla="*/ 0 h 156"/>
                <a:gd name="T8" fmla="*/ 697 w 697"/>
                <a:gd name="T9" fmla="*/ 88 h 156"/>
              </a:gdLst>
              <a:ahLst/>
              <a:cxnLst>
                <a:cxn ang="0">
                  <a:pos x="T0" y="T1"/>
                </a:cxn>
                <a:cxn ang="0">
                  <a:pos x="T2" y="T3"/>
                </a:cxn>
                <a:cxn ang="0">
                  <a:pos x="T4" y="T5"/>
                </a:cxn>
                <a:cxn ang="0">
                  <a:pos x="T6" y="T7"/>
                </a:cxn>
                <a:cxn ang="0">
                  <a:pos x="T8" y="T9"/>
                </a:cxn>
              </a:cxnLst>
              <a:rect l="0" t="0" r="r" b="b"/>
              <a:pathLst>
                <a:path w="697" h="156">
                  <a:moveTo>
                    <a:pt x="697" y="88"/>
                  </a:moveTo>
                  <a:lnTo>
                    <a:pt x="0" y="156"/>
                  </a:lnTo>
                  <a:lnTo>
                    <a:pt x="0" y="69"/>
                  </a:lnTo>
                  <a:lnTo>
                    <a:pt x="697" y="0"/>
                  </a:lnTo>
                  <a:lnTo>
                    <a:pt x="697" y="88"/>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69" name="Freeform 266"/>
            <p:cNvSpPr>
              <a:spLocks/>
            </p:cNvSpPr>
            <p:nvPr/>
          </p:nvSpPr>
          <p:spPr bwMode="auto">
            <a:xfrm>
              <a:off x="5895143" y="3507556"/>
              <a:ext cx="276558" cy="133407"/>
            </a:xfrm>
            <a:custGeom>
              <a:avLst/>
              <a:gdLst>
                <a:gd name="T0" fmla="*/ 369 w 369"/>
                <a:gd name="T1" fmla="*/ 88 h 178"/>
                <a:gd name="T2" fmla="*/ 0 w 369"/>
                <a:gd name="T3" fmla="*/ 178 h 178"/>
                <a:gd name="T4" fmla="*/ 0 w 369"/>
                <a:gd name="T5" fmla="*/ 88 h 178"/>
                <a:gd name="T6" fmla="*/ 369 w 369"/>
                <a:gd name="T7" fmla="*/ 0 h 178"/>
                <a:gd name="T8" fmla="*/ 369 w 369"/>
                <a:gd name="T9" fmla="*/ 88 h 178"/>
              </a:gdLst>
              <a:ahLst/>
              <a:cxnLst>
                <a:cxn ang="0">
                  <a:pos x="T0" y="T1"/>
                </a:cxn>
                <a:cxn ang="0">
                  <a:pos x="T2" y="T3"/>
                </a:cxn>
                <a:cxn ang="0">
                  <a:pos x="T4" y="T5"/>
                </a:cxn>
                <a:cxn ang="0">
                  <a:pos x="T6" y="T7"/>
                </a:cxn>
                <a:cxn ang="0">
                  <a:pos x="T8" y="T9"/>
                </a:cxn>
              </a:cxnLst>
              <a:rect l="0" t="0" r="r" b="b"/>
              <a:pathLst>
                <a:path w="369" h="178">
                  <a:moveTo>
                    <a:pt x="369" y="88"/>
                  </a:moveTo>
                  <a:lnTo>
                    <a:pt x="0" y="178"/>
                  </a:lnTo>
                  <a:lnTo>
                    <a:pt x="0" y="88"/>
                  </a:lnTo>
                  <a:lnTo>
                    <a:pt x="369" y="0"/>
                  </a:lnTo>
                  <a:lnTo>
                    <a:pt x="369" y="88"/>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70" name="Freeform 267"/>
            <p:cNvSpPr>
              <a:spLocks/>
            </p:cNvSpPr>
            <p:nvPr/>
          </p:nvSpPr>
          <p:spPr bwMode="auto">
            <a:xfrm>
              <a:off x="5354768" y="3426613"/>
              <a:ext cx="733740" cy="59958"/>
            </a:xfrm>
            <a:custGeom>
              <a:avLst/>
              <a:gdLst>
                <a:gd name="T0" fmla="*/ 382 w 413"/>
                <a:gd name="T1" fmla="*/ 0 h 34"/>
                <a:gd name="T2" fmla="*/ 413 w 413"/>
                <a:gd name="T3" fmla="*/ 5 h 34"/>
                <a:gd name="T4" fmla="*/ 121 w 413"/>
                <a:gd name="T5" fmla="*/ 34 h 34"/>
                <a:gd name="T6" fmla="*/ 0 w 413"/>
                <a:gd name="T7" fmla="*/ 16 h 34"/>
                <a:gd name="T8" fmla="*/ 382 w 413"/>
                <a:gd name="T9" fmla="*/ 0 h 34"/>
              </a:gdLst>
              <a:ahLst/>
              <a:cxnLst>
                <a:cxn ang="0">
                  <a:pos x="T0" y="T1"/>
                </a:cxn>
                <a:cxn ang="0">
                  <a:pos x="T2" y="T3"/>
                </a:cxn>
                <a:cxn ang="0">
                  <a:pos x="T4" y="T5"/>
                </a:cxn>
                <a:cxn ang="0">
                  <a:pos x="T6" y="T7"/>
                </a:cxn>
                <a:cxn ang="0">
                  <a:pos x="T8" y="T9"/>
                </a:cxn>
              </a:cxnLst>
              <a:rect l="0" t="0" r="r" b="b"/>
              <a:pathLst>
                <a:path w="413" h="34">
                  <a:moveTo>
                    <a:pt x="382" y="0"/>
                  </a:moveTo>
                  <a:cubicBezTo>
                    <a:pt x="389" y="2"/>
                    <a:pt x="400" y="4"/>
                    <a:pt x="413" y="5"/>
                  </a:cubicBezTo>
                  <a:cubicBezTo>
                    <a:pt x="121" y="34"/>
                    <a:pt x="121" y="34"/>
                    <a:pt x="121" y="34"/>
                  </a:cubicBezTo>
                  <a:cubicBezTo>
                    <a:pt x="70" y="29"/>
                    <a:pt x="28" y="23"/>
                    <a:pt x="0" y="16"/>
                  </a:cubicBezTo>
                  <a:lnTo>
                    <a:pt x="3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71" name="Freeform 268"/>
            <p:cNvSpPr>
              <a:spLocks/>
            </p:cNvSpPr>
            <p:nvPr/>
          </p:nvSpPr>
          <p:spPr bwMode="auto">
            <a:xfrm>
              <a:off x="5566121" y="3500811"/>
              <a:ext cx="605579" cy="72699"/>
            </a:xfrm>
            <a:custGeom>
              <a:avLst/>
              <a:gdLst>
                <a:gd name="T0" fmla="*/ 293 w 341"/>
                <a:gd name="T1" fmla="*/ 0 h 41"/>
                <a:gd name="T2" fmla="*/ 341 w 341"/>
                <a:gd name="T3" fmla="*/ 4 h 41"/>
                <a:gd name="T4" fmla="*/ 185 w 341"/>
                <a:gd name="T5" fmla="*/ 41 h 41"/>
                <a:gd name="T6" fmla="*/ 0 w 341"/>
                <a:gd name="T7" fmla="*/ 29 h 41"/>
                <a:gd name="T8" fmla="*/ 293 w 341"/>
                <a:gd name="T9" fmla="*/ 0 h 41"/>
              </a:gdLst>
              <a:ahLst/>
              <a:cxnLst>
                <a:cxn ang="0">
                  <a:pos x="T0" y="T1"/>
                </a:cxn>
                <a:cxn ang="0">
                  <a:pos x="T2" y="T3"/>
                </a:cxn>
                <a:cxn ang="0">
                  <a:pos x="T4" y="T5"/>
                </a:cxn>
                <a:cxn ang="0">
                  <a:pos x="T6" y="T7"/>
                </a:cxn>
                <a:cxn ang="0">
                  <a:pos x="T8" y="T9"/>
                </a:cxn>
              </a:cxnLst>
              <a:rect l="0" t="0" r="r" b="b"/>
              <a:pathLst>
                <a:path w="341" h="41">
                  <a:moveTo>
                    <a:pt x="293" y="0"/>
                  </a:moveTo>
                  <a:cubicBezTo>
                    <a:pt x="306" y="2"/>
                    <a:pt x="323" y="3"/>
                    <a:pt x="341" y="4"/>
                  </a:cubicBezTo>
                  <a:cubicBezTo>
                    <a:pt x="185" y="41"/>
                    <a:pt x="185" y="41"/>
                    <a:pt x="185" y="41"/>
                  </a:cubicBezTo>
                  <a:cubicBezTo>
                    <a:pt x="115" y="39"/>
                    <a:pt x="52" y="34"/>
                    <a:pt x="0" y="29"/>
                  </a:cubicBezTo>
                  <a:lnTo>
                    <a:pt x="2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72" name="Freeform 269"/>
            <p:cNvSpPr>
              <a:spLocks/>
            </p:cNvSpPr>
            <p:nvPr/>
          </p:nvSpPr>
          <p:spPr bwMode="auto">
            <a:xfrm>
              <a:off x="5895143" y="3573511"/>
              <a:ext cx="376239" cy="74198"/>
            </a:xfrm>
            <a:custGeom>
              <a:avLst/>
              <a:gdLst>
                <a:gd name="T0" fmla="*/ 156 w 212"/>
                <a:gd name="T1" fmla="*/ 0 h 42"/>
                <a:gd name="T2" fmla="*/ 212 w 212"/>
                <a:gd name="T3" fmla="*/ 1 h 42"/>
                <a:gd name="T4" fmla="*/ 212 w 212"/>
                <a:gd name="T5" fmla="*/ 42 h 42"/>
                <a:gd name="T6" fmla="*/ 0 w 212"/>
                <a:gd name="T7" fmla="*/ 38 h 42"/>
                <a:gd name="T8" fmla="*/ 156 w 212"/>
                <a:gd name="T9" fmla="*/ 0 h 42"/>
              </a:gdLst>
              <a:ahLst/>
              <a:cxnLst>
                <a:cxn ang="0">
                  <a:pos x="T0" y="T1"/>
                </a:cxn>
                <a:cxn ang="0">
                  <a:pos x="T2" y="T3"/>
                </a:cxn>
                <a:cxn ang="0">
                  <a:pos x="T4" y="T5"/>
                </a:cxn>
                <a:cxn ang="0">
                  <a:pos x="T6" y="T7"/>
                </a:cxn>
                <a:cxn ang="0">
                  <a:pos x="T8" y="T9"/>
                </a:cxn>
              </a:cxnLst>
              <a:rect l="0" t="0" r="r" b="b"/>
              <a:pathLst>
                <a:path w="212" h="42">
                  <a:moveTo>
                    <a:pt x="156" y="0"/>
                  </a:moveTo>
                  <a:cubicBezTo>
                    <a:pt x="173" y="1"/>
                    <a:pt x="192" y="1"/>
                    <a:pt x="212" y="1"/>
                  </a:cubicBezTo>
                  <a:cubicBezTo>
                    <a:pt x="212" y="42"/>
                    <a:pt x="212" y="42"/>
                    <a:pt x="212" y="42"/>
                  </a:cubicBezTo>
                  <a:cubicBezTo>
                    <a:pt x="137" y="42"/>
                    <a:pt x="65" y="41"/>
                    <a:pt x="0" y="38"/>
                  </a:cubicBezTo>
                  <a:lnTo>
                    <a:pt x="1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73" name="Freeform 270"/>
            <p:cNvSpPr>
              <a:spLocks/>
            </p:cNvSpPr>
            <p:nvPr/>
          </p:nvSpPr>
          <p:spPr bwMode="auto">
            <a:xfrm>
              <a:off x="6512714" y="3817841"/>
              <a:ext cx="756225" cy="37474"/>
            </a:xfrm>
            <a:custGeom>
              <a:avLst/>
              <a:gdLst>
                <a:gd name="T0" fmla="*/ 11 w 426"/>
                <a:gd name="T1" fmla="*/ 0 h 21"/>
                <a:gd name="T2" fmla="*/ 426 w 426"/>
                <a:gd name="T3" fmla="*/ 0 h 21"/>
                <a:gd name="T4" fmla="*/ 383 w 426"/>
                <a:gd name="T5" fmla="*/ 21 h 21"/>
                <a:gd name="T6" fmla="*/ 0 w 426"/>
                <a:gd name="T7" fmla="*/ 6 h 21"/>
                <a:gd name="T8" fmla="*/ 11 w 426"/>
                <a:gd name="T9" fmla="*/ 0 h 21"/>
              </a:gdLst>
              <a:ahLst/>
              <a:cxnLst>
                <a:cxn ang="0">
                  <a:pos x="T0" y="T1"/>
                </a:cxn>
                <a:cxn ang="0">
                  <a:pos x="T2" y="T3"/>
                </a:cxn>
                <a:cxn ang="0">
                  <a:pos x="T4" y="T5"/>
                </a:cxn>
                <a:cxn ang="0">
                  <a:pos x="T6" y="T7"/>
                </a:cxn>
                <a:cxn ang="0">
                  <a:pos x="T8" y="T9"/>
                </a:cxn>
              </a:cxnLst>
              <a:rect l="0" t="0" r="r" b="b"/>
              <a:pathLst>
                <a:path w="426" h="21">
                  <a:moveTo>
                    <a:pt x="11" y="0"/>
                  </a:moveTo>
                  <a:cubicBezTo>
                    <a:pt x="426" y="0"/>
                    <a:pt x="426" y="0"/>
                    <a:pt x="426" y="0"/>
                  </a:cubicBezTo>
                  <a:cubicBezTo>
                    <a:pt x="426" y="8"/>
                    <a:pt x="410" y="15"/>
                    <a:pt x="383" y="21"/>
                  </a:cubicBezTo>
                  <a:cubicBezTo>
                    <a:pt x="0" y="6"/>
                    <a:pt x="0" y="6"/>
                    <a:pt x="0" y="6"/>
                  </a:cubicBezTo>
                  <a:cubicBezTo>
                    <a:pt x="7" y="4"/>
                    <a:pt x="11" y="2"/>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74" name="Freeform 271"/>
            <p:cNvSpPr>
              <a:spLocks/>
            </p:cNvSpPr>
            <p:nvPr/>
          </p:nvSpPr>
          <p:spPr bwMode="auto">
            <a:xfrm>
              <a:off x="6455753" y="3761630"/>
              <a:ext cx="736738" cy="58459"/>
            </a:xfrm>
            <a:custGeom>
              <a:avLst/>
              <a:gdLst>
                <a:gd name="T0" fmla="*/ 32 w 415"/>
                <a:gd name="T1" fmla="*/ 0 h 33"/>
                <a:gd name="T2" fmla="*/ 415 w 415"/>
                <a:gd name="T3" fmla="*/ 15 h 33"/>
                <a:gd name="T4" fmla="*/ 293 w 415"/>
                <a:gd name="T5" fmla="*/ 33 h 33"/>
                <a:gd name="T6" fmla="*/ 0 w 415"/>
                <a:gd name="T7" fmla="*/ 5 h 33"/>
                <a:gd name="T8" fmla="*/ 32 w 415"/>
                <a:gd name="T9" fmla="*/ 0 h 33"/>
              </a:gdLst>
              <a:ahLst/>
              <a:cxnLst>
                <a:cxn ang="0">
                  <a:pos x="T0" y="T1"/>
                </a:cxn>
                <a:cxn ang="0">
                  <a:pos x="T2" y="T3"/>
                </a:cxn>
                <a:cxn ang="0">
                  <a:pos x="T4" y="T5"/>
                </a:cxn>
                <a:cxn ang="0">
                  <a:pos x="T6" y="T7"/>
                </a:cxn>
                <a:cxn ang="0">
                  <a:pos x="T8" y="T9"/>
                </a:cxn>
              </a:cxnLst>
              <a:rect l="0" t="0" r="r" b="b"/>
              <a:pathLst>
                <a:path w="415" h="33">
                  <a:moveTo>
                    <a:pt x="32" y="0"/>
                  </a:moveTo>
                  <a:cubicBezTo>
                    <a:pt x="415" y="15"/>
                    <a:pt x="415" y="15"/>
                    <a:pt x="415" y="15"/>
                  </a:cubicBezTo>
                  <a:cubicBezTo>
                    <a:pt x="387" y="22"/>
                    <a:pt x="345" y="28"/>
                    <a:pt x="293" y="33"/>
                  </a:cubicBezTo>
                  <a:cubicBezTo>
                    <a:pt x="0" y="5"/>
                    <a:pt x="0" y="5"/>
                    <a:pt x="0" y="5"/>
                  </a:cubicBezTo>
                  <a:cubicBezTo>
                    <a:pt x="14" y="3"/>
                    <a:pt x="25" y="2"/>
                    <a:pt x="3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75" name="Freeform 272"/>
            <p:cNvSpPr>
              <a:spLocks/>
            </p:cNvSpPr>
            <p:nvPr/>
          </p:nvSpPr>
          <p:spPr bwMode="auto">
            <a:xfrm>
              <a:off x="6372561" y="3702421"/>
              <a:ext cx="603331" cy="72699"/>
            </a:xfrm>
            <a:custGeom>
              <a:avLst/>
              <a:gdLst>
                <a:gd name="T0" fmla="*/ 47 w 340"/>
                <a:gd name="T1" fmla="*/ 0 h 41"/>
                <a:gd name="T2" fmla="*/ 340 w 340"/>
                <a:gd name="T3" fmla="*/ 29 h 41"/>
                <a:gd name="T4" fmla="*/ 160 w 340"/>
                <a:gd name="T5" fmla="*/ 41 h 41"/>
                <a:gd name="T6" fmla="*/ 0 w 340"/>
                <a:gd name="T7" fmla="*/ 3 h 41"/>
                <a:gd name="T8" fmla="*/ 47 w 340"/>
                <a:gd name="T9" fmla="*/ 0 h 41"/>
              </a:gdLst>
              <a:ahLst/>
              <a:cxnLst>
                <a:cxn ang="0">
                  <a:pos x="T0" y="T1"/>
                </a:cxn>
                <a:cxn ang="0">
                  <a:pos x="T2" y="T3"/>
                </a:cxn>
                <a:cxn ang="0">
                  <a:pos x="T4" y="T5"/>
                </a:cxn>
                <a:cxn ang="0">
                  <a:pos x="T6" y="T7"/>
                </a:cxn>
                <a:cxn ang="0">
                  <a:pos x="T8" y="T9"/>
                </a:cxn>
              </a:cxnLst>
              <a:rect l="0" t="0" r="r" b="b"/>
              <a:pathLst>
                <a:path w="340" h="41">
                  <a:moveTo>
                    <a:pt x="47" y="0"/>
                  </a:moveTo>
                  <a:cubicBezTo>
                    <a:pt x="340" y="29"/>
                    <a:pt x="340" y="29"/>
                    <a:pt x="340" y="29"/>
                  </a:cubicBezTo>
                  <a:cubicBezTo>
                    <a:pt x="289" y="34"/>
                    <a:pt x="228" y="38"/>
                    <a:pt x="160" y="41"/>
                  </a:cubicBezTo>
                  <a:cubicBezTo>
                    <a:pt x="0" y="3"/>
                    <a:pt x="0" y="3"/>
                    <a:pt x="0" y="3"/>
                  </a:cubicBezTo>
                  <a:cubicBezTo>
                    <a:pt x="18" y="2"/>
                    <a:pt x="34" y="1"/>
                    <a:pt x="4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76" name="Freeform 273"/>
            <p:cNvSpPr>
              <a:spLocks/>
            </p:cNvSpPr>
            <p:nvPr/>
          </p:nvSpPr>
          <p:spPr bwMode="auto">
            <a:xfrm>
              <a:off x="6271381" y="3640964"/>
              <a:ext cx="385232" cy="74198"/>
            </a:xfrm>
            <a:custGeom>
              <a:avLst/>
              <a:gdLst>
                <a:gd name="T0" fmla="*/ 57 w 217"/>
                <a:gd name="T1" fmla="*/ 0 h 42"/>
                <a:gd name="T2" fmla="*/ 217 w 217"/>
                <a:gd name="T3" fmla="*/ 38 h 42"/>
                <a:gd name="T4" fmla="*/ 0 w 217"/>
                <a:gd name="T5" fmla="*/ 42 h 42"/>
                <a:gd name="T6" fmla="*/ 0 w 217"/>
                <a:gd name="T7" fmla="*/ 1 h 42"/>
                <a:gd name="T8" fmla="*/ 57 w 217"/>
                <a:gd name="T9" fmla="*/ 0 h 42"/>
              </a:gdLst>
              <a:ahLst/>
              <a:cxnLst>
                <a:cxn ang="0">
                  <a:pos x="T0" y="T1"/>
                </a:cxn>
                <a:cxn ang="0">
                  <a:pos x="T2" y="T3"/>
                </a:cxn>
                <a:cxn ang="0">
                  <a:pos x="T4" y="T5"/>
                </a:cxn>
                <a:cxn ang="0">
                  <a:pos x="T6" y="T7"/>
                </a:cxn>
                <a:cxn ang="0">
                  <a:pos x="T8" y="T9"/>
                </a:cxn>
              </a:cxnLst>
              <a:rect l="0" t="0" r="r" b="b"/>
              <a:pathLst>
                <a:path w="217" h="42">
                  <a:moveTo>
                    <a:pt x="57" y="0"/>
                  </a:moveTo>
                  <a:cubicBezTo>
                    <a:pt x="217" y="38"/>
                    <a:pt x="217" y="38"/>
                    <a:pt x="217" y="38"/>
                  </a:cubicBezTo>
                  <a:cubicBezTo>
                    <a:pt x="150" y="40"/>
                    <a:pt x="77" y="42"/>
                    <a:pt x="0" y="42"/>
                  </a:cubicBezTo>
                  <a:cubicBezTo>
                    <a:pt x="0" y="1"/>
                    <a:pt x="0" y="1"/>
                    <a:pt x="0" y="1"/>
                  </a:cubicBezTo>
                  <a:cubicBezTo>
                    <a:pt x="20" y="1"/>
                    <a:pt x="39" y="1"/>
                    <a:pt x="5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77" name="Freeform 274"/>
            <p:cNvSpPr>
              <a:spLocks/>
            </p:cNvSpPr>
            <p:nvPr/>
          </p:nvSpPr>
          <p:spPr bwMode="auto">
            <a:xfrm>
              <a:off x="5566121" y="2357856"/>
              <a:ext cx="522387" cy="116919"/>
            </a:xfrm>
            <a:custGeom>
              <a:avLst/>
              <a:gdLst>
                <a:gd name="T0" fmla="*/ 697 w 697"/>
                <a:gd name="T1" fmla="*/ 87 h 156"/>
                <a:gd name="T2" fmla="*/ 0 w 697"/>
                <a:gd name="T3" fmla="*/ 156 h 156"/>
                <a:gd name="T4" fmla="*/ 0 w 697"/>
                <a:gd name="T5" fmla="*/ 68 h 156"/>
                <a:gd name="T6" fmla="*/ 697 w 697"/>
                <a:gd name="T7" fmla="*/ 0 h 156"/>
                <a:gd name="T8" fmla="*/ 697 w 697"/>
                <a:gd name="T9" fmla="*/ 87 h 156"/>
              </a:gdLst>
              <a:ahLst/>
              <a:cxnLst>
                <a:cxn ang="0">
                  <a:pos x="T0" y="T1"/>
                </a:cxn>
                <a:cxn ang="0">
                  <a:pos x="T2" y="T3"/>
                </a:cxn>
                <a:cxn ang="0">
                  <a:pos x="T4" y="T5"/>
                </a:cxn>
                <a:cxn ang="0">
                  <a:pos x="T6" y="T7"/>
                </a:cxn>
                <a:cxn ang="0">
                  <a:pos x="T8" y="T9"/>
                </a:cxn>
              </a:cxnLst>
              <a:rect l="0" t="0" r="r" b="b"/>
              <a:pathLst>
                <a:path w="697" h="156">
                  <a:moveTo>
                    <a:pt x="697" y="87"/>
                  </a:moveTo>
                  <a:lnTo>
                    <a:pt x="0" y="156"/>
                  </a:lnTo>
                  <a:lnTo>
                    <a:pt x="0" y="68"/>
                  </a:lnTo>
                  <a:lnTo>
                    <a:pt x="697" y="0"/>
                  </a:lnTo>
                  <a:lnTo>
                    <a:pt x="697" y="87"/>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78" name="Freeform 275"/>
            <p:cNvSpPr>
              <a:spLocks/>
            </p:cNvSpPr>
            <p:nvPr/>
          </p:nvSpPr>
          <p:spPr bwMode="auto">
            <a:xfrm>
              <a:off x="5895143" y="2428307"/>
              <a:ext cx="276558" cy="134906"/>
            </a:xfrm>
            <a:custGeom>
              <a:avLst/>
              <a:gdLst>
                <a:gd name="T0" fmla="*/ 369 w 369"/>
                <a:gd name="T1" fmla="*/ 90 h 180"/>
                <a:gd name="T2" fmla="*/ 0 w 369"/>
                <a:gd name="T3" fmla="*/ 180 h 180"/>
                <a:gd name="T4" fmla="*/ 0 w 369"/>
                <a:gd name="T5" fmla="*/ 90 h 180"/>
                <a:gd name="T6" fmla="*/ 369 w 369"/>
                <a:gd name="T7" fmla="*/ 0 h 180"/>
                <a:gd name="T8" fmla="*/ 369 w 369"/>
                <a:gd name="T9" fmla="*/ 90 h 180"/>
              </a:gdLst>
              <a:ahLst/>
              <a:cxnLst>
                <a:cxn ang="0">
                  <a:pos x="T0" y="T1"/>
                </a:cxn>
                <a:cxn ang="0">
                  <a:pos x="T2" y="T3"/>
                </a:cxn>
                <a:cxn ang="0">
                  <a:pos x="T4" y="T5"/>
                </a:cxn>
                <a:cxn ang="0">
                  <a:pos x="T6" y="T7"/>
                </a:cxn>
                <a:cxn ang="0">
                  <a:pos x="T8" y="T9"/>
                </a:cxn>
              </a:cxnLst>
              <a:rect l="0" t="0" r="r" b="b"/>
              <a:pathLst>
                <a:path w="369" h="180">
                  <a:moveTo>
                    <a:pt x="369" y="90"/>
                  </a:moveTo>
                  <a:lnTo>
                    <a:pt x="0" y="180"/>
                  </a:lnTo>
                  <a:lnTo>
                    <a:pt x="0" y="90"/>
                  </a:lnTo>
                  <a:lnTo>
                    <a:pt x="369" y="0"/>
                  </a:lnTo>
                  <a:lnTo>
                    <a:pt x="369" y="9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79" name="Freeform 276"/>
            <p:cNvSpPr>
              <a:spLocks/>
            </p:cNvSpPr>
            <p:nvPr/>
          </p:nvSpPr>
          <p:spPr bwMode="auto">
            <a:xfrm>
              <a:off x="5354768" y="2348862"/>
              <a:ext cx="733740" cy="59958"/>
            </a:xfrm>
            <a:custGeom>
              <a:avLst/>
              <a:gdLst>
                <a:gd name="T0" fmla="*/ 382 w 413"/>
                <a:gd name="T1" fmla="*/ 0 h 34"/>
                <a:gd name="T2" fmla="*/ 413 w 413"/>
                <a:gd name="T3" fmla="*/ 5 h 34"/>
                <a:gd name="T4" fmla="*/ 121 w 413"/>
                <a:gd name="T5" fmla="*/ 34 h 34"/>
                <a:gd name="T6" fmla="*/ 0 w 413"/>
                <a:gd name="T7" fmla="*/ 16 h 34"/>
                <a:gd name="T8" fmla="*/ 382 w 413"/>
                <a:gd name="T9" fmla="*/ 0 h 34"/>
              </a:gdLst>
              <a:ahLst/>
              <a:cxnLst>
                <a:cxn ang="0">
                  <a:pos x="T0" y="T1"/>
                </a:cxn>
                <a:cxn ang="0">
                  <a:pos x="T2" y="T3"/>
                </a:cxn>
                <a:cxn ang="0">
                  <a:pos x="T4" y="T5"/>
                </a:cxn>
                <a:cxn ang="0">
                  <a:pos x="T6" y="T7"/>
                </a:cxn>
                <a:cxn ang="0">
                  <a:pos x="T8" y="T9"/>
                </a:cxn>
              </a:cxnLst>
              <a:rect l="0" t="0" r="r" b="b"/>
              <a:pathLst>
                <a:path w="413" h="34">
                  <a:moveTo>
                    <a:pt x="382" y="0"/>
                  </a:moveTo>
                  <a:cubicBezTo>
                    <a:pt x="389" y="2"/>
                    <a:pt x="400" y="4"/>
                    <a:pt x="413" y="5"/>
                  </a:cubicBezTo>
                  <a:cubicBezTo>
                    <a:pt x="121" y="34"/>
                    <a:pt x="121" y="34"/>
                    <a:pt x="121" y="34"/>
                  </a:cubicBezTo>
                  <a:cubicBezTo>
                    <a:pt x="70" y="29"/>
                    <a:pt x="28" y="23"/>
                    <a:pt x="0" y="16"/>
                  </a:cubicBezTo>
                  <a:lnTo>
                    <a:pt x="3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80" name="Freeform 277"/>
            <p:cNvSpPr>
              <a:spLocks/>
            </p:cNvSpPr>
            <p:nvPr/>
          </p:nvSpPr>
          <p:spPr bwMode="auto">
            <a:xfrm>
              <a:off x="5566121" y="2423060"/>
              <a:ext cx="605579" cy="72699"/>
            </a:xfrm>
            <a:custGeom>
              <a:avLst/>
              <a:gdLst>
                <a:gd name="T0" fmla="*/ 293 w 341"/>
                <a:gd name="T1" fmla="*/ 0 h 41"/>
                <a:gd name="T2" fmla="*/ 341 w 341"/>
                <a:gd name="T3" fmla="*/ 4 h 41"/>
                <a:gd name="T4" fmla="*/ 185 w 341"/>
                <a:gd name="T5" fmla="*/ 41 h 41"/>
                <a:gd name="T6" fmla="*/ 0 w 341"/>
                <a:gd name="T7" fmla="*/ 29 h 41"/>
                <a:gd name="T8" fmla="*/ 293 w 341"/>
                <a:gd name="T9" fmla="*/ 0 h 41"/>
              </a:gdLst>
              <a:ahLst/>
              <a:cxnLst>
                <a:cxn ang="0">
                  <a:pos x="T0" y="T1"/>
                </a:cxn>
                <a:cxn ang="0">
                  <a:pos x="T2" y="T3"/>
                </a:cxn>
                <a:cxn ang="0">
                  <a:pos x="T4" y="T5"/>
                </a:cxn>
                <a:cxn ang="0">
                  <a:pos x="T6" y="T7"/>
                </a:cxn>
                <a:cxn ang="0">
                  <a:pos x="T8" y="T9"/>
                </a:cxn>
              </a:cxnLst>
              <a:rect l="0" t="0" r="r" b="b"/>
              <a:pathLst>
                <a:path w="341" h="41">
                  <a:moveTo>
                    <a:pt x="293" y="0"/>
                  </a:moveTo>
                  <a:cubicBezTo>
                    <a:pt x="306" y="2"/>
                    <a:pt x="323" y="3"/>
                    <a:pt x="341" y="4"/>
                  </a:cubicBezTo>
                  <a:cubicBezTo>
                    <a:pt x="185" y="41"/>
                    <a:pt x="185" y="41"/>
                    <a:pt x="185" y="41"/>
                  </a:cubicBezTo>
                  <a:cubicBezTo>
                    <a:pt x="115" y="38"/>
                    <a:pt x="52" y="34"/>
                    <a:pt x="0" y="29"/>
                  </a:cubicBezTo>
                  <a:lnTo>
                    <a:pt x="2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81" name="Freeform 278"/>
            <p:cNvSpPr>
              <a:spLocks/>
            </p:cNvSpPr>
            <p:nvPr/>
          </p:nvSpPr>
          <p:spPr bwMode="auto">
            <a:xfrm>
              <a:off x="5895143" y="2495760"/>
              <a:ext cx="376239" cy="74198"/>
            </a:xfrm>
            <a:custGeom>
              <a:avLst/>
              <a:gdLst>
                <a:gd name="T0" fmla="*/ 156 w 212"/>
                <a:gd name="T1" fmla="*/ 0 h 42"/>
                <a:gd name="T2" fmla="*/ 212 w 212"/>
                <a:gd name="T3" fmla="*/ 1 h 42"/>
                <a:gd name="T4" fmla="*/ 212 w 212"/>
                <a:gd name="T5" fmla="*/ 42 h 42"/>
                <a:gd name="T6" fmla="*/ 0 w 212"/>
                <a:gd name="T7" fmla="*/ 38 h 42"/>
                <a:gd name="T8" fmla="*/ 156 w 212"/>
                <a:gd name="T9" fmla="*/ 0 h 42"/>
              </a:gdLst>
              <a:ahLst/>
              <a:cxnLst>
                <a:cxn ang="0">
                  <a:pos x="T0" y="T1"/>
                </a:cxn>
                <a:cxn ang="0">
                  <a:pos x="T2" y="T3"/>
                </a:cxn>
                <a:cxn ang="0">
                  <a:pos x="T4" y="T5"/>
                </a:cxn>
                <a:cxn ang="0">
                  <a:pos x="T6" y="T7"/>
                </a:cxn>
                <a:cxn ang="0">
                  <a:pos x="T8" y="T9"/>
                </a:cxn>
              </a:cxnLst>
              <a:rect l="0" t="0" r="r" b="b"/>
              <a:pathLst>
                <a:path w="212" h="42">
                  <a:moveTo>
                    <a:pt x="156" y="0"/>
                  </a:moveTo>
                  <a:cubicBezTo>
                    <a:pt x="173" y="1"/>
                    <a:pt x="192" y="1"/>
                    <a:pt x="212" y="1"/>
                  </a:cubicBezTo>
                  <a:cubicBezTo>
                    <a:pt x="212" y="42"/>
                    <a:pt x="212" y="42"/>
                    <a:pt x="212" y="42"/>
                  </a:cubicBezTo>
                  <a:cubicBezTo>
                    <a:pt x="137" y="42"/>
                    <a:pt x="65" y="41"/>
                    <a:pt x="0" y="38"/>
                  </a:cubicBezTo>
                  <a:lnTo>
                    <a:pt x="1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82" name="Freeform 279"/>
            <p:cNvSpPr>
              <a:spLocks/>
            </p:cNvSpPr>
            <p:nvPr/>
          </p:nvSpPr>
          <p:spPr bwMode="auto">
            <a:xfrm>
              <a:off x="6512714" y="2740090"/>
              <a:ext cx="756225" cy="37474"/>
            </a:xfrm>
            <a:custGeom>
              <a:avLst/>
              <a:gdLst>
                <a:gd name="T0" fmla="*/ 11 w 426"/>
                <a:gd name="T1" fmla="*/ 0 h 21"/>
                <a:gd name="T2" fmla="*/ 426 w 426"/>
                <a:gd name="T3" fmla="*/ 0 h 21"/>
                <a:gd name="T4" fmla="*/ 383 w 426"/>
                <a:gd name="T5" fmla="*/ 21 h 21"/>
                <a:gd name="T6" fmla="*/ 0 w 426"/>
                <a:gd name="T7" fmla="*/ 6 h 21"/>
                <a:gd name="T8" fmla="*/ 11 w 426"/>
                <a:gd name="T9" fmla="*/ 0 h 21"/>
              </a:gdLst>
              <a:ahLst/>
              <a:cxnLst>
                <a:cxn ang="0">
                  <a:pos x="T0" y="T1"/>
                </a:cxn>
                <a:cxn ang="0">
                  <a:pos x="T2" y="T3"/>
                </a:cxn>
                <a:cxn ang="0">
                  <a:pos x="T4" y="T5"/>
                </a:cxn>
                <a:cxn ang="0">
                  <a:pos x="T6" y="T7"/>
                </a:cxn>
                <a:cxn ang="0">
                  <a:pos x="T8" y="T9"/>
                </a:cxn>
              </a:cxnLst>
              <a:rect l="0" t="0" r="r" b="b"/>
              <a:pathLst>
                <a:path w="426" h="21">
                  <a:moveTo>
                    <a:pt x="11" y="0"/>
                  </a:moveTo>
                  <a:cubicBezTo>
                    <a:pt x="426" y="0"/>
                    <a:pt x="426" y="0"/>
                    <a:pt x="426" y="0"/>
                  </a:cubicBezTo>
                  <a:cubicBezTo>
                    <a:pt x="426" y="7"/>
                    <a:pt x="410" y="15"/>
                    <a:pt x="383" y="21"/>
                  </a:cubicBezTo>
                  <a:cubicBezTo>
                    <a:pt x="0" y="6"/>
                    <a:pt x="0" y="6"/>
                    <a:pt x="0" y="6"/>
                  </a:cubicBezTo>
                  <a:cubicBezTo>
                    <a:pt x="7" y="4"/>
                    <a:pt x="11" y="2"/>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83" name="Freeform 280"/>
            <p:cNvSpPr>
              <a:spLocks/>
            </p:cNvSpPr>
            <p:nvPr/>
          </p:nvSpPr>
          <p:spPr bwMode="auto">
            <a:xfrm>
              <a:off x="6455753" y="2683879"/>
              <a:ext cx="736738" cy="58459"/>
            </a:xfrm>
            <a:custGeom>
              <a:avLst/>
              <a:gdLst>
                <a:gd name="T0" fmla="*/ 32 w 415"/>
                <a:gd name="T1" fmla="*/ 0 h 33"/>
                <a:gd name="T2" fmla="*/ 415 w 415"/>
                <a:gd name="T3" fmla="*/ 15 h 33"/>
                <a:gd name="T4" fmla="*/ 293 w 415"/>
                <a:gd name="T5" fmla="*/ 33 h 33"/>
                <a:gd name="T6" fmla="*/ 0 w 415"/>
                <a:gd name="T7" fmla="*/ 4 h 33"/>
                <a:gd name="T8" fmla="*/ 32 w 415"/>
                <a:gd name="T9" fmla="*/ 0 h 33"/>
              </a:gdLst>
              <a:ahLst/>
              <a:cxnLst>
                <a:cxn ang="0">
                  <a:pos x="T0" y="T1"/>
                </a:cxn>
                <a:cxn ang="0">
                  <a:pos x="T2" y="T3"/>
                </a:cxn>
                <a:cxn ang="0">
                  <a:pos x="T4" y="T5"/>
                </a:cxn>
                <a:cxn ang="0">
                  <a:pos x="T6" y="T7"/>
                </a:cxn>
                <a:cxn ang="0">
                  <a:pos x="T8" y="T9"/>
                </a:cxn>
              </a:cxnLst>
              <a:rect l="0" t="0" r="r" b="b"/>
              <a:pathLst>
                <a:path w="415" h="33">
                  <a:moveTo>
                    <a:pt x="32" y="0"/>
                  </a:moveTo>
                  <a:cubicBezTo>
                    <a:pt x="415" y="15"/>
                    <a:pt x="415" y="15"/>
                    <a:pt x="415" y="15"/>
                  </a:cubicBezTo>
                  <a:cubicBezTo>
                    <a:pt x="387" y="22"/>
                    <a:pt x="345" y="28"/>
                    <a:pt x="293" y="33"/>
                  </a:cubicBezTo>
                  <a:cubicBezTo>
                    <a:pt x="0" y="4"/>
                    <a:pt x="0" y="4"/>
                    <a:pt x="0" y="4"/>
                  </a:cubicBezTo>
                  <a:cubicBezTo>
                    <a:pt x="14" y="3"/>
                    <a:pt x="25" y="2"/>
                    <a:pt x="3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84" name="Freeform 281"/>
            <p:cNvSpPr>
              <a:spLocks/>
            </p:cNvSpPr>
            <p:nvPr/>
          </p:nvSpPr>
          <p:spPr bwMode="auto">
            <a:xfrm>
              <a:off x="6372561" y="2625420"/>
              <a:ext cx="603331" cy="70451"/>
            </a:xfrm>
            <a:custGeom>
              <a:avLst/>
              <a:gdLst>
                <a:gd name="T0" fmla="*/ 47 w 340"/>
                <a:gd name="T1" fmla="*/ 0 h 40"/>
                <a:gd name="T2" fmla="*/ 340 w 340"/>
                <a:gd name="T3" fmla="*/ 29 h 40"/>
                <a:gd name="T4" fmla="*/ 160 w 340"/>
                <a:gd name="T5" fmla="*/ 40 h 40"/>
                <a:gd name="T6" fmla="*/ 0 w 340"/>
                <a:gd name="T7" fmla="*/ 3 h 40"/>
                <a:gd name="T8" fmla="*/ 47 w 340"/>
                <a:gd name="T9" fmla="*/ 0 h 40"/>
              </a:gdLst>
              <a:ahLst/>
              <a:cxnLst>
                <a:cxn ang="0">
                  <a:pos x="T0" y="T1"/>
                </a:cxn>
                <a:cxn ang="0">
                  <a:pos x="T2" y="T3"/>
                </a:cxn>
                <a:cxn ang="0">
                  <a:pos x="T4" y="T5"/>
                </a:cxn>
                <a:cxn ang="0">
                  <a:pos x="T6" y="T7"/>
                </a:cxn>
                <a:cxn ang="0">
                  <a:pos x="T8" y="T9"/>
                </a:cxn>
              </a:cxnLst>
              <a:rect l="0" t="0" r="r" b="b"/>
              <a:pathLst>
                <a:path w="340" h="40">
                  <a:moveTo>
                    <a:pt x="47" y="0"/>
                  </a:moveTo>
                  <a:cubicBezTo>
                    <a:pt x="340" y="29"/>
                    <a:pt x="340" y="29"/>
                    <a:pt x="340" y="29"/>
                  </a:cubicBezTo>
                  <a:cubicBezTo>
                    <a:pt x="289" y="34"/>
                    <a:pt x="228" y="38"/>
                    <a:pt x="160" y="40"/>
                  </a:cubicBezTo>
                  <a:cubicBezTo>
                    <a:pt x="0" y="3"/>
                    <a:pt x="0" y="3"/>
                    <a:pt x="0" y="3"/>
                  </a:cubicBezTo>
                  <a:cubicBezTo>
                    <a:pt x="18" y="2"/>
                    <a:pt x="34" y="1"/>
                    <a:pt x="4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85" name="Freeform 282"/>
            <p:cNvSpPr>
              <a:spLocks/>
            </p:cNvSpPr>
            <p:nvPr/>
          </p:nvSpPr>
          <p:spPr bwMode="auto">
            <a:xfrm>
              <a:off x="6271381" y="2563213"/>
              <a:ext cx="385232" cy="74198"/>
            </a:xfrm>
            <a:custGeom>
              <a:avLst/>
              <a:gdLst>
                <a:gd name="T0" fmla="*/ 57 w 217"/>
                <a:gd name="T1" fmla="*/ 0 h 42"/>
                <a:gd name="T2" fmla="*/ 217 w 217"/>
                <a:gd name="T3" fmla="*/ 37 h 42"/>
                <a:gd name="T4" fmla="*/ 0 w 217"/>
                <a:gd name="T5" fmla="*/ 42 h 42"/>
                <a:gd name="T6" fmla="*/ 0 w 217"/>
                <a:gd name="T7" fmla="*/ 1 h 42"/>
                <a:gd name="T8" fmla="*/ 57 w 217"/>
                <a:gd name="T9" fmla="*/ 0 h 42"/>
              </a:gdLst>
              <a:ahLst/>
              <a:cxnLst>
                <a:cxn ang="0">
                  <a:pos x="T0" y="T1"/>
                </a:cxn>
                <a:cxn ang="0">
                  <a:pos x="T2" y="T3"/>
                </a:cxn>
                <a:cxn ang="0">
                  <a:pos x="T4" y="T5"/>
                </a:cxn>
                <a:cxn ang="0">
                  <a:pos x="T6" y="T7"/>
                </a:cxn>
                <a:cxn ang="0">
                  <a:pos x="T8" y="T9"/>
                </a:cxn>
              </a:cxnLst>
              <a:rect l="0" t="0" r="r" b="b"/>
              <a:pathLst>
                <a:path w="217" h="42">
                  <a:moveTo>
                    <a:pt x="57" y="0"/>
                  </a:moveTo>
                  <a:cubicBezTo>
                    <a:pt x="217" y="37"/>
                    <a:pt x="217" y="37"/>
                    <a:pt x="217" y="37"/>
                  </a:cubicBezTo>
                  <a:cubicBezTo>
                    <a:pt x="150" y="40"/>
                    <a:pt x="77" y="42"/>
                    <a:pt x="0" y="42"/>
                  </a:cubicBezTo>
                  <a:cubicBezTo>
                    <a:pt x="0" y="1"/>
                    <a:pt x="0" y="1"/>
                    <a:pt x="0" y="1"/>
                  </a:cubicBezTo>
                  <a:cubicBezTo>
                    <a:pt x="20" y="1"/>
                    <a:pt x="39" y="1"/>
                    <a:pt x="5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86" name="Freeform 283"/>
            <p:cNvSpPr>
              <a:spLocks/>
            </p:cNvSpPr>
            <p:nvPr/>
          </p:nvSpPr>
          <p:spPr bwMode="auto">
            <a:xfrm>
              <a:off x="6008314" y="2864503"/>
              <a:ext cx="523886" cy="542623"/>
            </a:xfrm>
            <a:custGeom>
              <a:avLst/>
              <a:gdLst>
                <a:gd name="T0" fmla="*/ 284 w 295"/>
                <a:gd name="T1" fmla="*/ 4 h 306"/>
                <a:gd name="T2" fmla="*/ 253 w 295"/>
                <a:gd name="T3" fmla="*/ 0 h 306"/>
                <a:gd name="T4" fmla="*/ 253 w 295"/>
                <a:gd name="T5" fmla="*/ 38 h 306"/>
                <a:gd name="T6" fmla="*/ 242 w 295"/>
                <a:gd name="T7" fmla="*/ 37 h 306"/>
                <a:gd name="T8" fmla="*/ 232 w 295"/>
                <a:gd name="T9" fmla="*/ 36 h 306"/>
                <a:gd name="T10" fmla="*/ 222 w 295"/>
                <a:gd name="T11" fmla="*/ 35 h 306"/>
                <a:gd name="T12" fmla="*/ 213 w 295"/>
                <a:gd name="T13" fmla="*/ 35 h 306"/>
                <a:gd name="T14" fmla="*/ 205 w 295"/>
                <a:gd name="T15" fmla="*/ 35 h 306"/>
                <a:gd name="T16" fmla="*/ 205 w 295"/>
                <a:gd name="T17" fmla="*/ 72 h 306"/>
                <a:gd name="T18" fmla="*/ 203 w 295"/>
                <a:gd name="T19" fmla="*/ 72 h 306"/>
                <a:gd name="T20" fmla="*/ 194 w 295"/>
                <a:gd name="T21" fmla="*/ 72 h 306"/>
                <a:gd name="T22" fmla="*/ 185 w 295"/>
                <a:gd name="T23" fmla="*/ 72 h 306"/>
                <a:gd name="T24" fmla="*/ 176 w 295"/>
                <a:gd name="T25" fmla="*/ 71 h 306"/>
                <a:gd name="T26" fmla="*/ 166 w 295"/>
                <a:gd name="T27" fmla="*/ 71 h 306"/>
                <a:gd name="T28" fmla="*/ 156 w 295"/>
                <a:gd name="T29" fmla="*/ 71 h 306"/>
                <a:gd name="T30" fmla="*/ 149 w 295"/>
                <a:gd name="T31" fmla="*/ 71 h 306"/>
                <a:gd name="T32" fmla="*/ 149 w 295"/>
                <a:gd name="T33" fmla="*/ 109 h 306"/>
                <a:gd name="T34" fmla="*/ 146 w 295"/>
                <a:gd name="T35" fmla="*/ 109 h 306"/>
                <a:gd name="T36" fmla="*/ 135 w 295"/>
                <a:gd name="T37" fmla="*/ 109 h 306"/>
                <a:gd name="T38" fmla="*/ 122 w 295"/>
                <a:gd name="T39" fmla="*/ 109 h 306"/>
                <a:gd name="T40" fmla="*/ 106 w 295"/>
                <a:gd name="T41" fmla="*/ 110 h 306"/>
                <a:gd name="T42" fmla="*/ 92 w 295"/>
                <a:gd name="T43" fmla="*/ 110 h 306"/>
                <a:gd name="T44" fmla="*/ 92 w 295"/>
                <a:gd name="T45" fmla="*/ 148 h 306"/>
                <a:gd name="T46" fmla="*/ 54 w 295"/>
                <a:gd name="T47" fmla="*/ 150 h 306"/>
                <a:gd name="T48" fmla="*/ 45 w 295"/>
                <a:gd name="T49" fmla="*/ 151 h 306"/>
                <a:gd name="T50" fmla="*/ 45 w 295"/>
                <a:gd name="T51" fmla="*/ 188 h 306"/>
                <a:gd name="T52" fmla="*/ 40 w 295"/>
                <a:gd name="T53" fmla="*/ 188 h 306"/>
                <a:gd name="T54" fmla="*/ 31 w 295"/>
                <a:gd name="T55" fmla="*/ 190 h 306"/>
                <a:gd name="T56" fmla="*/ 24 w 295"/>
                <a:gd name="T57" fmla="*/ 191 h 306"/>
                <a:gd name="T58" fmla="*/ 19 w 295"/>
                <a:gd name="T59" fmla="*/ 192 h 306"/>
                <a:gd name="T60" fmla="*/ 14 w 295"/>
                <a:gd name="T61" fmla="*/ 192 h 306"/>
                <a:gd name="T62" fmla="*/ 13 w 295"/>
                <a:gd name="T63" fmla="*/ 193 h 306"/>
                <a:gd name="T64" fmla="*/ 13 w 295"/>
                <a:gd name="T65" fmla="*/ 231 h 306"/>
                <a:gd name="T66" fmla="*/ 13 w 295"/>
                <a:gd name="T67" fmla="*/ 231 h 306"/>
                <a:gd name="T68" fmla="*/ 11 w 295"/>
                <a:gd name="T69" fmla="*/ 231 h 306"/>
                <a:gd name="T70" fmla="*/ 8 w 295"/>
                <a:gd name="T71" fmla="*/ 232 h 306"/>
                <a:gd name="T72" fmla="*/ 5 w 295"/>
                <a:gd name="T73" fmla="*/ 233 h 306"/>
                <a:gd name="T74" fmla="*/ 4 w 295"/>
                <a:gd name="T75" fmla="*/ 234 h 306"/>
                <a:gd name="T76" fmla="*/ 2 w 295"/>
                <a:gd name="T77" fmla="*/ 235 h 306"/>
                <a:gd name="T78" fmla="*/ 2 w 295"/>
                <a:gd name="T79" fmla="*/ 236 h 306"/>
                <a:gd name="T80" fmla="*/ 2 w 295"/>
                <a:gd name="T81" fmla="*/ 274 h 306"/>
                <a:gd name="T82" fmla="*/ 13 w 295"/>
                <a:gd name="T83" fmla="*/ 306 h 306"/>
                <a:gd name="T84" fmla="*/ 127 w 295"/>
                <a:gd name="T85" fmla="*/ 176 h 306"/>
                <a:gd name="T86" fmla="*/ 127 w 295"/>
                <a:gd name="T87" fmla="*/ 176 h 306"/>
                <a:gd name="T88" fmla="*/ 284 w 295"/>
                <a:gd name="T89" fmla="*/ 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5" h="306">
                  <a:moveTo>
                    <a:pt x="284" y="4"/>
                  </a:moveTo>
                  <a:cubicBezTo>
                    <a:pt x="276" y="3"/>
                    <a:pt x="266" y="1"/>
                    <a:pt x="253" y="0"/>
                  </a:cubicBezTo>
                  <a:cubicBezTo>
                    <a:pt x="253" y="38"/>
                    <a:pt x="253" y="38"/>
                    <a:pt x="253" y="38"/>
                  </a:cubicBezTo>
                  <a:cubicBezTo>
                    <a:pt x="250" y="37"/>
                    <a:pt x="246" y="37"/>
                    <a:pt x="242" y="37"/>
                  </a:cubicBezTo>
                  <a:cubicBezTo>
                    <a:pt x="239" y="36"/>
                    <a:pt x="235" y="36"/>
                    <a:pt x="232" y="36"/>
                  </a:cubicBezTo>
                  <a:cubicBezTo>
                    <a:pt x="228" y="36"/>
                    <a:pt x="225" y="36"/>
                    <a:pt x="222" y="35"/>
                  </a:cubicBezTo>
                  <a:cubicBezTo>
                    <a:pt x="219" y="35"/>
                    <a:pt x="216" y="35"/>
                    <a:pt x="213" y="35"/>
                  </a:cubicBezTo>
                  <a:cubicBezTo>
                    <a:pt x="210" y="35"/>
                    <a:pt x="208" y="35"/>
                    <a:pt x="205" y="35"/>
                  </a:cubicBezTo>
                  <a:cubicBezTo>
                    <a:pt x="205" y="72"/>
                    <a:pt x="205" y="72"/>
                    <a:pt x="205" y="72"/>
                  </a:cubicBezTo>
                  <a:cubicBezTo>
                    <a:pt x="204" y="72"/>
                    <a:pt x="204" y="72"/>
                    <a:pt x="203" y="72"/>
                  </a:cubicBezTo>
                  <a:cubicBezTo>
                    <a:pt x="200" y="72"/>
                    <a:pt x="197" y="72"/>
                    <a:pt x="194" y="72"/>
                  </a:cubicBezTo>
                  <a:cubicBezTo>
                    <a:pt x="191" y="72"/>
                    <a:pt x="188" y="72"/>
                    <a:pt x="185" y="72"/>
                  </a:cubicBezTo>
                  <a:cubicBezTo>
                    <a:pt x="182" y="72"/>
                    <a:pt x="179" y="71"/>
                    <a:pt x="176" y="71"/>
                  </a:cubicBezTo>
                  <a:cubicBezTo>
                    <a:pt x="173" y="71"/>
                    <a:pt x="169" y="71"/>
                    <a:pt x="166" y="71"/>
                  </a:cubicBezTo>
                  <a:cubicBezTo>
                    <a:pt x="163" y="71"/>
                    <a:pt x="160" y="71"/>
                    <a:pt x="156" y="71"/>
                  </a:cubicBezTo>
                  <a:cubicBezTo>
                    <a:pt x="154" y="71"/>
                    <a:pt x="152" y="71"/>
                    <a:pt x="149" y="71"/>
                  </a:cubicBezTo>
                  <a:cubicBezTo>
                    <a:pt x="149" y="109"/>
                    <a:pt x="149" y="109"/>
                    <a:pt x="149" y="109"/>
                  </a:cubicBezTo>
                  <a:cubicBezTo>
                    <a:pt x="148" y="109"/>
                    <a:pt x="147" y="109"/>
                    <a:pt x="146" y="109"/>
                  </a:cubicBezTo>
                  <a:cubicBezTo>
                    <a:pt x="142" y="109"/>
                    <a:pt x="139" y="109"/>
                    <a:pt x="135" y="109"/>
                  </a:cubicBezTo>
                  <a:cubicBezTo>
                    <a:pt x="131" y="109"/>
                    <a:pt x="126" y="109"/>
                    <a:pt x="122" y="109"/>
                  </a:cubicBezTo>
                  <a:cubicBezTo>
                    <a:pt x="117" y="109"/>
                    <a:pt x="111" y="109"/>
                    <a:pt x="106" y="110"/>
                  </a:cubicBezTo>
                  <a:cubicBezTo>
                    <a:pt x="101" y="110"/>
                    <a:pt x="97" y="110"/>
                    <a:pt x="92" y="110"/>
                  </a:cubicBezTo>
                  <a:cubicBezTo>
                    <a:pt x="92" y="148"/>
                    <a:pt x="92" y="148"/>
                    <a:pt x="92" y="148"/>
                  </a:cubicBezTo>
                  <a:cubicBezTo>
                    <a:pt x="78" y="148"/>
                    <a:pt x="66" y="149"/>
                    <a:pt x="54" y="150"/>
                  </a:cubicBezTo>
                  <a:cubicBezTo>
                    <a:pt x="51" y="150"/>
                    <a:pt x="48" y="151"/>
                    <a:pt x="45" y="151"/>
                  </a:cubicBezTo>
                  <a:cubicBezTo>
                    <a:pt x="45" y="188"/>
                    <a:pt x="45" y="188"/>
                    <a:pt x="45" y="188"/>
                  </a:cubicBezTo>
                  <a:cubicBezTo>
                    <a:pt x="43" y="188"/>
                    <a:pt x="42" y="188"/>
                    <a:pt x="40" y="188"/>
                  </a:cubicBezTo>
                  <a:cubicBezTo>
                    <a:pt x="37" y="189"/>
                    <a:pt x="34" y="189"/>
                    <a:pt x="31" y="190"/>
                  </a:cubicBezTo>
                  <a:cubicBezTo>
                    <a:pt x="29" y="190"/>
                    <a:pt x="26" y="190"/>
                    <a:pt x="24" y="191"/>
                  </a:cubicBezTo>
                  <a:cubicBezTo>
                    <a:pt x="22" y="191"/>
                    <a:pt x="20" y="191"/>
                    <a:pt x="19" y="192"/>
                  </a:cubicBezTo>
                  <a:cubicBezTo>
                    <a:pt x="17" y="192"/>
                    <a:pt x="16" y="192"/>
                    <a:pt x="14" y="192"/>
                  </a:cubicBezTo>
                  <a:cubicBezTo>
                    <a:pt x="14" y="193"/>
                    <a:pt x="13" y="193"/>
                    <a:pt x="13" y="193"/>
                  </a:cubicBezTo>
                  <a:cubicBezTo>
                    <a:pt x="13" y="231"/>
                    <a:pt x="13" y="231"/>
                    <a:pt x="13" y="231"/>
                  </a:cubicBezTo>
                  <a:cubicBezTo>
                    <a:pt x="13" y="231"/>
                    <a:pt x="13" y="231"/>
                    <a:pt x="13" y="231"/>
                  </a:cubicBezTo>
                  <a:cubicBezTo>
                    <a:pt x="12" y="231"/>
                    <a:pt x="11" y="231"/>
                    <a:pt x="11" y="231"/>
                  </a:cubicBezTo>
                  <a:cubicBezTo>
                    <a:pt x="10" y="232"/>
                    <a:pt x="9" y="232"/>
                    <a:pt x="8" y="232"/>
                  </a:cubicBezTo>
                  <a:cubicBezTo>
                    <a:pt x="7" y="233"/>
                    <a:pt x="6" y="233"/>
                    <a:pt x="5" y="233"/>
                  </a:cubicBezTo>
                  <a:cubicBezTo>
                    <a:pt x="5" y="234"/>
                    <a:pt x="4" y="234"/>
                    <a:pt x="4" y="234"/>
                  </a:cubicBezTo>
                  <a:cubicBezTo>
                    <a:pt x="3" y="234"/>
                    <a:pt x="3" y="235"/>
                    <a:pt x="2" y="235"/>
                  </a:cubicBezTo>
                  <a:cubicBezTo>
                    <a:pt x="2" y="236"/>
                    <a:pt x="2" y="236"/>
                    <a:pt x="2" y="236"/>
                  </a:cubicBezTo>
                  <a:cubicBezTo>
                    <a:pt x="2" y="274"/>
                    <a:pt x="2" y="274"/>
                    <a:pt x="2" y="274"/>
                  </a:cubicBezTo>
                  <a:cubicBezTo>
                    <a:pt x="13" y="306"/>
                    <a:pt x="13" y="306"/>
                    <a:pt x="13" y="306"/>
                  </a:cubicBezTo>
                  <a:cubicBezTo>
                    <a:pt x="13" y="306"/>
                    <a:pt x="0" y="233"/>
                    <a:pt x="127" y="176"/>
                  </a:cubicBezTo>
                  <a:cubicBezTo>
                    <a:pt x="127" y="176"/>
                    <a:pt x="127" y="176"/>
                    <a:pt x="127" y="176"/>
                  </a:cubicBezTo>
                  <a:cubicBezTo>
                    <a:pt x="263" y="92"/>
                    <a:pt x="295" y="39"/>
                    <a:pt x="284" y="4"/>
                  </a:cubicBezTo>
                  <a:close/>
                </a:path>
              </a:pathLst>
            </a:custGeom>
            <a:gradFill>
              <a:gsLst>
                <a:gs pos="100000">
                  <a:schemeClr val="bg1"/>
                </a:gs>
                <a:gs pos="0">
                  <a:schemeClr val="bg1">
                    <a:lumMod val="95000"/>
                  </a:schemeClr>
                </a:gs>
              </a:gsLst>
              <a:lin ang="2700000" scaled="1"/>
            </a:gradFill>
            <a:ln w="19050">
              <a:noFill/>
            </a:ln>
            <a:effectLst>
              <a:outerShdw blurRad="139700" dist="38100" dir="5400000" algn="t" rotWithShape="0">
                <a:prstClr val="black">
                  <a:alpha val="30000"/>
                </a:prstClr>
              </a:outerShdw>
              <a:softEdge rad="0"/>
            </a:effectLst>
          </p:spPr>
          <p:txBody>
            <a:bodyPr vert="horz" wrap="square" lIns="91440" tIns="45720" rIns="91440" bIns="45720" numCol="1" anchor="t" anchorCtr="0" compatLnSpc="1">
              <a:prstTxWarp prst="textNoShape">
                <a:avLst/>
              </a:prstTxWarp>
              <a:noAutofit/>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87" name="Freeform 284"/>
            <p:cNvSpPr>
              <a:spLocks/>
            </p:cNvSpPr>
            <p:nvPr/>
          </p:nvSpPr>
          <p:spPr bwMode="auto">
            <a:xfrm>
              <a:off x="5276822" y="2272415"/>
              <a:ext cx="756225" cy="37474"/>
            </a:xfrm>
            <a:custGeom>
              <a:avLst/>
              <a:gdLst>
                <a:gd name="T0" fmla="*/ 414 w 426"/>
                <a:gd name="T1" fmla="*/ 0 h 21"/>
                <a:gd name="T2" fmla="*/ 426 w 426"/>
                <a:gd name="T3" fmla="*/ 6 h 21"/>
                <a:gd name="T4" fmla="*/ 44 w 426"/>
                <a:gd name="T5" fmla="*/ 21 h 21"/>
                <a:gd name="T6" fmla="*/ 0 w 426"/>
                <a:gd name="T7" fmla="*/ 0 h 21"/>
                <a:gd name="T8" fmla="*/ 414 w 426"/>
                <a:gd name="T9" fmla="*/ 0 h 21"/>
              </a:gdLst>
              <a:ahLst/>
              <a:cxnLst>
                <a:cxn ang="0">
                  <a:pos x="T0" y="T1"/>
                </a:cxn>
                <a:cxn ang="0">
                  <a:pos x="T2" y="T3"/>
                </a:cxn>
                <a:cxn ang="0">
                  <a:pos x="T4" y="T5"/>
                </a:cxn>
                <a:cxn ang="0">
                  <a:pos x="T6" y="T7"/>
                </a:cxn>
                <a:cxn ang="0">
                  <a:pos x="T8" y="T9"/>
                </a:cxn>
              </a:cxnLst>
              <a:rect l="0" t="0" r="r" b="b"/>
              <a:pathLst>
                <a:path w="426" h="21">
                  <a:moveTo>
                    <a:pt x="414" y="0"/>
                  </a:moveTo>
                  <a:cubicBezTo>
                    <a:pt x="414" y="2"/>
                    <a:pt x="418" y="4"/>
                    <a:pt x="426" y="6"/>
                  </a:cubicBezTo>
                  <a:cubicBezTo>
                    <a:pt x="44" y="21"/>
                    <a:pt x="44" y="21"/>
                    <a:pt x="44" y="21"/>
                  </a:cubicBezTo>
                  <a:cubicBezTo>
                    <a:pt x="16" y="15"/>
                    <a:pt x="0" y="8"/>
                    <a:pt x="0" y="0"/>
                  </a:cubicBezTo>
                  <a:lnTo>
                    <a:pt x="4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88" name="Freeform 285"/>
            <p:cNvSpPr>
              <a:spLocks/>
            </p:cNvSpPr>
            <p:nvPr/>
          </p:nvSpPr>
          <p:spPr bwMode="auto">
            <a:xfrm>
              <a:off x="5354768" y="2281409"/>
              <a:ext cx="678279" cy="95933"/>
            </a:xfrm>
            <a:custGeom>
              <a:avLst/>
              <a:gdLst>
                <a:gd name="T0" fmla="*/ 905 w 905"/>
                <a:gd name="T1" fmla="*/ 90 h 128"/>
                <a:gd name="T2" fmla="*/ 0 w 905"/>
                <a:gd name="T3" fmla="*/ 128 h 128"/>
                <a:gd name="T4" fmla="*/ 0 w 905"/>
                <a:gd name="T5" fmla="*/ 38 h 128"/>
                <a:gd name="T6" fmla="*/ 905 w 905"/>
                <a:gd name="T7" fmla="*/ 0 h 128"/>
                <a:gd name="T8" fmla="*/ 905 w 905"/>
                <a:gd name="T9" fmla="*/ 90 h 128"/>
              </a:gdLst>
              <a:ahLst/>
              <a:cxnLst>
                <a:cxn ang="0">
                  <a:pos x="T0" y="T1"/>
                </a:cxn>
                <a:cxn ang="0">
                  <a:pos x="T2" y="T3"/>
                </a:cxn>
                <a:cxn ang="0">
                  <a:pos x="T4" y="T5"/>
                </a:cxn>
                <a:cxn ang="0">
                  <a:pos x="T6" y="T7"/>
                </a:cxn>
                <a:cxn ang="0">
                  <a:pos x="T8" y="T9"/>
                </a:cxn>
              </a:cxnLst>
              <a:rect l="0" t="0" r="r" b="b"/>
              <a:pathLst>
                <a:path w="905" h="128">
                  <a:moveTo>
                    <a:pt x="905" y="90"/>
                  </a:moveTo>
                  <a:lnTo>
                    <a:pt x="0" y="128"/>
                  </a:lnTo>
                  <a:lnTo>
                    <a:pt x="0" y="38"/>
                  </a:lnTo>
                  <a:lnTo>
                    <a:pt x="905" y="0"/>
                  </a:lnTo>
                  <a:lnTo>
                    <a:pt x="905" y="9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89" name="Freeform 286"/>
            <p:cNvSpPr>
              <a:spLocks/>
            </p:cNvSpPr>
            <p:nvPr/>
          </p:nvSpPr>
          <p:spPr bwMode="auto">
            <a:xfrm>
              <a:off x="5276822" y="3350166"/>
              <a:ext cx="756225" cy="37474"/>
            </a:xfrm>
            <a:custGeom>
              <a:avLst/>
              <a:gdLst>
                <a:gd name="T0" fmla="*/ 414 w 426"/>
                <a:gd name="T1" fmla="*/ 0 h 21"/>
                <a:gd name="T2" fmla="*/ 426 w 426"/>
                <a:gd name="T3" fmla="*/ 6 h 21"/>
                <a:gd name="T4" fmla="*/ 44 w 426"/>
                <a:gd name="T5" fmla="*/ 21 h 21"/>
                <a:gd name="T6" fmla="*/ 0 w 426"/>
                <a:gd name="T7" fmla="*/ 0 h 21"/>
                <a:gd name="T8" fmla="*/ 414 w 426"/>
                <a:gd name="T9" fmla="*/ 0 h 21"/>
              </a:gdLst>
              <a:ahLst/>
              <a:cxnLst>
                <a:cxn ang="0">
                  <a:pos x="T0" y="T1"/>
                </a:cxn>
                <a:cxn ang="0">
                  <a:pos x="T2" y="T3"/>
                </a:cxn>
                <a:cxn ang="0">
                  <a:pos x="T4" y="T5"/>
                </a:cxn>
                <a:cxn ang="0">
                  <a:pos x="T6" y="T7"/>
                </a:cxn>
                <a:cxn ang="0">
                  <a:pos x="T8" y="T9"/>
                </a:cxn>
              </a:cxnLst>
              <a:rect l="0" t="0" r="r" b="b"/>
              <a:pathLst>
                <a:path w="426" h="21">
                  <a:moveTo>
                    <a:pt x="414" y="0"/>
                  </a:moveTo>
                  <a:cubicBezTo>
                    <a:pt x="414" y="2"/>
                    <a:pt x="418" y="4"/>
                    <a:pt x="426" y="6"/>
                  </a:cubicBezTo>
                  <a:cubicBezTo>
                    <a:pt x="44" y="21"/>
                    <a:pt x="44" y="21"/>
                    <a:pt x="44" y="21"/>
                  </a:cubicBezTo>
                  <a:cubicBezTo>
                    <a:pt x="16" y="15"/>
                    <a:pt x="0" y="8"/>
                    <a:pt x="0" y="0"/>
                  </a:cubicBezTo>
                  <a:lnTo>
                    <a:pt x="4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90" name="Freeform 287"/>
            <p:cNvSpPr>
              <a:spLocks/>
            </p:cNvSpPr>
            <p:nvPr/>
          </p:nvSpPr>
          <p:spPr bwMode="auto">
            <a:xfrm>
              <a:off x="5354768" y="3358998"/>
              <a:ext cx="678279" cy="93685"/>
            </a:xfrm>
            <a:custGeom>
              <a:avLst/>
              <a:gdLst>
                <a:gd name="T0" fmla="*/ 905 w 905"/>
                <a:gd name="T1" fmla="*/ 88 h 125"/>
                <a:gd name="T2" fmla="*/ 0 w 905"/>
                <a:gd name="T3" fmla="*/ 125 h 125"/>
                <a:gd name="T4" fmla="*/ 0 w 905"/>
                <a:gd name="T5" fmla="*/ 36 h 125"/>
                <a:gd name="T6" fmla="*/ 905 w 905"/>
                <a:gd name="T7" fmla="*/ 0 h 125"/>
                <a:gd name="T8" fmla="*/ 905 w 905"/>
                <a:gd name="T9" fmla="*/ 88 h 125"/>
              </a:gdLst>
              <a:ahLst/>
              <a:cxnLst>
                <a:cxn ang="0">
                  <a:pos x="T0" y="T1"/>
                </a:cxn>
                <a:cxn ang="0">
                  <a:pos x="T2" y="T3"/>
                </a:cxn>
                <a:cxn ang="0">
                  <a:pos x="T4" y="T5"/>
                </a:cxn>
                <a:cxn ang="0">
                  <a:pos x="T6" y="T7"/>
                </a:cxn>
                <a:cxn ang="0">
                  <a:pos x="T8" y="T9"/>
                </a:cxn>
              </a:cxnLst>
              <a:rect l="0" t="0" r="r" b="b"/>
              <a:pathLst>
                <a:path w="905" h="125">
                  <a:moveTo>
                    <a:pt x="905" y="88"/>
                  </a:moveTo>
                  <a:lnTo>
                    <a:pt x="0" y="125"/>
                  </a:lnTo>
                  <a:lnTo>
                    <a:pt x="0" y="36"/>
                  </a:lnTo>
                  <a:lnTo>
                    <a:pt x="905" y="0"/>
                  </a:lnTo>
                  <a:lnTo>
                    <a:pt x="905" y="88"/>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91" name="Freeform 288"/>
            <p:cNvSpPr>
              <a:spLocks/>
            </p:cNvSpPr>
            <p:nvPr/>
          </p:nvSpPr>
          <p:spPr bwMode="auto">
            <a:xfrm>
              <a:off x="5276822" y="3339445"/>
              <a:ext cx="2022845" cy="706759"/>
            </a:xfrm>
            <a:custGeom>
              <a:avLst/>
              <a:gdLst>
                <a:gd name="T0" fmla="*/ 1122 w 1139"/>
                <a:gd name="T1" fmla="*/ 399 h 399"/>
                <a:gd name="T2" fmla="*/ 1122 w 1139"/>
                <a:gd name="T3" fmla="*/ 265 h 399"/>
                <a:gd name="T4" fmla="*/ 1122 w 1139"/>
                <a:gd name="T5" fmla="*/ 265 h 399"/>
                <a:gd name="T6" fmla="*/ 1119 w 1139"/>
                <a:gd name="T7" fmla="*/ 269 h 399"/>
                <a:gd name="T8" fmla="*/ 1115 w 1139"/>
                <a:gd name="T9" fmla="*/ 273 h 399"/>
                <a:gd name="T10" fmla="*/ 1108 w 1139"/>
                <a:gd name="T11" fmla="*/ 276 h 399"/>
                <a:gd name="T12" fmla="*/ 1099 w 1139"/>
                <a:gd name="T13" fmla="*/ 280 h 399"/>
                <a:gd name="T14" fmla="*/ 1088 w 1139"/>
                <a:gd name="T15" fmla="*/ 283 h 399"/>
                <a:gd name="T16" fmla="*/ 1079 w 1139"/>
                <a:gd name="T17" fmla="*/ 285 h 399"/>
                <a:gd name="T18" fmla="*/ 1079 w 1139"/>
                <a:gd name="T19" fmla="*/ 248 h 399"/>
                <a:gd name="T20" fmla="*/ 1075 w 1139"/>
                <a:gd name="T21" fmla="*/ 249 h 399"/>
                <a:gd name="T22" fmla="*/ 1058 w 1139"/>
                <a:gd name="T23" fmla="*/ 252 h 399"/>
                <a:gd name="T24" fmla="*/ 1037 w 1139"/>
                <a:gd name="T25" fmla="*/ 256 h 399"/>
                <a:gd name="T26" fmla="*/ 1011 w 1139"/>
                <a:gd name="T27" fmla="*/ 259 h 399"/>
                <a:gd name="T28" fmla="*/ 976 w 1139"/>
                <a:gd name="T29" fmla="*/ 264 h 399"/>
                <a:gd name="T30" fmla="*/ 957 w 1139"/>
                <a:gd name="T31" fmla="*/ 266 h 399"/>
                <a:gd name="T32" fmla="*/ 957 w 1139"/>
                <a:gd name="T33" fmla="*/ 228 h 399"/>
                <a:gd name="T34" fmla="*/ 921 w 1139"/>
                <a:gd name="T35" fmla="*/ 231 h 399"/>
                <a:gd name="T36" fmla="*/ 778 w 1139"/>
                <a:gd name="T37" fmla="*/ 240 h 399"/>
                <a:gd name="T38" fmla="*/ 777 w 1139"/>
                <a:gd name="T39" fmla="*/ 240 h 399"/>
                <a:gd name="T40" fmla="*/ 777 w 1139"/>
                <a:gd name="T41" fmla="*/ 202 h 399"/>
                <a:gd name="T42" fmla="*/ 725 w 1139"/>
                <a:gd name="T43" fmla="*/ 204 h 399"/>
                <a:gd name="T44" fmla="*/ 662 w 1139"/>
                <a:gd name="T45" fmla="*/ 205 h 399"/>
                <a:gd name="T46" fmla="*/ 615 w 1139"/>
                <a:gd name="T47" fmla="*/ 206 h 399"/>
                <a:gd name="T48" fmla="*/ 573 w 1139"/>
                <a:gd name="T49" fmla="*/ 206 h 399"/>
                <a:gd name="T50" fmla="*/ 560 w 1139"/>
                <a:gd name="T51" fmla="*/ 206 h 399"/>
                <a:gd name="T52" fmla="*/ 560 w 1139"/>
                <a:gd name="T53" fmla="*/ 168 h 399"/>
                <a:gd name="T54" fmla="*/ 533 w 1139"/>
                <a:gd name="T55" fmla="*/ 168 h 399"/>
                <a:gd name="T56" fmla="*/ 495 w 1139"/>
                <a:gd name="T57" fmla="*/ 168 h 399"/>
                <a:gd name="T58" fmla="*/ 459 w 1139"/>
                <a:gd name="T59" fmla="*/ 168 h 399"/>
                <a:gd name="T60" fmla="*/ 424 w 1139"/>
                <a:gd name="T61" fmla="*/ 167 h 399"/>
                <a:gd name="T62" fmla="*/ 390 w 1139"/>
                <a:gd name="T63" fmla="*/ 166 h 399"/>
                <a:gd name="T64" fmla="*/ 355 w 1139"/>
                <a:gd name="T65" fmla="*/ 165 h 399"/>
                <a:gd name="T66" fmla="*/ 348 w 1139"/>
                <a:gd name="T67" fmla="*/ 164 h 399"/>
                <a:gd name="T68" fmla="*/ 348 w 1139"/>
                <a:gd name="T69" fmla="*/ 127 h 399"/>
                <a:gd name="T70" fmla="*/ 320 w 1139"/>
                <a:gd name="T71" fmla="*/ 125 h 399"/>
                <a:gd name="T72" fmla="*/ 284 w 1139"/>
                <a:gd name="T73" fmla="*/ 124 h 399"/>
                <a:gd name="T74" fmla="*/ 247 w 1139"/>
                <a:gd name="T75" fmla="*/ 121 h 399"/>
                <a:gd name="T76" fmla="*/ 207 w 1139"/>
                <a:gd name="T77" fmla="*/ 118 h 399"/>
                <a:gd name="T78" fmla="*/ 163 w 1139"/>
                <a:gd name="T79" fmla="*/ 115 h 399"/>
                <a:gd name="T80" fmla="*/ 163 w 1139"/>
                <a:gd name="T81" fmla="*/ 77 h 399"/>
                <a:gd name="T82" fmla="*/ 44 w 1139"/>
                <a:gd name="T83" fmla="*/ 59 h 399"/>
                <a:gd name="T84" fmla="*/ 44 w 1139"/>
                <a:gd name="T85" fmla="*/ 22 h 399"/>
                <a:gd name="T86" fmla="*/ 0 w 1139"/>
                <a:gd name="T87" fmla="*/ 0 h 399"/>
                <a:gd name="T88" fmla="*/ 0 w 1139"/>
                <a:gd name="T89" fmla="*/ 99 h 399"/>
                <a:gd name="T90" fmla="*/ 726 w 1139"/>
                <a:gd name="T91" fmla="*/ 333 h 399"/>
                <a:gd name="T92" fmla="*/ 1122 w 1139"/>
                <a:gd name="T93"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9" h="399">
                  <a:moveTo>
                    <a:pt x="1122" y="399"/>
                  </a:moveTo>
                  <a:cubicBezTo>
                    <a:pt x="1122" y="265"/>
                    <a:pt x="1122" y="265"/>
                    <a:pt x="1122" y="265"/>
                  </a:cubicBezTo>
                  <a:cubicBezTo>
                    <a:pt x="1122" y="265"/>
                    <a:pt x="1122" y="265"/>
                    <a:pt x="1122" y="265"/>
                  </a:cubicBezTo>
                  <a:cubicBezTo>
                    <a:pt x="1122" y="266"/>
                    <a:pt x="1120" y="268"/>
                    <a:pt x="1119" y="269"/>
                  </a:cubicBezTo>
                  <a:cubicBezTo>
                    <a:pt x="1118" y="270"/>
                    <a:pt x="1117" y="272"/>
                    <a:pt x="1115" y="273"/>
                  </a:cubicBezTo>
                  <a:cubicBezTo>
                    <a:pt x="1113" y="274"/>
                    <a:pt x="1111" y="275"/>
                    <a:pt x="1108" y="276"/>
                  </a:cubicBezTo>
                  <a:cubicBezTo>
                    <a:pt x="1106" y="277"/>
                    <a:pt x="1103" y="279"/>
                    <a:pt x="1099" y="280"/>
                  </a:cubicBezTo>
                  <a:cubicBezTo>
                    <a:pt x="1096" y="281"/>
                    <a:pt x="1092" y="282"/>
                    <a:pt x="1088" y="283"/>
                  </a:cubicBezTo>
                  <a:cubicBezTo>
                    <a:pt x="1085" y="284"/>
                    <a:pt x="1083" y="285"/>
                    <a:pt x="1079" y="285"/>
                  </a:cubicBezTo>
                  <a:cubicBezTo>
                    <a:pt x="1079" y="248"/>
                    <a:pt x="1079" y="248"/>
                    <a:pt x="1079" y="248"/>
                  </a:cubicBezTo>
                  <a:cubicBezTo>
                    <a:pt x="1078" y="248"/>
                    <a:pt x="1076" y="248"/>
                    <a:pt x="1075" y="249"/>
                  </a:cubicBezTo>
                  <a:cubicBezTo>
                    <a:pt x="1069" y="250"/>
                    <a:pt x="1064" y="251"/>
                    <a:pt x="1058" y="252"/>
                  </a:cubicBezTo>
                  <a:cubicBezTo>
                    <a:pt x="1051" y="253"/>
                    <a:pt x="1044" y="255"/>
                    <a:pt x="1037" y="256"/>
                  </a:cubicBezTo>
                  <a:cubicBezTo>
                    <a:pt x="1029" y="257"/>
                    <a:pt x="1020" y="258"/>
                    <a:pt x="1011" y="259"/>
                  </a:cubicBezTo>
                  <a:cubicBezTo>
                    <a:pt x="1000" y="261"/>
                    <a:pt x="988" y="262"/>
                    <a:pt x="976" y="264"/>
                  </a:cubicBezTo>
                  <a:cubicBezTo>
                    <a:pt x="970" y="264"/>
                    <a:pt x="963" y="265"/>
                    <a:pt x="957" y="266"/>
                  </a:cubicBezTo>
                  <a:cubicBezTo>
                    <a:pt x="957" y="228"/>
                    <a:pt x="957" y="228"/>
                    <a:pt x="957" y="228"/>
                  </a:cubicBezTo>
                  <a:cubicBezTo>
                    <a:pt x="945" y="229"/>
                    <a:pt x="934" y="230"/>
                    <a:pt x="921" y="231"/>
                  </a:cubicBezTo>
                  <a:cubicBezTo>
                    <a:pt x="879" y="235"/>
                    <a:pt x="830" y="238"/>
                    <a:pt x="778" y="240"/>
                  </a:cubicBezTo>
                  <a:cubicBezTo>
                    <a:pt x="777" y="240"/>
                    <a:pt x="777" y="240"/>
                    <a:pt x="777" y="240"/>
                  </a:cubicBezTo>
                  <a:cubicBezTo>
                    <a:pt x="777" y="202"/>
                    <a:pt x="777" y="202"/>
                    <a:pt x="777" y="202"/>
                  </a:cubicBezTo>
                  <a:cubicBezTo>
                    <a:pt x="760" y="203"/>
                    <a:pt x="743" y="203"/>
                    <a:pt x="725" y="204"/>
                  </a:cubicBezTo>
                  <a:cubicBezTo>
                    <a:pt x="705" y="204"/>
                    <a:pt x="684" y="205"/>
                    <a:pt x="662" y="205"/>
                  </a:cubicBezTo>
                  <a:cubicBezTo>
                    <a:pt x="647" y="206"/>
                    <a:pt x="631" y="206"/>
                    <a:pt x="615" y="206"/>
                  </a:cubicBezTo>
                  <a:cubicBezTo>
                    <a:pt x="601" y="206"/>
                    <a:pt x="587" y="206"/>
                    <a:pt x="573" y="206"/>
                  </a:cubicBezTo>
                  <a:cubicBezTo>
                    <a:pt x="568" y="206"/>
                    <a:pt x="564" y="206"/>
                    <a:pt x="560" y="206"/>
                  </a:cubicBezTo>
                  <a:cubicBezTo>
                    <a:pt x="560" y="168"/>
                    <a:pt x="560" y="168"/>
                    <a:pt x="560" y="168"/>
                  </a:cubicBezTo>
                  <a:cubicBezTo>
                    <a:pt x="551" y="168"/>
                    <a:pt x="542" y="168"/>
                    <a:pt x="533" y="168"/>
                  </a:cubicBezTo>
                  <a:cubicBezTo>
                    <a:pt x="520" y="168"/>
                    <a:pt x="508" y="168"/>
                    <a:pt x="495" y="168"/>
                  </a:cubicBezTo>
                  <a:cubicBezTo>
                    <a:pt x="483" y="168"/>
                    <a:pt x="471" y="168"/>
                    <a:pt x="459" y="168"/>
                  </a:cubicBezTo>
                  <a:cubicBezTo>
                    <a:pt x="448" y="167"/>
                    <a:pt x="436" y="167"/>
                    <a:pt x="424" y="167"/>
                  </a:cubicBezTo>
                  <a:cubicBezTo>
                    <a:pt x="413" y="167"/>
                    <a:pt x="401" y="166"/>
                    <a:pt x="390" y="166"/>
                  </a:cubicBezTo>
                  <a:cubicBezTo>
                    <a:pt x="378" y="165"/>
                    <a:pt x="366" y="165"/>
                    <a:pt x="355" y="165"/>
                  </a:cubicBezTo>
                  <a:cubicBezTo>
                    <a:pt x="353" y="165"/>
                    <a:pt x="350" y="164"/>
                    <a:pt x="348" y="164"/>
                  </a:cubicBezTo>
                  <a:cubicBezTo>
                    <a:pt x="348" y="127"/>
                    <a:pt x="348" y="127"/>
                    <a:pt x="348" y="127"/>
                  </a:cubicBezTo>
                  <a:cubicBezTo>
                    <a:pt x="338" y="126"/>
                    <a:pt x="329" y="126"/>
                    <a:pt x="320" y="125"/>
                  </a:cubicBezTo>
                  <a:cubicBezTo>
                    <a:pt x="308" y="125"/>
                    <a:pt x="296" y="124"/>
                    <a:pt x="284" y="124"/>
                  </a:cubicBezTo>
                  <a:cubicBezTo>
                    <a:pt x="272" y="123"/>
                    <a:pt x="259" y="122"/>
                    <a:pt x="247" y="121"/>
                  </a:cubicBezTo>
                  <a:cubicBezTo>
                    <a:pt x="234" y="120"/>
                    <a:pt x="220" y="119"/>
                    <a:pt x="207" y="118"/>
                  </a:cubicBezTo>
                  <a:cubicBezTo>
                    <a:pt x="192" y="117"/>
                    <a:pt x="177" y="116"/>
                    <a:pt x="163" y="115"/>
                  </a:cubicBezTo>
                  <a:cubicBezTo>
                    <a:pt x="163" y="77"/>
                    <a:pt x="163" y="77"/>
                    <a:pt x="163" y="77"/>
                  </a:cubicBezTo>
                  <a:cubicBezTo>
                    <a:pt x="113" y="72"/>
                    <a:pt x="72" y="66"/>
                    <a:pt x="44" y="59"/>
                  </a:cubicBezTo>
                  <a:cubicBezTo>
                    <a:pt x="44" y="22"/>
                    <a:pt x="44" y="22"/>
                    <a:pt x="44" y="22"/>
                  </a:cubicBezTo>
                  <a:cubicBezTo>
                    <a:pt x="16" y="15"/>
                    <a:pt x="0" y="8"/>
                    <a:pt x="0" y="0"/>
                  </a:cubicBezTo>
                  <a:cubicBezTo>
                    <a:pt x="0" y="99"/>
                    <a:pt x="0" y="99"/>
                    <a:pt x="0" y="99"/>
                  </a:cubicBezTo>
                  <a:cubicBezTo>
                    <a:pt x="0" y="229"/>
                    <a:pt x="328" y="293"/>
                    <a:pt x="726" y="333"/>
                  </a:cubicBezTo>
                  <a:cubicBezTo>
                    <a:pt x="1139" y="375"/>
                    <a:pt x="1117" y="385"/>
                    <a:pt x="1122" y="399"/>
                  </a:cubicBezTo>
                  <a:close/>
                </a:path>
              </a:pathLst>
            </a:custGeom>
            <a:solidFill>
              <a:schemeClr val="accent1"/>
            </a:solidFill>
            <a:ln w="19050">
              <a:noFill/>
            </a:ln>
            <a:effectLst>
              <a:outerShdw blurRad="139700" dist="38100" dir="5400000" algn="t" rotWithShape="0">
                <a:prstClr val="black">
                  <a:alpha val="30000"/>
                </a:prstClr>
              </a:outerShdw>
              <a:softEdge rad="0"/>
            </a:effectLst>
          </p:spPr>
          <p:txBody>
            <a:bodyPr vert="horz" wrap="square" lIns="91440" tIns="45720" rIns="91440" bIns="45720" numCol="1" anchor="t" anchorCtr="0" compatLnSpc="1">
              <a:prstTxWarp prst="textNoShape">
                <a:avLst/>
              </a:prstTxWarp>
              <a:noAutofit/>
            </a:bodyPr>
            <a:lstStyle/>
            <a:p>
              <a:r>
                <a:rPr lang="en-US" altLang="zh-CN" sz="1500">
                  <a:solidFill>
                    <a:prstClr val="black"/>
                  </a:solidFill>
                  <a:latin typeface="+mj-lt"/>
                  <a:ea typeface="微软雅黑" panose="020B0503020204020204" pitchFamily="34" charset="-122"/>
                  <a:cs typeface="+mn-ea"/>
                  <a:sym typeface="+mn-lt"/>
                </a:rPr>
                <a:t> </a:t>
              </a:r>
              <a:endParaRPr lang="zh-CN" altLang="en-US" sz="1500" dirty="0">
                <a:solidFill>
                  <a:prstClr val="black"/>
                </a:solidFill>
                <a:latin typeface="+mj-lt"/>
                <a:ea typeface="微软雅黑" panose="020B0503020204020204" pitchFamily="34" charset="-122"/>
                <a:cs typeface="+mn-ea"/>
                <a:sym typeface="+mn-lt"/>
              </a:endParaRPr>
            </a:p>
          </p:txBody>
        </p:sp>
        <p:sp>
          <p:nvSpPr>
            <p:cNvPr id="292" name="Freeform 289"/>
            <p:cNvSpPr>
              <a:spLocks/>
            </p:cNvSpPr>
            <p:nvPr/>
          </p:nvSpPr>
          <p:spPr bwMode="auto">
            <a:xfrm>
              <a:off x="6224685" y="2740090"/>
              <a:ext cx="1033532" cy="436197"/>
            </a:xfrm>
            <a:custGeom>
              <a:avLst/>
              <a:gdLst>
                <a:gd name="T0" fmla="*/ 308 w 582"/>
                <a:gd name="T1" fmla="*/ 42 h 246"/>
                <a:gd name="T2" fmla="*/ 310 w 582"/>
                <a:gd name="T3" fmla="*/ 36 h 246"/>
                <a:gd name="T4" fmla="*/ 163 w 582"/>
                <a:gd name="T5" fmla="*/ 0 h 246"/>
                <a:gd name="T6" fmla="*/ 15 w 582"/>
                <a:gd name="T7" fmla="*/ 14 h 246"/>
                <a:gd name="T8" fmla="*/ 157 w 582"/>
                <a:gd name="T9" fmla="*/ 74 h 246"/>
                <a:gd name="T10" fmla="*/ 158 w 582"/>
                <a:gd name="T11" fmla="*/ 78 h 246"/>
                <a:gd name="T12" fmla="*/ 158 w 582"/>
                <a:gd name="T13" fmla="*/ 79 h 246"/>
                <a:gd name="T14" fmla="*/ 158 w 582"/>
                <a:gd name="T15" fmla="*/ 82 h 246"/>
                <a:gd name="T16" fmla="*/ 159 w 582"/>
                <a:gd name="T17" fmla="*/ 84 h 246"/>
                <a:gd name="T18" fmla="*/ 159 w 582"/>
                <a:gd name="T19" fmla="*/ 87 h 246"/>
                <a:gd name="T20" fmla="*/ 159 w 582"/>
                <a:gd name="T21" fmla="*/ 88 h 246"/>
                <a:gd name="T22" fmla="*/ 159 w 582"/>
                <a:gd name="T23" fmla="*/ 92 h 246"/>
                <a:gd name="T24" fmla="*/ 158 w 582"/>
                <a:gd name="T25" fmla="*/ 93 h 246"/>
                <a:gd name="T26" fmla="*/ 158 w 582"/>
                <a:gd name="T27" fmla="*/ 97 h 246"/>
                <a:gd name="T28" fmla="*/ 158 w 582"/>
                <a:gd name="T29" fmla="*/ 98 h 246"/>
                <a:gd name="T30" fmla="*/ 157 w 582"/>
                <a:gd name="T31" fmla="*/ 101 h 246"/>
                <a:gd name="T32" fmla="*/ 156 w 582"/>
                <a:gd name="T33" fmla="*/ 103 h 246"/>
                <a:gd name="T34" fmla="*/ 155 w 582"/>
                <a:gd name="T35" fmla="*/ 107 h 246"/>
                <a:gd name="T36" fmla="*/ 155 w 582"/>
                <a:gd name="T37" fmla="*/ 108 h 246"/>
                <a:gd name="T38" fmla="*/ 152 w 582"/>
                <a:gd name="T39" fmla="*/ 113 h 246"/>
                <a:gd name="T40" fmla="*/ 152 w 582"/>
                <a:gd name="T41" fmla="*/ 115 h 246"/>
                <a:gd name="T42" fmla="*/ 150 w 582"/>
                <a:gd name="T43" fmla="*/ 118 h 246"/>
                <a:gd name="T44" fmla="*/ 149 w 582"/>
                <a:gd name="T45" fmla="*/ 120 h 246"/>
                <a:gd name="T46" fmla="*/ 146 w 582"/>
                <a:gd name="T47" fmla="*/ 124 h 246"/>
                <a:gd name="T48" fmla="*/ 145 w 582"/>
                <a:gd name="T49" fmla="*/ 126 h 246"/>
                <a:gd name="T50" fmla="*/ 141 w 582"/>
                <a:gd name="T51" fmla="*/ 132 h 246"/>
                <a:gd name="T52" fmla="*/ 141 w 582"/>
                <a:gd name="T53" fmla="*/ 133 h 246"/>
                <a:gd name="T54" fmla="*/ 137 w 582"/>
                <a:gd name="T55" fmla="*/ 138 h 246"/>
                <a:gd name="T56" fmla="*/ 135 w 582"/>
                <a:gd name="T57" fmla="*/ 140 h 246"/>
                <a:gd name="T58" fmla="*/ 132 w 582"/>
                <a:gd name="T59" fmla="*/ 144 h 246"/>
                <a:gd name="T60" fmla="*/ 130 w 582"/>
                <a:gd name="T61" fmla="*/ 146 h 246"/>
                <a:gd name="T62" fmla="*/ 125 w 582"/>
                <a:gd name="T63" fmla="*/ 151 h 246"/>
                <a:gd name="T64" fmla="*/ 124 w 582"/>
                <a:gd name="T65" fmla="*/ 152 h 246"/>
                <a:gd name="T66" fmla="*/ 118 w 582"/>
                <a:gd name="T67" fmla="*/ 159 h 246"/>
                <a:gd name="T68" fmla="*/ 116 w 582"/>
                <a:gd name="T69" fmla="*/ 161 h 246"/>
                <a:gd name="T70" fmla="*/ 110 w 582"/>
                <a:gd name="T71" fmla="*/ 166 h 246"/>
                <a:gd name="T72" fmla="*/ 108 w 582"/>
                <a:gd name="T73" fmla="*/ 168 h 246"/>
                <a:gd name="T74" fmla="*/ 102 w 582"/>
                <a:gd name="T75" fmla="*/ 173 h 246"/>
                <a:gd name="T76" fmla="*/ 100 w 582"/>
                <a:gd name="T77" fmla="*/ 175 h 246"/>
                <a:gd name="T78" fmla="*/ 91 w 582"/>
                <a:gd name="T79" fmla="*/ 182 h 246"/>
                <a:gd name="T80" fmla="*/ 90 w 582"/>
                <a:gd name="T81" fmla="*/ 183 h 246"/>
                <a:gd name="T82" fmla="*/ 82 w 582"/>
                <a:gd name="T83" fmla="*/ 190 h 246"/>
                <a:gd name="T84" fmla="*/ 79 w 582"/>
                <a:gd name="T85" fmla="*/ 192 h 246"/>
                <a:gd name="T86" fmla="*/ 71 w 582"/>
                <a:gd name="T87" fmla="*/ 198 h 246"/>
                <a:gd name="T88" fmla="*/ 68 w 582"/>
                <a:gd name="T89" fmla="*/ 200 h 246"/>
                <a:gd name="T90" fmla="*/ 59 w 582"/>
                <a:gd name="T91" fmla="*/ 207 h 246"/>
                <a:gd name="T92" fmla="*/ 57 w 582"/>
                <a:gd name="T93" fmla="*/ 209 h 246"/>
                <a:gd name="T94" fmla="*/ 45 w 582"/>
                <a:gd name="T95" fmla="*/ 217 h 246"/>
                <a:gd name="T96" fmla="*/ 42 w 582"/>
                <a:gd name="T97" fmla="*/ 219 h 246"/>
                <a:gd name="T98" fmla="*/ 32 w 582"/>
                <a:gd name="T99" fmla="*/ 225 h 246"/>
                <a:gd name="T100" fmla="*/ 28 w 582"/>
                <a:gd name="T101" fmla="*/ 228 h 246"/>
                <a:gd name="T102" fmla="*/ 18 w 582"/>
                <a:gd name="T103" fmla="*/ 234 h 246"/>
                <a:gd name="T104" fmla="*/ 14 w 582"/>
                <a:gd name="T105" fmla="*/ 237 h 246"/>
                <a:gd name="T106" fmla="*/ 0 w 582"/>
                <a:gd name="T107" fmla="*/ 246 h 246"/>
                <a:gd name="T108" fmla="*/ 582 w 582"/>
                <a:gd name="T109" fmla="*/ 138 h 246"/>
                <a:gd name="T110" fmla="*/ 582 w 582"/>
                <a:gd name="T111" fmla="*/ 42 h 246"/>
                <a:gd name="T112" fmla="*/ 308 w 582"/>
                <a:gd name="T113" fmla="*/ 4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2" h="246">
                  <a:moveTo>
                    <a:pt x="308" y="42"/>
                  </a:moveTo>
                  <a:cubicBezTo>
                    <a:pt x="310" y="36"/>
                    <a:pt x="310" y="36"/>
                    <a:pt x="310" y="36"/>
                  </a:cubicBezTo>
                  <a:cubicBezTo>
                    <a:pt x="163" y="0"/>
                    <a:pt x="163" y="0"/>
                    <a:pt x="163" y="0"/>
                  </a:cubicBezTo>
                  <a:cubicBezTo>
                    <a:pt x="15" y="14"/>
                    <a:pt x="15" y="14"/>
                    <a:pt x="15" y="14"/>
                  </a:cubicBezTo>
                  <a:cubicBezTo>
                    <a:pt x="15" y="14"/>
                    <a:pt x="139" y="21"/>
                    <a:pt x="157" y="74"/>
                  </a:cubicBezTo>
                  <a:cubicBezTo>
                    <a:pt x="157" y="76"/>
                    <a:pt x="157" y="77"/>
                    <a:pt x="158" y="78"/>
                  </a:cubicBezTo>
                  <a:cubicBezTo>
                    <a:pt x="158" y="79"/>
                    <a:pt x="158" y="79"/>
                    <a:pt x="158" y="79"/>
                  </a:cubicBezTo>
                  <a:cubicBezTo>
                    <a:pt x="158" y="80"/>
                    <a:pt x="158" y="81"/>
                    <a:pt x="158" y="82"/>
                  </a:cubicBezTo>
                  <a:cubicBezTo>
                    <a:pt x="158" y="83"/>
                    <a:pt x="159" y="83"/>
                    <a:pt x="159" y="84"/>
                  </a:cubicBezTo>
                  <a:cubicBezTo>
                    <a:pt x="159" y="85"/>
                    <a:pt x="159" y="86"/>
                    <a:pt x="159" y="87"/>
                  </a:cubicBezTo>
                  <a:cubicBezTo>
                    <a:pt x="159" y="87"/>
                    <a:pt x="159" y="87"/>
                    <a:pt x="159" y="88"/>
                  </a:cubicBezTo>
                  <a:cubicBezTo>
                    <a:pt x="159" y="89"/>
                    <a:pt x="159" y="91"/>
                    <a:pt x="159" y="92"/>
                  </a:cubicBezTo>
                  <a:cubicBezTo>
                    <a:pt x="159" y="92"/>
                    <a:pt x="158" y="93"/>
                    <a:pt x="158" y="93"/>
                  </a:cubicBezTo>
                  <a:cubicBezTo>
                    <a:pt x="158" y="94"/>
                    <a:pt x="158" y="96"/>
                    <a:pt x="158" y="97"/>
                  </a:cubicBezTo>
                  <a:cubicBezTo>
                    <a:pt x="158" y="97"/>
                    <a:pt x="158" y="98"/>
                    <a:pt x="158" y="98"/>
                  </a:cubicBezTo>
                  <a:cubicBezTo>
                    <a:pt x="157" y="99"/>
                    <a:pt x="157" y="100"/>
                    <a:pt x="157" y="101"/>
                  </a:cubicBezTo>
                  <a:cubicBezTo>
                    <a:pt x="157" y="102"/>
                    <a:pt x="156" y="103"/>
                    <a:pt x="156" y="103"/>
                  </a:cubicBezTo>
                  <a:cubicBezTo>
                    <a:pt x="156" y="104"/>
                    <a:pt x="155" y="106"/>
                    <a:pt x="155" y="107"/>
                  </a:cubicBezTo>
                  <a:cubicBezTo>
                    <a:pt x="155" y="108"/>
                    <a:pt x="155" y="108"/>
                    <a:pt x="155" y="108"/>
                  </a:cubicBezTo>
                  <a:cubicBezTo>
                    <a:pt x="154" y="110"/>
                    <a:pt x="153" y="111"/>
                    <a:pt x="152" y="113"/>
                  </a:cubicBezTo>
                  <a:cubicBezTo>
                    <a:pt x="152" y="114"/>
                    <a:pt x="152" y="114"/>
                    <a:pt x="152" y="115"/>
                  </a:cubicBezTo>
                  <a:cubicBezTo>
                    <a:pt x="151" y="116"/>
                    <a:pt x="150" y="117"/>
                    <a:pt x="150" y="118"/>
                  </a:cubicBezTo>
                  <a:cubicBezTo>
                    <a:pt x="149" y="119"/>
                    <a:pt x="149" y="120"/>
                    <a:pt x="149" y="120"/>
                  </a:cubicBezTo>
                  <a:cubicBezTo>
                    <a:pt x="148" y="122"/>
                    <a:pt x="147" y="123"/>
                    <a:pt x="146" y="124"/>
                  </a:cubicBezTo>
                  <a:cubicBezTo>
                    <a:pt x="146" y="125"/>
                    <a:pt x="146" y="125"/>
                    <a:pt x="145" y="126"/>
                  </a:cubicBezTo>
                  <a:cubicBezTo>
                    <a:pt x="144" y="128"/>
                    <a:pt x="143" y="130"/>
                    <a:pt x="141" y="132"/>
                  </a:cubicBezTo>
                  <a:cubicBezTo>
                    <a:pt x="141" y="133"/>
                    <a:pt x="141" y="133"/>
                    <a:pt x="141" y="133"/>
                  </a:cubicBezTo>
                  <a:cubicBezTo>
                    <a:pt x="139" y="134"/>
                    <a:pt x="138" y="136"/>
                    <a:pt x="137" y="138"/>
                  </a:cubicBezTo>
                  <a:cubicBezTo>
                    <a:pt x="136" y="138"/>
                    <a:pt x="136" y="139"/>
                    <a:pt x="135" y="140"/>
                  </a:cubicBezTo>
                  <a:cubicBezTo>
                    <a:pt x="134" y="141"/>
                    <a:pt x="133" y="142"/>
                    <a:pt x="132" y="144"/>
                  </a:cubicBezTo>
                  <a:cubicBezTo>
                    <a:pt x="131" y="145"/>
                    <a:pt x="131" y="145"/>
                    <a:pt x="130" y="146"/>
                  </a:cubicBezTo>
                  <a:cubicBezTo>
                    <a:pt x="128" y="148"/>
                    <a:pt x="127" y="149"/>
                    <a:pt x="125" y="151"/>
                  </a:cubicBezTo>
                  <a:cubicBezTo>
                    <a:pt x="125" y="151"/>
                    <a:pt x="124" y="152"/>
                    <a:pt x="124" y="152"/>
                  </a:cubicBezTo>
                  <a:cubicBezTo>
                    <a:pt x="122" y="154"/>
                    <a:pt x="120" y="157"/>
                    <a:pt x="118" y="159"/>
                  </a:cubicBezTo>
                  <a:cubicBezTo>
                    <a:pt x="117" y="159"/>
                    <a:pt x="116" y="160"/>
                    <a:pt x="116" y="161"/>
                  </a:cubicBezTo>
                  <a:cubicBezTo>
                    <a:pt x="114" y="162"/>
                    <a:pt x="112" y="164"/>
                    <a:pt x="110" y="166"/>
                  </a:cubicBezTo>
                  <a:cubicBezTo>
                    <a:pt x="110" y="167"/>
                    <a:pt x="109" y="167"/>
                    <a:pt x="108" y="168"/>
                  </a:cubicBezTo>
                  <a:cubicBezTo>
                    <a:pt x="106" y="170"/>
                    <a:pt x="104" y="171"/>
                    <a:pt x="102" y="173"/>
                  </a:cubicBezTo>
                  <a:cubicBezTo>
                    <a:pt x="101" y="174"/>
                    <a:pt x="101" y="175"/>
                    <a:pt x="100" y="175"/>
                  </a:cubicBezTo>
                  <a:cubicBezTo>
                    <a:pt x="97" y="178"/>
                    <a:pt x="94" y="180"/>
                    <a:pt x="91" y="182"/>
                  </a:cubicBezTo>
                  <a:cubicBezTo>
                    <a:pt x="90" y="183"/>
                    <a:pt x="90" y="183"/>
                    <a:pt x="90" y="183"/>
                  </a:cubicBezTo>
                  <a:cubicBezTo>
                    <a:pt x="88" y="185"/>
                    <a:pt x="85" y="188"/>
                    <a:pt x="82" y="190"/>
                  </a:cubicBezTo>
                  <a:cubicBezTo>
                    <a:pt x="81" y="191"/>
                    <a:pt x="80" y="192"/>
                    <a:pt x="79" y="192"/>
                  </a:cubicBezTo>
                  <a:cubicBezTo>
                    <a:pt x="76" y="194"/>
                    <a:pt x="74" y="196"/>
                    <a:pt x="71" y="198"/>
                  </a:cubicBezTo>
                  <a:cubicBezTo>
                    <a:pt x="70" y="199"/>
                    <a:pt x="69" y="200"/>
                    <a:pt x="68" y="200"/>
                  </a:cubicBezTo>
                  <a:cubicBezTo>
                    <a:pt x="65" y="203"/>
                    <a:pt x="62" y="205"/>
                    <a:pt x="59" y="207"/>
                  </a:cubicBezTo>
                  <a:cubicBezTo>
                    <a:pt x="58" y="207"/>
                    <a:pt x="58" y="208"/>
                    <a:pt x="57" y="209"/>
                  </a:cubicBezTo>
                  <a:cubicBezTo>
                    <a:pt x="53" y="211"/>
                    <a:pt x="49" y="214"/>
                    <a:pt x="45" y="217"/>
                  </a:cubicBezTo>
                  <a:cubicBezTo>
                    <a:pt x="44" y="217"/>
                    <a:pt x="43" y="218"/>
                    <a:pt x="42" y="219"/>
                  </a:cubicBezTo>
                  <a:cubicBezTo>
                    <a:pt x="39" y="221"/>
                    <a:pt x="36" y="223"/>
                    <a:pt x="32" y="225"/>
                  </a:cubicBezTo>
                  <a:cubicBezTo>
                    <a:pt x="31" y="226"/>
                    <a:pt x="29" y="227"/>
                    <a:pt x="28" y="228"/>
                  </a:cubicBezTo>
                  <a:cubicBezTo>
                    <a:pt x="25" y="230"/>
                    <a:pt x="22" y="232"/>
                    <a:pt x="18" y="234"/>
                  </a:cubicBezTo>
                  <a:cubicBezTo>
                    <a:pt x="17" y="235"/>
                    <a:pt x="16" y="236"/>
                    <a:pt x="14" y="237"/>
                  </a:cubicBezTo>
                  <a:cubicBezTo>
                    <a:pt x="9" y="240"/>
                    <a:pt x="5" y="243"/>
                    <a:pt x="0" y="246"/>
                  </a:cubicBezTo>
                  <a:cubicBezTo>
                    <a:pt x="38" y="229"/>
                    <a:pt x="582" y="166"/>
                    <a:pt x="582" y="138"/>
                  </a:cubicBezTo>
                  <a:cubicBezTo>
                    <a:pt x="582" y="42"/>
                    <a:pt x="582" y="42"/>
                    <a:pt x="582" y="42"/>
                  </a:cubicBezTo>
                  <a:lnTo>
                    <a:pt x="308" y="42"/>
                  </a:lnTo>
                  <a:close/>
                </a:path>
              </a:pathLst>
            </a:custGeom>
            <a:solidFill>
              <a:schemeClr val="accent1"/>
            </a:solidFill>
            <a:ln w="19050">
              <a:noFill/>
            </a:ln>
            <a:effectLst>
              <a:outerShdw blurRad="139700" dist="38100" dir="5400000" algn="t" rotWithShape="0">
                <a:prstClr val="black">
                  <a:alpha val="30000"/>
                </a:prstClr>
              </a:outerShdw>
              <a:softEdge rad="0"/>
            </a:effectLst>
          </p:spPr>
          <p:txBody>
            <a:bodyPr vert="horz" wrap="square" lIns="91440" tIns="45720" rIns="91440" bIns="45720" numCol="1" anchor="t" anchorCtr="0" compatLnSpc="1">
              <a:prstTxWarp prst="textNoShape">
                <a:avLst/>
              </a:prstTxWarp>
              <a:noAutofit/>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93" name="Freeform 290"/>
            <p:cNvSpPr>
              <a:spLocks/>
            </p:cNvSpPr>
            <p:nvPr/>
          </p:nvSpPr>
          <p:spPr bwMode="auto">
            <a:xfrm>
              <a:off x="5276822" y="2263193"/>
              <a:ext cx="2022845" cy="707508"/>
            </a:xfrm>
            <a:custGeom>
              <a:avLst/>
              <a:gdLst>
                <a:gd name="T0" fmla="*/ 1122 w 1139"/>
                <a:gd name="T1" fmla="*/ 399 h 399"/>
                <a:gd name="T2" fmla="*/ 1122 w 1139"/>
                <a:gd name="T3" fmla="*/ 264 h 399"/>
                <a:gd name="T4" fmla="*/ 1122 w 1139"/>
                <a:gd name="T5" fmla="*/ 265 h 399"/>
                <a:gd name="T6" fmla="*/ 1119 w 1139"/>
                <a:gd name="T7" fmla="*/ 269 h 399"/>
                <a:gd name="T8" fmla="*/ 1115 w 1139"/>
                <a:gd name="T9" fmla="*/ 272 h 399"/>
                <a:gd name="T10" fmla="*/ 1108 w 1139"/>
                <a:gd name="T11" fmla="*/ 276 h 399"/>
                <a:gd name="T12" fmla="*/ 1099 w 1139"/>
                <a:gd name="T13" fmla="*/ 279 h 399"/>
                <a:gd name="T14" fmla="*/ 1088 w 1139"/>
                <a:gd name="T15" fmla="*/ 283 h 399"/>
                <a:gd name="T16" fmla="*/ 1079 w 1139"/>
                <a:gd name="T17" fmla="*/ 285 h 399"/>
                <a:gd name="T18" fmla="*/ 1079 w 1139"/>
                <a:gd name="T19" fmla="*/ 247 h 399"/>
                <a:gd name="T20" fmla="*/ 1075 w 1139"/>
                <a:gd name="T21" fmla="*/ 248 h 399"/>
                <a:gd name="T22" fmla="*/ 1058 w 1139"/>
                <a:gd name="T23" fmla="*/ 252 h 399"/>
                <a:gd name="T24" fmla="*/ 1037 w 1139"/>
                <a:gd name="T25" fmla="*/ 255 h 399"/>
                <a:gd name="T26" fmla="*/ 1011 w 1139"/>
                <a:gd name="T27" fmla="*/ 259 h 399"/>
                <a:gd name="T28" fmla="*/ 976 w 1139"/>
                <a:gd name="T29" fmla="*/ 263 h 399"/>
                <a:gd name="T30" fmla="*/ 957 w 1139"/>
                <a:gd name="T31" fmla="*/ 265 h 399"/>
                <a:gd name="T32" fmla="*/ 957 w 1139"/>
                <a:gd name="T33" fmla="*/ 228 h 399"/>
                <a:gd name="T34" fmla="*/ 921 w 1139"/>
                <a:gd name="T35" fmla="*/ 231 h 399"/>
                <a:gd name="T36" fmla="*/ 778 w 1139"/>
                <a:gd name="T37" fmla="*/ 239 h 399"/>
                <a:gd name="T38" fmla="*/ 777 w 1139"/>
                <a:gd name="T39" fmla="*/ 239 h 399"/>
                <a:gd name="T40" fmla="*/ 777 w 1139"/>
                <a:gd name="T41" fmla="*/ 201 h 399"/>
                <a:gd name="T42" fmla="*/ 725 w 1139"/>
                <a:gd name="T43" fmla="*/ 203 h 399"/>
                <a:gd name="T44" fmla="*/ 662 w 1139"/>
                <a:gd name="T45" fmla="*/ 205 h 399"/>
                <a:gd name="T46" fmla="*/ 615 w 1139"/>
                <a:gd name="T47" fmla="*/ 205 h 399"/>
                <a:gd name="T48" fmla="*/ 573 w 1139"/>
                <a:gd name="T49" fmla="*/ 206 h 399"/>
                <a:gd name="T50" fmla="*/ 560 w 1139"/>
                <a:gd name="T51" fmla="*/ 206 h 399"/>
                <a:gd name="T52" fmla="*/ 560 w 1139"/>
                <a:gd name="T53" fmla="*/ 168 h 399"/>
                <a:gd name="T54" fmla="*/ 533 w 1139"/>
                <a:gd name="T55" fmla="*/ 168 h 399"/>
                <a:gd name="T56" fmla="*/ 495 w 1139"/>
                <a:gd name="T57" fmla="*/ 168 h 399"/>
                <a:gd name="T58" fmla="*/ 459 w 1139"/>
                <a:gd name="T59" fmla="*/ 167 h 399"/>
                <a:gd name="T60" fmla="*/ 424 w 1139"/>
                <a:gd name="T61" fmla="*/ 166 h 399"/>
                <a:gd name="T62" fmla="*/ 390 w 1139"/>
                <a:gd name="T63" fmla="*/ 165 h 399"/>
                <a:gd name="T64" fmla="*/ 355 w 1139"/>
                <a:gd name="T65" fmla="*/ 164 h 399"/>
                <a:gd name="T66" fmla="*/ 348 w 1139"/>
                <a:gd name="T67" fmla="*/ 164 h 399"/>
                <a:gd name="T68" fmla="*/ 348 w 1139"/>
                <a:gd name="T69" fmla="*/ 126 h 399"/>
                <a:gd name="T70" fmla="*/ 320 w 1139"/>
                <a:gd name="T71" fmla="*/ 125 h 399"/>
                <a:gd name="T72" fmla="*/ 284 w 1139"/>
                <a:gd name="T73" fmla="*/ 123 h 399"/>
                <a:gd name="T74" fmla="*/ 247 w 1139"/>
                <a:gd name="T75" fmla="*/ 121 h 399"/>
                <a:gd name="T76" fmla="*/ 207 w 1139"/>
                <a:gd name="T77" fmla="*/ 118 h 399"/>
                <a:gd name="T78" fmla="*/ 163 w 1139"/>
                <a:gd name="T79" fmla="*/ 114 h 399"/>
                <a:gd name="T80" fmla="*/ 163 w 1139"/>
                <a:gd name="T81" fmla="*/ 77 h 399"/>
                <a:gd name="T82" fmla="*/ 44 w 1139"/>
                <a:gd name="T83" fmla="*/ 59 h 399"/>
                <a:gd name="T84" fmla="*/ 44 w 1139"/>
                <a:gd name="T85" fmla="*/ 21 h 399"/>
                <a:gd name="T86" fmla="*/ 0 w 1139"/>
                <a:gd name="T87" fmla="*/ 0 h 399"/>
                <a:gd name="T88" fmla="*/ 0 w 1139"/>
                <a:gd name="T89" fmla="*/ 99 h 399"/>
                <a:gd name="T90" fmla="*/ 726 w 1139"/>
                <a:gd name="T91" fmla="*/ 333 h 399"/>
                <a:gd name="T92" fmla="*/ 1122 w 1139"/>
                <a:gd name="T93"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9" h="399">
                  <a:moveTo>
                    <a:pt x="1122" y="399"/>
                  </a:moveTo>
                  <a:cubicBezTo>
                    <a:pt x="1122" y="264"/>
                    <a:pt x="1122" y="264"/>
                    <a:pt x="1122" y="264"/>
                  </a:cubicBezTo>
                  <a:cubicBezTo>
                    <a:pt x="1122" y="265"/>
                    <a:pt x="1122" y="265"/>
                    <a:pt x="1122" y="265"/>
                  </a:cubicBezTo>
                  <a:cubicBezTo>
                    <a:pt x="1122" y="266"/>
                    <a:pt x="1120" y="267"/>
                    <a:pt x="1119" y="269"/>
                  </a:cubicBezTo>
                  <a:cubicBezTo>
                    <a:pt x="1118" y="270"/>
                    <a:pt x="1117" y="271"/>
                    <a:pt x="1115" y="272"/>
                  </a:cubicBezTo>
                  <a:cubicBezTo>
                    <a:pt x="1113" y="273"/>
                    <a:pt x="1111" y="275"/>
                    <a:pt x="1108" y="276"/>
                  </a:cubicBezTo>
                  <a:cubicBezTo>
                    <a:pt x="1106" y="277"/>
                    <a:pt x="1103" y="278"/>
                    <a:pt x="1099" y="279"/>
                  </a:cubicBezTo>
                  <a:cubicBezTo>
                    <a:pt x="1096" y="280"/>
                    <a:pt x="1092" y="282"/>
                    <a:pt x="1088" y="283"/>
                  </a:cubicBezTo>
                  <a:cubicBezTo>
                    <a:pt x="1085" y="283"/>
                    <a:pt x="1083" y="284"/>
                    <a:pt x="1079" y="285"/>
                  </a:cubicBezTo>
                  <a:cubicBezTo>
                    <a:pt x="1079" y="247"/>
                    <a:pt x="1079" y="247"/>
                    <a:pt x="1079" y="247"/>
                  </a:cubicBezTo>
                  <a:cubicBezTo>
                    <a:pt x="1078" y="247"/>
                    <a:pt x="1076" y="248"/>
                    <a:pt x="1075" y="248"/>
                  </a:cubicBezTo>
                  <a:cubicBezTo>
                    <a:pt x="1069" y="249"/>
                    <a:pt x="1064" y="251"/>
                    <a:pt x="1058" y="252"/>
                  </a:cubicBezTo>
                  <a:cubicBezTo>
                    <a:pt x="1051" y="253"/>
                    <a:pt x="1044" y="254"/>
                    <a:pt x="1037" y="255"/>
                  </a:cubicBezTo>
                  <a:cubicBezTo>
                    <a:pt x="1029" y="257"/>
                    <a:pt x="1020" y="258"/>
                    <a:pt x="1011" y="259"/>
                  </a:cubicBezTo>
                  <a:cubicBezTo>
                    <a:pt x="1000" y="261"/>
                    <a:pt x="988" y="262"/>
                    <a:pt x="976" y="263"/>
                  </a:cubicBezTo>
                  <a:cubicBezTo>
                    <a:pt x="970" y="264"/>
                    <a:pt x="963" y="265"/>
                    <a:pt x="957" y="265"/>
                  </a:cubicBezTo>
                  <a:cubicBezTo>
                    <a:pt x="957" y="228"/>
                    <a:pt x="957" y="228"/>
                    <a:pt x="957" y="228"/>
                  </a:cubicBezTo>
                  <a:cubicBezTo>
                    <a:pt x="945" y="229"/>
                    <a:pt x="934" y="230"/>
                    <a:pt x="921" y="231"/>
                  </a:cubicBezTo>
                  <a:cubicBezTo>
                    <a:pt x="879" y="234"/>
                    <a:pt x="830" y="237"/>
                    <a:pt x="778" y="239"/>
                  </a:cubicBezTo>
                  <a:cubicBezTo>
                    <a:pt x="777" y="239"/>
                    <a:pt x="777" y="239"/>
                    <a:pt x="777" y="239"/>
                  </a:cubicBezTo>
                  <a:cubicBezTo>
                    <a:pt x="777" y="201"/>
                    <a:pt x="777" y="201"/>
                    <a:pt x="777" y="201"/>
                  </a:cubicBezTo>
                  <a:cubicBezTo>
                    <a:pt x="760" y="202"/>
                    <a:pt x="743" y="203"/>
                    <a:pt x="725" y="203"/>
                  </a:cubicBezTo>
                  <a:cubicBezTo>
                    <a:pt x="705" y="204"/>
                    <a:pt x="684" y="204"/>
                    <a:pt x="662" y="205"/>
                  </a:cubicBezTo>
                  <a:cubicBezTo>
                    <a:pt x="647" y="205"/>
                    <a:pt x="631" y="205"/>
                    <a:pt x="615" y="205"/>
                  </a:cubicBezTo>
                  <a:cubicBezTo>
                    <a:pt x="601" y="206"/>
                    <a:pt x="587" y="206"/>
                    <a:pt x="573" y="206"/>
                  </a:cubicBezTo>
                  <a:cubicBezTo>
                    <a:pt x="568" y="206"/>
                    <a:pt x="564" y="206"/>
                    <a:pt x="560" y="206"/>
                  </a:cubicBezTo>
                  <a:cubicBezTo>
                    <a:pt x="560" y="168"/>
                    <a:pt x="560" y="168"/>
                    <a:pt x="560" y="168"/>
                  </a:cubicBezTo>
                  <a:cubicBezTo>
                    <a:pt x="551" y="168"/>
                    <a:pt x="542" y="168"/>
                    <a:pt x="533" y="168"/>
                  </a:cubicBezTo>
                  <a:cubicBezTo>
                    <a:pt x="520" y="168"/>
                    <a:pt x="508" y="168"/>
                    <a:pt x="495" y="168"/>
                  </a:cubicBezTo>
                  <a:cubicBezTo>
                    <a:pt x="483" y="168"/>
                    <a:pt x="471" y="167"/>
                    <a:pt x="459" y="167"/>
                  </a:cubicBezTo>
                  <a:cubicBezTo>
                    <a:pt x="448" y="167"/>
                    <a:pt x="436" y="167"/>
                    <a:pt x="424" y="166"/>
                  </a:cubicBezTo>
                  <a:cubicBezTo>
                    <a:pt x="413" y="166"/>
                    <a:pt x="401" y="166"/>
                    <a:pt x="390" y="165"/>
                  </a:cubicBezTo>
                  <a:cubicBezTo>
                    <a:pt x="378" y="165"/>
                    <a:pt x="366" y="165"/>
                    <a:pt x="355" y="164"/>
                  </a:cubicBezTo>
                  <a:cubicBezTo>
                    <a:pt x="353" y="164"/>
                    <a:pt x="350" y="164"/>
                    <a:pt x="348" y="164"/>
                  </a:cubicBezTo>
                  <a:cubicBezTo>
                    <a:pt x="348" y="126"/>
                    <a:pt x="348" y="126"/>
                    <a:pt x="348" y="126"/>
                  </a:cubicBezTo>
                  <a:cubicBezTo>
                    <a:pt x="338" y="126"/>
                    <a:pt x="329" y="125"/>
                    <a:pt x="320" y="125"/>
                  </a:cubicBezTo>
                  <a:cubicBezTo>
                    <a:pt x="308" y="124"/>
                    <a:pt x="296" y="124"/>
                    <a:pt x="284" y="123"/>
                  </a:cubicBezTo>
                  <a:cubicBezTo>
                    <a:pt x="272" y="122"/>
                    <a:pt x="259" y="122"/>
                    <a:pt x="247" y="121"/>
                  </a:cubicBezTo>
                  <a:cubicBezTo>
                    <a:pt x="234" y="120"/>
                    <a:pt x="220" y="119"/>
                    <a:pt x="207" y="118"/>
                  </a:cubicBezTo>
                  <a:cubicBezTo>
                    <a:pt x="192" y="117"/>
                    <a:pt x="177" y="116"/>
                    <a:pt x="163" y="114"/>
                  </a:cubicBezTo>
                  <a:cubicBezTo>
                    <a:pt x="163" y="77"/>
                    <a:pt x="163" y="77"/>
                    <a:pt x="163" y="77"/>
                  </a:cubicBezTo>
                  <a:cubicBezTo>
                    <a:pt x="113" y="72"/>
                    <a:pt x="72" y="66"/>
                    <a:pt x="44" y="59"/>
                  </a:cubicBezTo>
                  <a:cubicBezTo>
                    <a:pt x="44" y="21"/>
                    <a:pt x="44" y="21"/>
                    <a:pt x="44" y="21"/>
                  </a:cubicBezTo>
                  <a:cubicBezTo>
                    <a:pt x="16" y="15"/>
                    <a:pt x="0" y="8"/>
                    <a:pt x="0" y="0"/>
                  </a:cubicBezTo>
                  <a:cubicBezTo>
                    <a:pt x="0" y="99"/>
                    <a:pt x="0" y="99"/>
                    <a:pt x="0" y="99"/>
                  </a:cubicBezTo>
                  <a:cubicBezTo>
                    <a:pt x="0" y="228"/>
                    <a:pt x="328" y="293"/>
                    <a:pt x="726" y="333"/>
                  </a:cubicBezTo>
                  <a:cubicBezTo>
                    <a:pt x="1139" y="374"/>
                    <a:pt x="1117" y="385"/>
                    <a:pt x="1122" y="399"/>
                  </a:cubicBezTo>
                  <a:close/>
                </a:path>
              </a:pathLst>
            </a:custGeom>
            <a:solidFill>
              <a:schemeClr val="accent1"/>
            </a:solidFill>
            <a:ln w="19050">
              <a:noFill/>
            </a:ln>
            <a:effectLst>
              <a:outerShdw blurRad="139700" dist="38100" dir="5400000" algn="t" rotWithShape="0">
                <a:prstClr val="black">
                  <a:alpha val="30000"/>
                </a:prstClr>
              </a:outerShdw>
              <a:softEdge rad="0"/>
            </a:effectLst>
          </p:spPr>
          <p:txBody>
            <a:bodyPr vert="horz" wrap="square" lIns="91440" tIns="45720" rIns="91440" bIns="45720" numCol="1" anchor="t" anchorCtr="0" compatLnSpc="1">
              <a:prstTxWarp prst="textNoShape">
                <a:avLst/>
              </a:prstTxWarp>
              <a:noAutofit/>
            </a:bodyPr>
            <a:lstStyle/>
            <a:p>
              <a:r>
                <a:rPr lang="en-US" altLang="zh-CN" sz="1500">
                  <a:solidFill>
                    <a:prstClr val="black"/>
                  </a:solidFill>
                  <a:latin typeface="+mj-lt"/>
                  <a:ea typeface="微软雅黑" panose="020B0503020204020204" pitchFamily="34" charset="-122"/>
                  <a:cs typeface="+mn-ea"/>
                  <a:sym typeface="+mn-lt"/>
                </a:rPr>
                <a:t> </a:t>
              </a:r>
              <a:endParaRPr lang="zh-CN" altLang="en-US" sz="1500" dirty="0">
                <a:solidFill>
                  <a:prstClr val="black"/>
                </a:solidFill>
                <a:latin typeface="+mj-lt"/>
                <a:ea typeface="微软雅黑" panose="020B0503020204020204" pitchFamily="34" charset="-122"/>
                <a:cs typeface="+mn-ea"/>
                <a:sym typeface="+mn-lt"/>
              </a:endParaRPr>
            </a:p>
          </p:txBody>
        </p:sp>
        <p:sp>
          <p:nvSpPr>
            <p:cNvPr id="294" name="Freeform 291"/>
            <p:cNvSpPr>
              <a:spLocks/>
            </p:cNvSpPr>
            <p:nvPr/>
          </p:nvSpPr>
          <p:spPr bwMode="auto">
            <a:xfrm>
              <a:off x="5937863" y="5597104"/>
              <a:ext cx="5246" cy="0"/>
            </a:xfrm>
            <a:custGeom>
              <a:avLst/>
              <a:gdLst>
                <a:gd name="T0" fmla="*/ 3 w 3"/>
                <a:gd name="T1" fmla="*/ 2 w 3"/>
                <a:gd name="T2" fmla="*/ 0 w 3"/>
                <a:gd name="T3" fmla="*/ 3 w 3"/>
              </a:gdLst>
              <a:ahLst/>
              <a:cxnLst>
                <a:cxn ang="0">
                  <a:pos x="T0" y="0"/>
                </a:cxn>
                <a:cxn ang="0">
                  <a:pos x="T1" y="0"/>
                </a:cxn>
                <a:cxn ang="0">
                  <a:pos x="T2" y="0"/>
                </a:cxn>
                <a:cxn ang="0">
                  <a:pos x="T3" y="0"/>
                </a:cxn>
              </a:cxnLst>
              <a:rect l="0" t="0" r="r" b="b"/>
              <a:pathLst>
                <a:path w="3">
                  <a:moveTo>
                    <a:pt x="3" y="0"/>
                  </a:moveTo>
                  <a:cubicBezTo>
                    <a:pt x="3" y="0"/>
                    <a:pt x="3" y="0"/>
                    <a:pt x="2" y="0"/>
                  </a:cubicBezTo>
                  <a:cubicBezTo>
                    <a:pt x="1" y="0"/>
                    <a:pt x="1" y="0"/>
                    <a:pt x="0" y="0"/>
                  </a:cubicBezTo>
                  <a:cubicBezTo>
                    <a:pt x="1" y="0"/>
                    <a:pt x="2"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95" name="Freeform 292"/>
            <p:cNvSpPr>
              <a:spLocks/>
            </p:cNvSpPr>
            <p:nvPr/>
          </p:nvSpPr>
          <p:spPr bwMode="auto">
            <a:xfrm>
              <a:off x="5816447" y="55281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96" name="Freeform 293"/>
            <p:cNvSpPr>
              <a:spLocks/>
            </p:cNvSpPr>
            <p:nvPr/>
          </p:nvSpPr>
          <p:spPr bwMode="auto">
            <a:xfrm>
              <a:off x="5816447" y="5528152"/>
              <a:ext cx="0" cy="14240"/>
            </a:xfrm>
            <a:custGeom>
              <a:avLst/>
              <a:gdLst>
                <a:gd name="T0" fmla="*/ 0 h 8"/>
                <a:gd name="T1" fmla="*/ 0 h 8"/>
                <a:gd name="T2" fmla="*/ 8 h 8"/>
                <a:gd name="T3" fmla="*/ 8 h 8"/>
                <a:gd name="T4" fmla="*/ 0 h 8"/>
              </a:gdLst>
              <a:ahLst/>
              <a:cxnLst>
                <a:cxn ang="0">
                  <a:pos x="0" y="T0"/>
                </a:cxn>
                <a:cxn ang="0">
                  <a:pos x="0" y="T1"/>
                </a:cxn>
                <a:cxn ang="0">
                  <a:pos x="0" y="T2"/>
                </a:cxn>
                <a:cxn ang="0">
                  <a:pos x="0" y="T3"/>
                </a:cxn>
                <a:cxn ang="0">
                  <a:pos x="0" y="T4"/>
                </a:cxn>
              </a:cxnLst>
              <a:rect l="0" t="0" r="r" b="b"/>
              <a:pathLst>
                <a:path h="8">
                  <a:moveTo>
                    <a:pt x="0" y="0"/>
                  </a:moveTo>
                  <a:cubicBezTo>
                    <a:pt x="0" y="0"/>
                    <a:pt x="0" y="0"/>
                    <a:pt x="0" y="0"/>
                  </a:cubicBezTo>
                  <a:cubicBezTo>
                    <a:pt x="0" y="3"/>
                    <a:pt x="0" y="5"/>
                    <a:pt x="0" y="8"/>
                  </a:cubicBezTo>
                  <a:cubicBezTo>
                    <a:pt x="0" y="8"/>
                    <a:pt x="0" y="8"/>
                    <a:pt x="0" y="8"/>
                  </a:cubicBezTo>
                  <a:cubicBezTo>
                    <a:pt x="0" y="5"/>
                    <a:pt x="0" y="3"/>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97" name="Freeform 294"/>
            <p:cNvSpPr>
              <a:spLocks/>
            </p:cNvSpPr>
            <p:nvPr/>
          </p:nvSpPr>
          <p:spPr bwMode="auto">
            <a:xfrm>
              <a:off x="6942165" y="5535647"/>
              <a:ext cx="0" cy="8994"/>
            </a:xfrm>
            <a:custGeom>
              <a:avLst/>
              <a:gdLst>
                <a:gd name="T0" fmla="*/ 0 h 5"/>
                <a:gd name="T1" fmla="*/ 5 h 5"/>
                <a:gd name="T2" fmla="*/ 5 h 5"/>
                <a:gd name="T3" fmla="*/ 0 h 5"/>
              </a:gdLst>
              <a:ahLst/>
              <a:cxnLst>
                <a:cxn ang="0">
                  <a:pos x="0" y="T0"/>
                </a:cxn>
                <a:cxn ang="0">
                  <a:pos x="0" y="T1"/>
                </a:cxn>
                <a:cxn ang="0">
                  <a:pos x="0" y="T2"/>
                </a:cxn>
                <a:cxn ang="0">
                  <a:pos x="0" y="T3"/>
                </a:cxn>
              </a:cxnLst>
              <a:rect l="0" t="0" r="r" b="b"/>
              <a:pathLst>
                <a:path h="5">
                  <a:moveTo>
                    <a:pt x="0" y="0"/>
                  </a:moveTo>
                  <a:cubicBezTo>
                    <a:pt x="0" y="2"/>
                    <a:pt x="0" y="4"/>
                    <a:pt x="0" y="5"/>
                  </a:cubicBezTo>
                  <a:cubicBezTo>
                    <a:pt x="0" y="5"/>
                    <a:pt x="0" y="5"/>
                    <a:pt x="0" y="5"/>
                  </a:cubicBezTo>
                  <a:cubicBezTo>
                    <a:pt x="0" y="4"/>
                    <a:pt x="0"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98" name="Freeform 296"/>
            <p:cNvSpPr>
              <a:spLocks/>
            </p:cNvSpPr>
            <p:nvPr/>
          </p:nvSpPr>
          <p:spPr bwMode="auto">
            <a:xfrm>
              <a:off x="5816447" y="551765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299" name="Freeform 303"/>
            <p:cNvSpPr>
              <a:spLocks/>
            </p:cNvSpPr>
            <p:nvPr/>
          </p:nvSpPr>
          <p:spPr bwMode="auto">
            <a:xfrm>
              <a:off x="6651367" y="5496674"/>
              <a:ext cx="1499" cy="11992"/>
            </a:xfrm>
            <a:custGeom>
              <a:avLst/>
              <a:gdLst>
                <a:gd name="T0" fmla="*/ 0 w 1"/>
                <a:gd name="T1" fmla="*/ 0 h 7"/>
                <a:gd name="T2" fmla="*/ 0 w 1"/>
                <a:gd name="T3" fmla="*/ 6 h 7"/>
                <a:gd name="T4" fmla="*/ 1 w 1"/>
                <a:gd name="T5" fmla="*/ 7 h 7"/>
                <a:gd name="T6" fmla="*/ 1 w 1"/>
                <a:gd name="T7" fmla="*/ 1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6"/>
                    <a:pt x="0" y="6"/>
                    <a:pt x="0" y="6"/>
                  </a:cubicBezTo>
                  <a:cubicBezTo>
                    <a:pt x="0" y="7"/>
                    <a:pt x="1" y="7"/>
                    <a:pt x="1" y="7"/>
                  </a:cubicBezTo>
                  <a:cubicBezTo>
                    <a:pt x="1" y="1"/>
                    <a:pt x="1" y="1"/>
                    <a:pt x="1" y="1"/>
                  </a:cubicBezTo>
                  <a:cubicBezTo>
                    <a:pt x="1" y="1"/>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300" name="Freeform 304"/>
            <p:cNvSpPr>
              <a:spLocks/>
            </p:cNvSpPr>
            <p:nvPr/>
          </p:nvSpPr>
          <p:spPr bwMode="auto">
            <a:xfrm>
              <a:off x="6642374" y="5489179"/>
              <a:ext cx="8994" cy="28480"/>
            </a:xfrm>
            <a:custGeom>
              <a:avLst/>
              <a:gdLst>
                <a:gd name="T0" fmla="*/ 4 w 5"/>
                <a:gd name="T1" fmla="*/ 0 h 16"/>
                <a:gd name="T2" fmla="*/ 0 w 5"/>
                <a:gd name="T3" fmla="*/ 10 h 16"/>
                <a:gd name="T4" fmla="*/ 0 w 5"/>
                <a:gd name="T5" fmla="*/ 16 h 16"/>
                <a:gd name="T6" fmla="*/ 4 w 5"/>
                <a:gd name="T7" fmla="*/ 7 h 16"/>
                <a:gd name="T8" fmla="*/ 5 w 5"/>
                <a:gd name="T9" fmla="*/ 10 h 16"/>
                <a:gd name="T10" fmla="*/ 5 w 5"/>
                <a:gd name="T11" fmla="*/ 4 h 16"/>
                <a:gd name="T12" fmla="*/ 4 w 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5" h="16">
                  <a:moveTo>
                    <a:pt x="4" y="0"/>
                  </a:moveTo>
                  <a:cubicBezTo>
                    <a:pt x="4" y="0"/>
                    <a:pt x="2" y="4"/>
                    <a:pt x="0" y="10"/>
                  </a:cubicBezTo>
                  <a:cubicBezTo>
                    <a:pt x="0" y="16"/>
                    <a:pt x="0" y="16"/>
                    <a:pt x="0" y="16"/>
                  </a:cubicBezTo>
                  <a:cubicBezTo>
                    <a:pt x="2" y="10"/>
                    <a:pt x="4" y="7"/>
                    <a:pt x="4" y="7"/>
                  </a:cubicBezTo>
                  <a:cubicBezTo>
                    <a:pt x="4" y="7"/>
                    <a:pt x="4" y="8"/>
                    <a:pt x="5" y="10"/>
                  </a:cubicBezTo>
                  <a:cubicBezTo>
                    <a:pt x="5" y="4"/>
                    <a:pt x="5" y="4"/>
                    <a:pt x="5" y="4"/>
                  </a:cubicBezTo>
                  <a:cubicBezTo>
                    <a:pt x="4" y="2"/>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301" name="Freeform 305"/>
            <p:cNvSpPr>
              <a:spLocks/>
            </p:cNvSpPr>
            <p:nvPr/>
          </p:nvSpPr>
          <p:spPr bwMode="auto">
            <a:xfrm>
              <a:off x="6367315" y="5487680"/>
              <a:ext cx="1499" cy="19486"/>
            </a:xfrm>
            <a:custGeom>
              <a:avLst/>
              <a:gdLst>
                <a:gd name="T0" fmla="*/ 1 w 1"/>
                <a:gd name="T1" fmla="*/ 0 h 11"/>
                <a:gd name="T2" fmla="*/ 0 w 1"/>
                <a:gd name="T3" fmla="*/ 4 h 11"/>
                <a:gd name="T4" fmla="*/ 0 w 1"/>
                <a:gd name="T5" fmla="*/ 11 h 11"/>
                <a:gd name="T6" fmla="*/ 1 w 1"/>
                <a:gd name="T7" fmla="*/ 7 h 11"/>
                <a:gd name="T8" fmla="*/ 1 w 1"/>
                <a:gd name="T9" fmla="*/ 9 h 11"/>
                <a:gd name="T10" fmla="*/ 1 w 1"/>
                <a:gd name="T11" fmla="*/ 3 h 11"/>
                <a:gd name="T12" fmla="*/ 1 w 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 h="11">
                  <a:moveTo>
                    <a:pt x="1" y="0"/>
                  </a:moveTo>
                  <a:cubicBezTo>
                    <a:pt x="1" y="0"/>
                    <a:pt x="1" y="2"/>
                    <a:pt x="0" y="4"/>
                  </a:cubicBezTo>
                  <a:cubicBezTo>
                    <a:pt x="0" y="11"/>
                    <a:pt x="0" y="11"/>
                    <a:pt x="0" y="11"/>
                  </a:cubicBezTo>
                  <a:cubicBezTo>
                    <a:pt x="1" y="8"/>
                    <a:pt x="1" y="7"/>
                    <a:pt x="1" y="7"/>
                  </a:cubicBezTo>
                  <a:cubicBezTo>
                    <a:pt x="1" y="7"/>
                    <a:pt x="1" y="8"/>
                    <a:pt x="1" y="9"/>
                  </a:cubicBezTo>
                  <a:cubicBezTo>
                    <a:pt x="1" y="3"/>
                    <a:pt x="1" y="3"/>
                    <a:pt x="1" y="3"/>
                  </a:cubicBezTo>
                  <a:cubicBezTo>
                    <a:pt x="1" y="1"/>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sp>
          <p:nvSpPr>
            <p:cNvPr id="302" name="Freeform 307"/>
            <p:cNvSpPr>
              <a:spLocks/>
            </p:cNvSpPr>
            <p:nvPr/>
          </p:nvSpPr>
          <p:spPr bwMode="auto">
            <a:xfrm>
              <a:off x="5940861" y="5597104"/>
              <a:ext cx="11242" cy="0"/>
            </a:xfrm>
            <a:custGeom>
              <a:avLst/>
              <a:gdLst>
                <a:gd name="T0" fmla="*/ 6 w 6"/>
                <a:gd name="T1" fmla="*/ 0 w 6"/>
                <a:gd name="T2" fmla="*/ 1 w 6"/>
                <a:gd name="T3" fmla="*/ 6 w 6"/>
                <a:gd name="T4" fmla="*/ 6 w 6"/>
              </a:gdLst>
              <a:ahLst/>
              <a:cxnLst>
                <a:cxn ang="0">
                  <a:pos x="T0" y="0"/>
                </a:cxn>
                <a:cxn ang="0">
                  <a:pos x="T1" y="0"/>
                </a:cxn>
                <a:cxn ang="0">
                  <a:pos x="T2" y="0"/>
                </a:cxn>
                <a:cxn ang="0">
                  <a:pos x="T3" y="0"/>
                </a:cxn>
                <a:cxn ang="0">
                  <a:pos x="T4" y="0"/>
                </a:cxn>
              </a:cxnLst>
              <a:rect l="0" t="0" r="r" b="b"/>
              <a:pathLst>
                <a:path w="6">
                  <a:moveTo>
                    <a:pt x="6" y="0"/>
                  </a:moveTo>
                  <a:cubicBezTo>
                    <a:pt x="4" y="0"/>
                    <a:pt x="2" y="0"/>
                    <a:pt x="0" y="0"/>
                  </a:cubicBezTo>
                  <a:cubicBezTo>
                    <a:pt x="1" y="0"/>
                    <a:pt x="1" y="0"/>
                    <a:pt x="1" y="0"/>
                  </a:cubicBezTo>
                  <a:cubicBezTo>
                    <a:pt x="2" y="0"/>
                    <a:pt x="4" y="0"/>
                    <a:pt x="6" y="0"/>
                  </a:cubicBezTo>
                  <a:cubicBezTo>
                    <a:pt x="6" y="0"/>
                    <a:pt x="6" y="0"/>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500" dirty="0">
                <a:solidFill>
                  <a:prstClr val="black"/>
                </a:solidFill>
                <a:latin typeface="+mj-lt"/>
                <a:ea typeface="微软雅黑" panose="020B0503020204020204" pitchFamily="34" charset="-122"/>
                <a:cs typeface="+mn-ea"/>
                <a:sym typeface="+mn-lt"/>
              </a:endParaRPr>
            </a:p>
          </p:txBody>
        </p:sp>
      </p:grpSp>
      <p:sp>
        <p:nvSpPr>
          <p:cNvPr id="303" name="椭圆 302"/>
          <p:cNvSpPr/>
          <p:nvPr/>
        </p:nvSpPr>
        <p:spPr>
          <a:xfrm>
            <a:off x="4209202" y="4988750"/>
            <a:ext cx="1050661" cy="284094"/>
          </a:xfrm>
          <a:prstGeom prst="ellipse">
            <a:avLst/>
          </a:prstGeom>
          <a:gradFill flip="none" rotWithShape="1">
            <a:gsLst>
              <a:gs pos="100000">
                <a:schemeClr val="tx1">
                  <a:alpha val="69000"/>
                </a:schemeClr>
              </a:gs>
              <a:gs pos="0">
                <a:schemeClr val="tx1">
                  <a:lumMod val="95000"/>
                  <a:lumOff val="5000"/>
                  <a:alpha val="0"/>
                </a:schemeClr>
              </a:gs>
            </a:gsLst>
            <a:lin ang="48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dirty="0">
              <a:solidFill>
                <a:prstClr val="white"/>
              </a:solidFill>
              <a:latin typeface="+mj-lt"/>
              <a:ea typeface="微软雅黑" panose="020B0503020204020204" pitchFamily="34" charset="-122"/>
              <a:cs typeface="+mn-ea"/>
              <a:sym typeface="+mn-lt"/>
            </a:endParaRPr>
          </a:p>
        </p:txBody>
      </p:sp>
      <p:grpSp>
        <p:nvGrpSpPr>
          <p:cNvPr id="4" name="组合 3"/>
          <p:cNvGrpSpPr/>
          <p:nvPr/>
        </p:nvGrpSpPr>
        <p:grpSpPr>
          <a:xfrm>
            <a:off x="3357444" y="1445256"/>
            <a:ext cx="368489" cy="368603"/>
            <a:chOff x="4060435" y="1913471"/>
            <a:chExt cx="491319" cy="491319"/>
          </a:xfrm>
        </p:grpSpPr>
        <p:sp>
          <p:nvSpPr>
            <p:cNvPr id="308" name="椭圆 307">
              <a:hlinkClick r:id="rId3" action="ppaction://hlinksldjump"/>
            </p:cNvPr>
            <p:cNvSpPr/>
            <p:nvPr/>
          </p:nvSpPr>
          <p:spPr>
            <a:xfrm>
              <a:off x="4060435" y="1913471"/>
              <a:ext cx="491319" cy="491319"/>
            </a:xfrm>
            <a:prstGeom prst="ellipse">
              <a:avLst/>
            </a:prstGeom>
            <a:solidFill>
              <a:schemeClr val="accent1"/>
            </a:solidFill>
            <a:ln w="25400">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prstClr val="white"/>
                </a:solidFill>
                <a:latin typeface="+mj-lt"/>
                <a:ea typeface="微软雅黑" panose="020B0503020204020204" pitchFamily="34" charset="-122"/>
                <a:cs typeface="+mn-ea"/>
                <a:sym typeface="+mn-lt"/>
              </a:endParaRPr>
            </a:p>
          </p:txBody>
        </p:sp>
        <p:sp>
          <p:nvSpPr>
            <p:cNvPr id="309" name="加号 308"/>
            <p:cNvSpPr/>
            <p:nvPr/>
          </p:nvSpPr>
          <p:spPr>
            <a:xfrm>
              <a:off x="4190378" y="2036324"/>
              <a:ext cx="240080" cy="240080"/>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a:solidFill>
                    <a:prstClr val="white"/>
                  </a:solidFill>
                  <a:latin typeface="+mj-lt"/>
                  <a:ea typeface="微软雅黑" panose="020B0503020204020204" pitchFamily="34" charset="-122"/>
                  <a:cs typeface="+mn-ea"/>
                  <a:sym typeface="+mn-lt"/>
                </a:rPr>
                <a:t> </a:t>
              </a:r>
              <a:endParaRPr lang="zh-CN" altLang="en-US" sz="1500" dirty="0">
                <a:solidFill>
                  <a:prstClr val="white"/>
                </a:solidFill>
                <a:latin typeface="+mj-lt"/>
                <a:ea typeface="微软雅黑" panose="020B0503020204020204" pitchFamily="34" charset="-122"/>
                <a:cs typeface="+mn-ea"/>
                <a:sym typeface="+mn-lt"/>
              </a:endParaRPr>
            </a:p>
          </p:txBody>
        </p:sp>
      </p:grpSp>
      <p:grpSp>
        <p:nvGrpSpPr>
          <p:cNvPr id="5" name="组合 1"/>
          <p:cNvGrpSpPr/>
          <p:nvPr/>
        </p:nvGrpSpPr>
        <p:grpSpPr>
          <a:xfrm>
            <a:off x="5388064" y="1435932"/>
            <a:ext cx="368489" cy="368603"/>
            <a:chOff x="7790956" y="1526586"/>
            <a:chExt cx="491319" cy="491319"/>
          </a:xfrm>
        </p:grpSpPr>
        <p:sp>
          <p:nvSpPr>
            <p:cNvPr id="311" name="椭圆 310">
              <a:hlinkClick r:id="rId4" action="ppaction://hlinksldjump"/>
            </p:cNvPr>
            <p:cNvSpPr/>
            <p:nvPr/>
          </p:nvSpPr>
          <p:spPr>
            <a:xfrm>
              <a:off x="7790956" y="1526586"/>
              <a:ext cx="491319" cy="491319"/>
            </a:xfrm>
            <a:prstGeom prst="ellipse">
              <a:avLst/>
            </a:prstGeom>
            <a:solidFill>
              <a:schemeClr val="accent2"/>
            </a:solidFill>
            <a:ln w="25400">
              <a:noFill/>
            </a:ln>
            <a:effectLst>
              <a:outerShdw blurRad="2032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prstClr val="white"/>
                </a:solidFill>
                <a:latin typeface="+mj-lt"/>
                <a:ea typeface="微软雅黑" panose="020B0503020204020204" pitchFamily="34" charset="-122"/>
                <a:cs typeface="+mn-ea"/>
                <a:sym typeface="+mn-lt"/>
              </a:endParaRPr>
            </a:p>
          </p:txBody>
        </p:sp>
        <p:sp>
          <p:nvSpPr>
            <p:cNvPr id="312" name="加号 311"/>
            <p:cNvSpPr/>
            <p:nvPr/>
          </p:nvSpPr>
          <p:spPr>
            <a:xfrm>
              <a:off x="7916575" y="1633687"/>
              <a:ext cx="240080" cy="240080"/>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dirty="0">
                  <a:solidFill>
                    <a:prstClr val="white"/>
                  </a:solidFill>
                  <a:latin typeface="+mj-lt"/>
                  <a:ea typeface="微软雅黑" panose="020B0503020204020204" pitchFamily="34" charset="-122"/>
                  <a:cs typeface="+mn-ea"/>
                  <a:sym typeface="+mn-lt"/>
                </a:rPr>
                <a:t> </a:t>
              </a:r>
              <a:endParaRPr lang="zh-CN" altLang="en-US" sz="1500" dirty="0">
                <a:solidFill>
                  <a:prstClr val="white"/>
                </a:solidFill>
                <a:latin typeface="+mj-lt"/>
                <a:ea typeface="微软雅黑" panose="020B0503020204020204" pitchFamily="34" charset="-122"/>
                <a:cs typeface="+mn-ea"/>
                <a:sym typeface="+mn-lt"/>
              </a:endParaRPr>
            </a:p>
          </p:txBody>
        </p:sp>
      </p:grpSp>
      <p:grpSp>
        <p:nvGrpSpPr>
          <p:cNvPr id="7" name="组合 4"/>
          <p:cNvGrpSpPr/>
          <p:nvPr/>
        </p:nvGrpSpPr>
        <p:grpSpPr>
          <a:xfrm>
            <a:off x="4452265" y="3552253"/>
            <a:ext cx="368489" cy="368603"/>
            <a:chOff x="4230861" y="5233338"/>
            <a:chExt cx="491319" cy="491319"/>
          </a:xfrm>
        </p:grpSpPr>
        <p:sp>
          <p:nvSpPr>
            <p:cNvPr id="317" name="椭圆 316">
              <a:hlinkClick r:id="rId5" action="ppaction://hlinksldjump"/>
            </p:cNvPr>
            <p:cNvSpPr/>
            <p:nvPr/>
          </p:nvSpPr>
          <p:spPr>
            <a:xfrm>
              <a:off x="4230861" y="5233338"/>
              <a:ext cx="491319" cy="491319"/>
            </a:xfrm>
            <a:prstGeom prst="ellipse">
              <a:avLst/>
            </a:prstGeom>
            <a:solidFill>
              <a:schemeClr val="accent3"/>
            </a:solidFill>
            <a:ln w="25400">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prstClr val="white"/>
                </a:solidFill>
                <a:latin typeface="+mj-lt"/>
                <a:ea typeface="微软雅黑" panose="020B0503020204020204" pitchFamily="34" charset="-122"/>
                <a:cs typeface="+mn-ea"/>
                <a:sym typeface="+mn-lt"/>
              </a:endParaRPr>
            </a:p>
          </p:txBody>
        </p:sp>
        <p:sp>
          <p:nvSpPr>
            <p:cNvPr id="318" name="加号 317"/>
            <p:cNvSpPr/>
            <p:nvPr/>
          </p:nvSpPr>
          <p:spPr>
            <a:xfrm>
              <a:off x="4341294" y="5370262"/>
              <a:ext cx="240080" cy="240080"/>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a:solidFill>
                    <a:prstClr val="white"/>
                  </a:solidFill>
                  <a:latin typeface="+mj-lt"/>
                  <a:ea typeface="微软雅黑" panose="020B0503020204020204" pitchFamily="34" charset="-122"/>
                  <a:cs typeface="+mn-ea"/>
                  <a:sym typeface="+mn-lt"/>
                </a:rPr>
                <a:t> </a:t>
              </a:r>
              <a:endParaRPr lang="zh-CN" altLang="en-US" sz="1500" dirty="0">
                <a:solidFill>
                  <a:prstClr val="white"/>
                </a:solidFill>
                <a:latin typeface="+mj-lt"/>
                <a:ea typeface="微软雅黑" panose="020B0503020204020204" pitchFamily="34" charset="-122"/>
                <a:cs typeface="+mn-ea"/>
                <a:sym typeface="+mn-lt"/>
              </a:endParaRPr>
            </a:p>
          </p:txBody>
        </p:sp>
      </p:grpSp>
      <p:sp>
        <p:nvSpPr>
          <p:cNvPr id="306" name="TextBox 305"/>
          <p:cNvSpPr txBox="1"/>
          <p:nvPr/>
        </p:nvSpPr>
        <p:spPr>
          <a:xfrm>
            <a:off x="5249084" y="1789314"/>
            <a:ext cx="3600666" cy="707886"/>
          </a:xfrm>
          <a:prstGeom prst="rect">
            <a:avLst/>
          </a:prstGeom>
          <a:noFill/>
        </p:spPr>
        <p:txBody>
          <a:bodyPr wrap="none" rtlCol="0">
            <a:spAutoFit/>
          </a:bodyPr>
          <a:lstStyle/>
          <a:p>
            <a:pPr algn="ctr"/>
            <a:r>
              <a:rPr lang="en-US" sz="2000" b="1" dirty="0" err="1">
                <a:solidFill>
                  <a:srgbClr val="123E61"/>
                </a:solidFill>
              </a:rPr>
              <a:t>Lĩnh</a:t>
            </a:r>
            <a:r>
              <a:rPr lang="en-US" sz="2000" b="1" dirty="0">
                <a:solidFill>
                  <a:srgbClr val="123E61"/>
                </a:solidFill>
              </a:rPr>
              <a:t> </a:t>
            </a:r>
            <a:r>
              <a:rPr lang="en-US" sz="2000" b="1" dirty="0" err="1">
                <a:solidFill>
                  <a:srgbClr val="123E61"/>
                </a:solidFill>
              </a:rPr>
              <a:t>vực</a:t>
            </a:r>
            <a:r>
              <a:rPr lang="en-US" sz="2000" b="1" dirty="0">
                <a:solidFill>
                  <a:srgbClr val="123E61"/>
                </a:solidFill>
              </a:rPr>
              <a:t> </a:t>
            </a:r>
            <a:r>
              <a:rPr lang="en-US" sz="2000" b="1" dirty="0" err="1">
                <a:solidFill>
                  <a:srgbClr val="123E61"/>
                </a:solidFill>
              </a:rPr>
              <a:t>Hóa</a:t>
            </a:r>
            <a:r>
              <a:rPr lang="en-US" sz="2000" b="1" dirty="0">
                <a:solidFill>
                  <a:srgbClr val="123E61"/>
                </a:solidFill>
              </a:rPr>
              <a:t> </a:t>
            </a:r>
            <a:r>
              <a:rPr lang="en-US" sz="2000" b="1" dirty="0" err="1">
                <a:solidFill>
                  <a:srgbClr val="123E61"/>
                </a:solidFill>
              </a:rPr>
              <a:t>học</a:t>
            </a:r>
            <a:r>
              <a:rPr lang="en-US" sz="2000" b="1" dirty="0">
                <a:solidFill>
                  <a:srgbClr val="123E61"/>
                </a:solidFill>
              </a:rPr>
              <a:t>, </a:t>
            </a:r>
            <a:r>
              <a:rPr lang="en-US" sz="2000" b="1" dirty="0" err="1">
                <a:solidFill>
                  <a:srgbClr val="123E61"/>
                </a:solidFill>
              </a:rPr>
              <a:t>Sinh</a:t>
            </a:r>
            <a:r>
              <a:rPr lang="en-US" sz="2000" b="1" dirty="0">
                <a:solidFill>
                  <a:srgbClr val="123E61"/>
                </a:solidFill>
              </a:rPr>
              <a:t> </a:t>
            </a:r>
            <a:r>
              <a:rPr lang="en-US" sz="2000" b="1" dirty="0" err="1">
                <a:solidFill>
                  <a:srgbClr val="123E61"/>
                </a:solidFill>
              </a:rPr>
              <a:t>học</a:t>
            </a:r>
            <a:r>
              <a:rPr lang="en-US" sz="2000" b="1" dirty="0">
                <a:solidFill>
                  <a:srgbClr val="123E61"/>
                </a:solidFill>
              </a:rPr>
              <a:t>,… </a:t>
            </a:r>
          </a:p>
          <a:p>
            <a:pPr algn="ctr"/>
            <a:r>
              <a:rPr lang="en-US" sz="2000" dirty="0" err="1">
                <a:solidFill>
                  <a:srgbClr val="123E61"/>
                </a:solidFill>
              </a:rPr>
              <a:t>đạt</a:t>
            </a:r>
            <a:r>
              <a:rPr lang="en-US" sz="2000" dirty="0">
                <a:solidFill>
                  <a:srgbClr val="123E61"/>
                </a:solidFill>
              </a:rPr>
              <a:t> </a:t>
            </a:r>
            <a:r>
              <a:rPr lang="en-US" sz="2000" dirty="0" err="1">
                <a:solidFill>
                  <a:srgbClr val="123E61"/>
                </a:solidFill>
              </a:rPr>
              <a:t>nhiều</a:t>
            </a:r>
            <a:r>
              <a:rPr lang="en-US" sz="2000" dirty="0">
                <a:solidFill>
                  <a:srgbClr val="123E61"/>
                </a:solidFill>
              </a:rPr>
              <a:t> </a:t>
            </a:r>
            <a:r>
              <a:rPr lang="en-US" sz="2000" dirty="0" err="1">
                <a:solidFill>
                  <a:srgbClr val="123E61"/>
                </a:solidFill>
              </a:rPr>
              <a:t>thành</a:t>
            </a:r>
            <a:r>
              <a:rPr lang="en-US" sz="2000" dirty="0">
                <a:solidFill>
                  <a:srgbClr val="123E61"/>
                </a:solidFill>
              </a:rPr>
              <a:t> </a:t>
            </a:r>
            <a:r>
              <a:rPr lang="en-US" sz="2000" dirty="0" err="1">
                <a:solidFill>
                  <a:srgbClr val="123E61"/>
                </a:solidFill>
              </a:rPr>
              <a:t>tựu</a:t>
            </a:r>
            <a:r>
              <a:rPr lang="en-US" sz="2000" dirty="0">
                <a:solidFill>
                  <a:srgbClr val="123E61"/>
                </a:solidFill>
              </a:rPr>
              <a:t> to </a:t>
            </a:r>
            <a:r>
              <a:rPr lang="en-US" sz="2000" dirty="0" err="1">
                <a:solidFill>
                  <a:srgbClr val="123E61"/>
                </a:solidFill>
              </a:rPr>
              <a:t>lớn</a:t>
            </a:r>
            <a:endParaRPr lang="en-US" sz="2000" dirty="0">
              <a:solidFill>
                <a:srgbClr val="123E61"/>
              </a:solidFill>
            </a:endParaRPr>
          </a:p>
        </p:txBody>
      </p:sp>
      <p:sp>
        <p:nvSpPr>
          <p:cNvPr id="307" name="TextBox 306"/>
          <p:cNvSpPr txBox="1"/>
          <p:nvPr/>
        </p:nvSpPr>
        <p:spPr>
          <a:xfrm>
            <a:off x="488874" y="1589478"/>
            <a:ext cx="3379451" cy="1600438"/>
          </a:xfrm>
          <a:prstGeom prst="rect">
            <a:avLst/>
          </a:prstGeom>
          <a:noFill/>
        </p:spPr>
        <p:txBody>
          <a:bodyPr wrap="none" rtlCol="0">
            <a:spAutoFit/>
          </a:bodyPr>
          <a:lstStyle/>
          <a:p>
            <a:pPr algn="ctr"/>
            <a:r>
              <a:rPr lang="en-US" sz="2000" b="1" dirty="0" err="1">
                <a:solidFill>
                  <a:srgbClr val="123E61"/>
                </a:solidFill>
              </a:rPr>
              <a:t>Lĩnh</a:t>
            </a:r>
            <a:r>
              <a:rPr lang="en-US" sz="2000" b="1" dirty="0">
                <a:solidFill>
                  <a:srgbClr val="123E61"/>
                </a:solidFill>
              </a:rPr>
              <a:t> </a:t>
            </a:r>
            <a:r>
              <a:rPr lang="en-US" sz="2000" b="1" dirty="0" err="1">
                <a:solidFill>
                  <a:srgbClr val="123E61"/>
                </a:solidFill>
              </a:rPr>
              <a:t>vực</a:t>
            </a:r>
            <a:r>
              <a:rPr lang="en-US" sz="2000" b="1" dirty="0">
                <a:solidFill>
                  <a:srgbClr val="123E61"/>
                </a:solidFill>
              </a:rPr>
              <a:t> </a:t>
            </a:r>
            <a:r>
              <a:rPr lang="en-US" sz="2000" b="1" dirty="0" err="1">
                <a:solidFill>
                  <a:srgbClr val="123E61"/>
                </a:solidFill>
              </a:rPr>
              <a:t>Vật</a:t>
            </a:r>
            <a:r>
              <a:rPr lang="en-US" sz="2000" b="1" dirty="0">
                <a:solidFill>
                  <a:srgbClr val="123E61"/>
                </a:solidFill>
              </a:rPr>
              <a:t> </a:t>
            </a:r>
            <a:r>
              <a:rPr lang="en-US" sz="2000" b="1" dirty="0" err="1">
                <a:solidFill>
                  <a:srgbClr val="123E61"/>
                </a:solidFill>
              </a:rPr>
              <a:t>lý</a:t>
            </a:r>
            <a:endParaRPr lang="en-US" sz="2000" b="1" dirty="0">
              <a:solidFill>
                <a:srgbClr val="123E61"/>
              </a:solidFill>
            </a:endParaRPr>
          </a:p>
          <a:p>
            <a:pPr marL="285750" indent="-285750">
              <a:buFont typeface="Wingdings" pitchFamily="2" charset="2"/>
              <a:buChar char="q"/>
            </a:pPr>
            <a:r>
              <a:rPr lang="en-US" sz="2000" dirty="0" err="1">
                <a:solidFill>
                  <a:srgbClr val="123E61"/>
                </a:solidFill>
              </a:rPr>
              <a:t>Lí</a:t>
            </a:r>
            <a:r>
              <a:rPr lang="en-US" sz="2000" dirty="0">
                <a:solidFill>
                  <a:srgbClr val="123E61"/>
                </a:solidFill>
              </a:rPr>
              <a:t> </a:t>
            </a:r>
            <a:r>
              <a:rPr lang="en-US" sz="2000" dirty="0" err="1">
                <a:solidFill>
                  <a:srgbClr val="123E61"/>
                </a:solidFill>
              </a:rPr>
              <a:t>thuyết</a:t>
            </a:r>
            <a:r>
              <a:rPr lang="en-US" sz="2000" dirty="0">
                <a:solidFill>
                  <a:srgbClr val="123E61"/>
                </a:solidFill>
              </a:rPr>
              <a:t> </a:t>
            </a:r>
            <a:r>
              <a:rPr lang="en-US" sz="2000" dirty="0" err="1">
                <a:solidFill>
                  <a:srgbClr val="123E61"/>
                </a:solidFill>
              </a:rPr>
              <a:t>nguyên</a:t>
            </a:r>
            <a:r>
              <a:rPr lang="en-US" sz="2000" dirty="0">
                <a:solidFill>
                  <a:srgbClr val="123E61"/>
                </a:solidFill>
              </a:rPr>
              <a:t> </a:t>
            </a:r>
            <a:r>
              <a:rPr lang="en-US" sz="2000" dirty="0" err="1">
                <a:solidFill>
                  <a:srgbClr val="123E61"/>
                </a:solidFill>
              </a:rPr>
              <a:t>tử</a:t>
            </a:r>
            <a:r>
              <a:rPr lang="en-US" sz="2000" dirty="0">
                <a:solidFill>
                  <a:srgbClr val="123E61"/>
                </a:solidFill>
              </a:rPr>
              <a:t> </a:t>
            </a:r>
            <a:r>
              <a:rPr lang="en-US" sz="2000" dirty="0" err="1">
                <a:solidFill>
                  <a:srgbClr val="123E61"/>
                </a:solidFill>
              </a:rPr>
              <a:t>hiện</a:t>
            </a:r>
            <a:r>
              <a:rPr lang="en-US" sz="2000" dirty="0">
                <a:solidFill>
                  <a:srgbClr val="123E61"/>
                </a:solidFill>
              </a:rPr>
              <a:t> </a:t>
            </a:r>
            <a:r>
              <a:rPr lang="en-US" sz="2000" dirty="0" err="1">
                <a:solidFill>
                  <a:srgbClr val="123E61"/>
                </a:solidFill>
              </a:rPr>
              <a:t>đại</a:t>
            </a:r>
            <a:endParaRPr lang="en-US" sz="2000" dirty="0">
              <a:solidFill>
                <a:srgbClr val="123E61"/>
              </a:solidFill>
            </a:endParaRPr>
          </a:p>
          <a:p>
            <a:pPr marL="285750" indent="-285750">
              <a:buFont typeface="Wingdings" pitchFamily="2" charset="2"/>
              <a:buChar char="q"/>
            </a:pPr>
            <a:r>
              <a:rPr lang="en-US" sz="2000" dirty="0" err="1">
                <a:solidFill>
                  <a:srgbClr val="123E61"/>
                </a:solidFill>
              </a:rPr>
              <a:t>Lý</a:t>
            </a:r>
            <a:r>
              <a:rPr lang="en-US" sz="2000" dirty="0">
                <a:solidFill>
                  <a:srgbClr val="123E61"/>
                </a:solidFill>
              </a:rPr>
              <a:t> </a:t>
            </a:r>
            <a:r>
              <a:rPr lang="en-US" sz="2000" dirty="0" err="1">
                <a:solidFill>
                  <a:srgbClr val="123E61"/>
                </a:solidFill>
              </a:rPr>
              <a:t>thuyết</a:t>
            </a:r>
            <a:r>
              <a:rPr lang="en-US" sz="2000" dirty="0">
                <a:solidFill>
                  <a:srgbClr val="123E61"/>
                </a:solidFill>
              </a:rPr>
              <a:t> t</a:t>
            </a:r>
            <a:r>
              <a:rPr lang="vi-VN" sz="2000" dirty="0">
                <a:solidFill>
                  <a:srgbClr val="123E61"/>
                </a:solidFill>
              </a:rPr>
              <a:t>ư</a:t>
            </a:r>
            <a:r>
              <a:rPr lang="en-US" sz="2000" dirty="0" err="1">
                <a:solidFill>
                  <a:srgbClr val="123E61"/>
                </a:solidFill>
              </a:rPr>
              <a:t>ơng</a:t>
            </a:r>
            <a:r>
              <a:rPr lang="en-US" sz="2000" dirty="0">
                <a:solidFill>
                  <a:srgbClr val="123E61"/>
                </a:solidFill>
              </a:rPr>
              <a:t> </a:t>
            </a:r>
            <a:r>
              <a:rPr lang="en-US" sz="2000" dirty="0" err="1">
                <a:solidFill>
                  <a:srgbClr val="123E61"/>
                </a:solidFill>
              </a:rPr>
              <a:t>đối</a:t>
            </a:r>
            <a:endParaRPr lang="en-US" sz="2000" dirty="0">
              <a:solidFill>
                <a:srgbClr val="123E61"/>
              </a:solidFill>
            </a:endParaRPr>
          </a:p>
          <a:p>
            <a:r>
              <a:rPr lang="en-US" sz="2000" dirty="0">
                <a:solidFill>
                  <a:srgbClr val="123E61"/>
                </a:solidFill>
              </a:rPr>
              <a:t>      </a:t>
            </a:r>
            <a:r>
              <a:rPr lang="en-US" sz="2000" dirty="0" err="1">
                <a:solidFill>
                  <a:srgbClr val="123E61"/>
                </a:solidFill>
              </a:rPr>
              <a:t>của</a:t>
            </a:r>
            <a:r>
              <a:rPr lang="en-US" sz="2000" dirty="0">
                <a:solidFill>
                  <a:srgbClr val="123E61"/>
                </a:solidFill>
              </a:rPr>
              <a:t> Anh-tanh</a:t>
            </a:r>
          </a:p>
          <a:p>
            <a:endParaRPr lang="en-US" dirty="0">
              <a:solidFill>
                <a:srgbClr val="123E61"/>
              </a:solidFill>
            </a:endParaRPr>
          </a:p>
        </p:txBody>
      </p:sp>
      <p:sp>
        <p:nvSpPr>
          <p:cNvPr id="310" name="TextBox 309">
            <a:extLst>
              <a:ext uri="{FF2B5EF4-FFF2-40B4-BE49-F238E27FC236}">
                <a16:creationId xmlns:a16="http://schemas.microsoft.com/office/drawing/2014/main" id="{29FB0633-86D0-449F-8227-AF4B83F62EAA}"/>
              </a:ext>
            </a:extLst>
          </p:cNvPr>
          <p:cNvSpPr txBox="1"/>
          <p:nvPr/>
        </p:nvSpPr>
        <p:spPr>
          <a:xfrm>
            <a:off x="935596" y="52264"/>
            <a:ext cx="6963766" cy="461665"/>
          </a:xfrm>
          <a:prstGeom prst="rect">
            <a:avLst/>
          </a:prstGeom>
          <a:noFill/>
        </p:spPr>
        <p:txBody>
          <a:bodyPr wrap="none" rtlCol="0">
            <a:spAutoFit/>
          </a:bodyPr>
          <a:lstStyle/>
          <a:p>
            <a:r>
              <a:rPr lang="en-US" altLang="zh-CN" sz="2400" b="1" kern="0" dirty="0">
                <a:solidFill>
                  <a:srgbClr val="0000FF"/>
                </a:solidFill>
                <a:ea typeface="微软雅黑" panose="020B0503020204020204" pitchFamily="34" charset="-122"/>
                <a:cs typeface="+mn-ea"/>
                <a:sym typeface="+mn-lt"/>
              </a:rPr>
              <a:t>2. </a:t>
            </a:r>
            <a:r>
              <a:rPr lang="en-US" altLang="zh-CN" sz="2400" b="1" kern="0" dirty="0" err="1">
                <a:solidFill>
                  <a:srgbClr val="0000FF"/>
                </a:solidFill>
                <a:ea typeface="微软雅黑" panose="020B0503020204020204" pitchFamily="34" charset="-122"/>
                <a:cs typeface="+mn-ea"/>
                <a:sym typeface="+mn-lt"/>
              </a:rPr>
              <a:t>Thành</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tựu</a:t>
            </a:r>
            <a:r>
              <a:rPr lang="en-US" altLang="zh-CN" sz="2400" b="1" kern="0" dirty="0">
                <a:solidFill>
                  <a:srgbClr val="0000FF"/>
                </a:solidFill>
                <a:ea typeface="微软雅黑" panose="020B0503020204020204" pitchFamily="34" charset="-122"/>
                <a:cs typeface="+mn-ea"/>
                <a:sym typeface="+mn-lt"/>
              </a:rPr>
              <a:t> khoa </a:t>
            </a:r>
            <a:r>
              <a:rPr lang="en-US" altLang="zh-CN" sz="2400" b="1" kern="0" dirty="0" err="1">
                <a:solidFill>
                  <a:srgbClr val="0000FF"/>
                </a:solidFill>
                <a:ea typeface="微软雅黑" panose="020B0503020204020204" pitchFamily="34" charset="-122"/>
                <a:cs typeface="+mn-ea"/>
                <a:sym typeface="+mn-lt"/>
              </a:rPr>
              <a:t>học</a:t>
            </a:r>
            <a:r>
              <a:rPr lang="en-US" altLang="zh-CN" sz="2400" b="1" kern="0" dirty="0">
                <a:solidFill>
                  <a:srgbClr val="0000FF"/>
                </a:solidFill>
                <a:ea typeface="微软雅黑" panose="020B0503020204020204" pitchFamily="34" charset="-122"/>
                <a:cs typeface="+mn-ea"/>
                <a:sym typeface="+mn-lt"/>
              </a:rPr>
              <a:t> - </a:t>
            </a:r>
            <a:r>
              <a:rPr lang="en-US" altLang="zh-CN" sz="2400" b="1" kern="0" dirty="0" err="1">
                <a:solidFill>
                  <a:srgbClr val="0000FF"/>
                </a:solidFill>
                <a:ea typeface="微软雅黑" panose="020B0503020204020204" pitchFamily="34" charset="-122"/>
                <a:cs typeface="+mn-ea"/>
                <a:sym typeface="+mn-lt"/>
              </a:rPr>
              <a:t>kĩ</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thuật</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nửa</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đầu</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thế</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kỉ</a:t>
            </a:r>
            <a:r>
              <a:rPr lang="en-US" altLang="zh-CN" sz="2400" b="1" kern="0" dirty="0">
                <a:solidFill>
                  <a:srgbClr val="0000FF"/>
                </a:solidFill>
                <a:ea typeface="微软雅黑" panose="020B0503020204020204" pitchFamily="34" charset="-122"/>
                <a:cs typeface="+mn-ea"/>
                <a:sym typeface="+mn-lt"/>
              </a:rPr>
              <a:t> XX</a:t>
            </a:r>
            <a:endParaRPr lang="en-US" sz="2400" b="1" i="1" dirty="0">
              <a:solidFill>
                <a:srgbClr val="0000FF"/>
              </a:solidFill>
            </a:endParaRPr>
          </a:p>
        </p:txBody>
      </p:sp>
      <p:sp>
        <p:nvSpPr>
          <p:cNvPr id="313" name="Text Box 26">
            <a:extLst>
              <a:ext uri="{FF2B5EF4-FFF2-40B4-BE49-F238E27FC236}">
                <a16:creationId xmlns:a16="http://schemas.microsoft.com/office/drawing/2014/main" id="{AFC08ECA-FC72-4CCD-B8CC-257BC7ECFE66}"/>
              </a:ext>
            </a:extLst>
          </p:cNvPr>
          <p:cNvSpPr txBox="1">
            <a:spLocks noChangeArrowheads="1"/>
          </p:cNvSpPr>
          <p:nvPr/>
        </p:nvSpPr>
        <p:spPr bwMode="auto">
          <a:xfrm>
            <a:off x="2786601" y="3915215"/>
            <a:ext cx="4350140" cy="1015663"/>
          </a:xfrm>
          <a:prstGeom prst="rect">
            <a:avLst/>
          </a:prstGeom>
          <a:noFill/>
          <a:ln w="9525">
            <a:noFill/>
            <a:miter lim="800000"/>
            <a:headEnd/>
            <a:tailEnd/>
          </a:ln>
        </p:spPr>
        <p:txBody>
          <a:bodyPr wrap="square">
            <a:spAutoFit/>
          </a:bodyPr>
          <a:lstStyle/>
          <a:p>
            <a:pPr algn="just"/>
            <a:r>
              <a:rPr lang="fr-FR" sz="2000" dirty="0" err="1">
                <a:solidFill>
                  <a:schemeClr val="accent5"/>
                </a:solidFill>
              </a:rPr>
              <a:t>Nhiều</a:t>
            </a:r>
            <a:r>
              <a:rPr lang="fr-FR" sz="2000" dirty="0">
                <a:solidFill>
                  <a:schemeClr val="accent5"/>
                </a:solidFill>
              </a:rPr>
              <a:t> phát minh được sử dụng: Điện thoại, điện tín, ra đa, hàng không, điện ảnh.</a:t>
            </a:r>
            <a:endParaRPr lang="en-US" sz="2000" dirty="0">
              <a:solidFill>
                <a:schemeClr val="accent5"/>
              </a:solidFill>
            </a:endParaRPr>
          </a:p>
        </p:txBody>
      </p:sp>
      <p:sp>
        <p:nvSpPr>
          <p:cNvPr id="10" name="TextBox 9">
            <a:extLst>
              <a:ext uri="{FF2B5EF4-FFF2-40B4-BE49-F238E27FC236}">
                <a16:creationId xmlns:a16="http://schemas.microsoft.com/office/drawing/2014/main" id="{0F079E6D-90DC-4B6E-BB75-101FF753ADFE}"/>
              </a:ext>
            </a:extLst>
          </p:cNvPr>
          <p:cNvSpPr txBox="1"/>
          <p:nvPr/>
        </p:nvSpPr>
        <p:spPr>
          <a:xfrm>
            <a:off x="907637" y="617710"/>
            <a:ext cx="2265477" cy="461665"/>
          </a:xfrm>
          <a:prstGeom prst="rect">
            <a:avLst/>
          </a:prstGeom>
          <a:noFill/>
        </p:spPr>
        <p:txBody>
          <a:bodyPr wrap="square" rtlCol="0">
            <a:spAutoFit/>
          </a:bodyPr>
          <a:lstStyle/>
          <a:p>
            <a:r>
              <a:rPr lang="en-US" sz="2400" dirty="0">
                <a:solidFill>
                  <a:srgbClr val="FF0000"/>
                </a:solidFill>
              </a:rPr>
              <a:t>a) </a:t>
            </a:r>
            <a:r>
              <a:rPr lang="en-US" sz="2400" dirty="0" err="1">
                <a:solidFill>
                  <a:srgbClr val="FF0000"/>
                </a:solidFill>
              </a:rPr>
              <a:t>Thành</a:t>
            </a:r>
            <a:r>
              <a:rPr lang="en-US" sz="2400" dirty="0">
                <a:solidFill>
                  <a:srgbClr val="FF0000"/>
                </a:solidFill>
              </a:rPr>
              <a:t> </a:t>
            </a:r>
            <a:r>
              <a:rPr lang="en-US" sz="2400" dirty="0" err="1">
                <a:solidFill>
                  <a:srgbClr val="FF0000"/>
                </a:solidFill>
              </a:rPr>
              <a:t>tựu</a:t>
            </a:r>
            <a:endParaRPr lang="en-US" sz="2400" dirty="0">
              <a:solidFill>
                <a:srgbClr val="FF0000"/>
              </a:solidFill>
            </a:endParaRPr>
          </a:p>
        </p:txBody>
      </p:sp>
      <p:cxnSp>
        <p:nvCxnSpPr>
          <p:cNvPr id="8" name="Straight Connector 7">
            <a:extLst>
              <a:ext uri="{FF2B5EF4-FFF2-40B4-BE49-F238E27FC236}">
                <a16:creationId xmlns:a16="http://schemas.microsoft.com/office/drawing/2014/main" id="{D707CCF7-B75F-4A5C-91B7-A41BBF81C91D}"/>
              </a:ext>
            </a:extLst>
          </p:cNvPr>
          <p:cNvCxnSpPr/>
          <p:nvPr/>
        </p:nvCxnSpPr>
        <p:spPr>
          <a:xfrm>
            <a:off x="1007604" y="505765"/>
            <a:ext cx="7308812"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227145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2" presetClass="entr" presetSubtype="1" fill="hold" nodeType="withEffect">
                                  <p:stCondLst>
                                    <p:cond delay="5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900"/>
                                  </p:stCondLst>
                                  <p:childTnLst>
                                    <p:set>
                                      <p:cBhvr>
                                        <p:cTn id="21" dur="1" fill="hold">
                                          <p:stCondLst>
                                            <p:cond delay="0"/>
                                          </p:stCondLst>
                                        </p:cTn>
                                        <p:tgtEl>
                                          <p:spTgt spid="303"/>
                                        </p:tgtEl>
                                        <p:attrNameLst>
                                          <p:attrName>style.visibility</p:attrName>
                                        </p:attrNameLst>
                                      </p:cBhvr>
                                      <p:to>
                                        <p:strVal val="visible"/>
                                      </p:to>
                                    </p:set>
                                    <p:animEffect transition="in" filter="fade">
                                      <p:cBhvr>
                                        <p:cTn id="22" dur="500"/>
                                        <p:tgtEl>
                                          <p:spTgt spid="303"/>
                                        </p:tgtEl>
                                      </p:cBhvr>
                                    </p:animEffect>
                                  </p:childTnLst>
                                </p:cTn>
                              </p:par>
                              <p:par>
                                <p:cTn id="23" presetID="53" presetClass="entr" presetSubtype="16" fill="hold" nodeType="withEffect">
                                  <p:stCondLst>
                                    <p:cond delay="12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nodeType="withEffect">
                                  <p:stCondLst>
                                    <p:cond delay="15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53" presetClass="entr" presetSubtype="16" fill="hold" nodeType="withEffect">
                                  <p:stCondLst>
                                    <p:cond delay="50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7"/>
                                        </p:tgtEl>
                                        <p:attrNameLst>
                                          <p:attrName>style.visibility</p:attrName>
                                        </p:attrNameLst>
                                      </p:cBhvr>
                                      <p:to>
                                        <p:strVal val="visible"/>
                                      </p:to>
                                    </p:set>
                                    <p:animEffect transition="in" filter="randombar(horizontal)">
                                      <p:cBhvr>
                                        <p:cTn id="42" dur="500"/>
                                        <p:tgtEl>
                                          <p:spTgt spid="30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06"/>
                                        </p:tgtEl>
                                        <p:attrNameLst>
                                          <p:attrName>style.visibility</p:attrName>
                                        </p:attrNameLst>
                                      </p:cBhvr>
                                      <p:to>
                                        <p:strVal val="visible"/>
                                      </p:to>
                                    </p:set>
                                    <p:animEffect transition="in" filter="circle(in)">
                                      <p:cBhvr>
                                        <p:cTn id="47" dur="750"/>
                                        <p:tgtEl>
                                          <p:spTgt spid="30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13"/>
                                        </p:tgtEl>
                                        <p:attrNameLst>
                                          <p:attrName>style.visibility</p:attrName>
                                        </p:attrNameLst>
                                      </p:cBhvr>
                                      <p:to>
                                        <p:strVal val="visible"/>
                                      </p:to>
                                    </p:set>
                                    <p:animEffect transition="in" filter="box(in)">
                                      <p:cBhvr>
                                        <p:cTn id="52"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p:bldP spid="306" grpId="0"/>
      <p:bldP spid="307" grpId="0"/>
      <p:bldP spid="313"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DFFC28-ACFF-4CD2-B2AB-040D48325F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2274"/>
            <a:ext cx="6876764" cy="486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94534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5C742-A6AB-4D22-9C65-2172ADC9C407}"/>
              </a:ext>
            </a:extLst>
          </p:cNvPr>
          <p:cNvSpPr/>
          <p:nvPr/>
        </p:nvSpPr>
        <p:spPr>
          <a:xfrm>
            <a:off x="539552" y="310386"/>
            <a:ext cx="7956884" cy="4154984"/>
          </a:xfrm>
          <a:prstGeom prst="rect">
            <a:avLst/>
          </a:prstGeom>
        </p:spPr>
        <p:txBody>
          <a:bodyPr wrap="square">
            <a:spAutoFit/>
          </a:bodyPr>
          <a:lstStyle/>
          <a:p>
            <a:pPr>
              <a:spcBef>
                <a:spcPct val="0"/>
              </a:spcBef>
              <a:buFontTx/>
              <a:buNone/>
            </a:pPr>
            <a:r>
              <a:rPr lang="vi-VN" altLang="vi-VN" sz="2400" b="1" i="1" dirty="0">
                <a:solidFill>
                  <a:srgbClr val="0000FF"/>
                </a:solidFill>
                <a:cs typeface="Times New Roman" panose="02020603050405020304" pitchFamily="18" charset="0"/>
              </a:rPr>
              <a:t>Trong lĩnh vực Vật lí:</a:t>
            </a:r>
            <a:endParaRPr lang="vi-VN" altLang="vi-VN" sz="2400" dirty="0">
              <a:solidFill>
                <a:srgbClr val="0000FF"/>
              </a:solidFill>
              <a:cs typeface="Times New Roman" panose="02020603050405020304" pitchFamily="18" charset="0"/>
            </a:endParaRPr>
          </a:p>
          <a:p>
            <a:pPr algn="just">
              <a:spcBef>
                <a:spcPct val="0"/>
              </a:spcBef>
              <a:buFontTx/>
              <a:buNone/>
            </a:pPr>
            <a:r>
              <a:rPr lang="vi-VN" altLang="vi-VN" sz="2400" dirty="0">
                <a:solidFill>
                  <a:srgbClr val="0000FF"/>
                </a:solidFill>
                <a:cs typeface="Times New Roman" panose="02020603050405020304" pitchFamily="18" charset="0"/>
              </a:rPr>
              <a:t>- Phát minh về điện của các nhà bác học G.Ôm người Đức, G.Jun người Anh, E.Len-xơ người Nga mở ra khả năng ứng dụng nguồn năng lượng mới.</a:t>
            </a:r>
          </a:p>
          <a:p>
            <a:pPr algn="just">
              <a:spcBef>
                <a:spcPct val="0"/>
              </a:spcBef>
              <a:buFontTx/>
              <a:buNone/>
            </a:pPr>
            <a:r>
              <a:rPr lang="vi-VN" altLang="vi-VN" sz="2400" dirty="0">
                <a:solidFill>
                  <a:srgbClr val="0000FF"/>
                </a:solidFill>
                <a:cs typeface="Times New Roman" panose="02020603050405020304" pitchFamily="18" charset="0"/>
              </a:rPr>
              <a:t>- Phát hiện về phóng xạ của Béc-cơ-ren (Pháp), Ma-ri Quy-ri đã đặt nền tảng cho việc tìm ra nguồn năng lượng hạt nhân.</a:t>
            </a:r>
          </a:p>
          <a:p>
            <a:pPr algn="just">
              <a:spcBef>
                <a:spcPct val="0"/>
              </a:spcBef>
              <a:buFontTx/>
              <a:buNone/>
            </a:pPr>
            <a:r>
              <a:rPr lang="vi-VN" altLang="vi-VN" sz="2400" dirty="0">
                <a:solidFill>
                  <a:srgbClr val="0000FF"/>
                </a:solidFill>
                <a:cs typeface="Times New Roman" panose="02020603050405020304" pitchFamily="18" charset="0"/>
              </a:rPr>
              <a:t>- Rô-dơ-pho có bước tiến vĩ đại trong việc tìm hiểu cấu trúc vật chất và trở thành chiếc chìa khóa thần kì để tìm hiểu thế giới bên trong của nguyên tử.</a:t>
            </a:r>
          </a:p>
          <a:p>
            <a:pPr algn="just">
              <a:spcBef>
                <a:spcPct val="0"/>
              </a:spcBef>
              <a:buFontTx/>
              <a:buNone/>
            </a:pPr>
            <a:r>
              <a:rPr lang="vi-VN" altLang="vi-VN" sz="2400" dirty="0">
                <a:solidFill>
                  <a:srgbClr val="0000FF"/>
                </a:solidFill>
                <a:cs typeface="Times New Roman" panose="02020603050405020304" pitchFamily="18" charset="0"/>
              </a:rPr>
              <a:t>- Phát minh của Rơn-ghen về tia X vào năm 1895 có ứng dụng quan trọng trong y học.</a:t>
            </a:r>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a:extLst>
              <a:ext uri="{FF2B5EF4-FFF2-40B4-BE49-F238E27FC236}">
                <a16:creationId xmlns:a16="http://schemas.microsoft.com/office/drawing/2014/main" id="{3757B57D-A113-416F-88EC-F3B3D4128F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588" y="214282"/>
            <a:ext cx="7308812" cy="47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975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E15859-D085-4B50-8E02-78860038FE1D}"/>
              </a:ext>
            </a:extLst>
          </p:cNvPr>
          <p:cNvSpPr/>
          <p:nvPr/>
        </p:nvSpPr>
        <p:spPr>
          <a:xfrm>
            <a:off x="755576" y="772344"/>
            <a:ext cx="8136904" cy="3046988"/>
          </a:xfrm>
          <a:prstGeom prst="rect">
            <a:avLst/>
          </a:prstGeom>
        </p:spPr>
        <p:txBody>
          <a:bodyPr wrap="square">
            <a:spAutoFit/>
          </a:bodyPr>
          <a:lstStyle/>
          <a:p>
            <a:pPr algn="just">
              <a:defRPr/>
            </a:pPr>
            <a:r>
              <a:rPr lang="vi-VN" sz="2400" b="1" i="1" dirty="0">
                <a:solidFill>
                  <a:srgbClr val="0000FF"/>
                </a:solidFill>
                <a:cs typeface="Times New Roman" panose="02020603050405020304" pitchFamily="18" charset="0"/>
              </a:rPr>
              <a:t>* Trong lĩnh vực Hóa học:</a:t>
            </a:r>
            <a:endParaRPr lang="vi-VN" sz="2400" dirty="0">
              <a:solidFill>
                <a:srgbClr val="0000FF"/>
              </a:solidFill>
              <a:cs typeface="Times New Roman" panose="02020603050405020304" pitchFamily="18" charset="0"/>
            </a:endParaRPr>
          </a:p>
          <a:p>
            <a:pPr algn="just">
              <a:defRPr/>
            </a:pPr>
            <a:r>
              <a:rPr lang="vi-VN" sz="2400" dirty="0">
                <a:solidFill>
                  <a:srgbClr val="0000FF"/>
                </a:solidFill>
                <a:cs typeface="Times New Roman" panose="02020603050405020304" pitchFamily="18" charset="0"/>
              </a:rPr>
              <a:t>- </a:t>
            </a:r>
            <a:r>
              <a:rPr lang="vi-VN" sz="2400" dirty="0">
                <a:solidFill>
                  <a:srgbClr val="FF0000"/>
                </a:solidFill>
                <a:cs typeface="Times New Roman" panose="02020603050405020304" pitchFamily="18" charset="0"/>
              </a:rPr>
              <a:t>Định luật tuần hoàn </a:t>
            </a:r>
            <a:r>
              <a:rPr lang="vi-VN" sz="2400" dirty="0">
                <a:solidFill>
                  <a:srgbClr val="0000FF"/>
                </a:solidFill>
                <a:cs typeface="Times New Roman" panose="02020603050405020304" pitchFamily="18" charset="0"/>
              </a:rPr>
              <a:t>của Men-đe-lê-ep, đặt cơ sở cho sự phân hạng các nguyên tố hóa học.</a:t>
            </a:r>
          </a:p>
          <a:p>
            <a:pPr algn="just">
              <a:defRPr/>
            </a:pPr>
            <a:r>
              <a:rPr lang="vi-VN" sz="2400" b="1" i="1" dirty="0">
                <a:solidFill>
                  <a:srgbClr val="0000FF"/>
                </a:solidFill>
                <a:cs typeface="Times New Roman" panose="02020603050405020304" pitchFamily="18" charset="0"/>
              </a:rPr>
              <a:t>* Trong lĩnh vực Sinh học:</a:t>
            </a:r>
            <a:endParaRPr lang="vi-VN" sz="2400" dirty="0">
              <a:solidFill>
                <a:srgbClr val="0000FF"/>
              </a:solidFill>
              <a:cs typeface="Times New Roman" panose="02020603050405020304" pitchFamily="18" charset="0"/>
            </a:endParaRPr>
          </a:p>
          <a:p>
            <a:pPr algn="just">
              <a:defRPr/>
            </a:pPr>
            <a:r>
              <a:rPr lang="vi-VN" sz="2400" dirty="0">
                <a:solidFill>
                  <a:srgbClr val="0000FF"/>
                </a:solidFill>
                <a:cs typeface="Times New Roman" panose="02020603050405020304" pitchFamily="18" charset="0"/>
              </a:rPr>
              <a:t>- Phát minh của nhà bác học Lu-i Pa-xto giúp chế tạo thành công </a:t>
            </a:r>
            <a:r>
              <a:rPr lang="vi-VN" sz="2400" dirty="0">
                <a:solidFill>
                  <a:srgbClr val="FF0000"/>
                </a:solidFill>
                <a:cs typeface="Times New Roman" panose="02020603050405020304" pitchFamily="18" charset="0"/>
              </a:rPr>
              <a:t>vac-xin phòng bệnh dại</a:t>
            </a:r>
            <a:r>
              <a:rPr lang="vi-VN" sz="2400" dirty="0">
                <a:solidFill>
                  <a:srgbClr val="0000FF"/>
                </a:solidFill>
                <a:cs typeface="Times New Roman" panose="02020603050405020304" pitchFamily="18" charset="0"/>
              </a:rPr>
              <a:t>.</a:t>
            </a:r>
          </a:p>
          <a:p>
            <a:pPr algn="just">
              <a:defRPr/>
            </a:pPr>
            <a:r>
              <a:rPr lang="vi-VN" sz="2400" dirty="0">
                <a:solidFill>
                  <a:srgbClr val="0000FF"/>
                </a:solidFill>
                <a:cs typeface="Times New Roman" panose="02020603050405020304" pitchFamily="18" charset="0"/>
              </a:rPr>
              <a:t>- Pap-lốp nghiên cứu hoạt động của hệ thần kinh cao cấp của động vật và người</a:t>
            </a:r>
            <a:r>
              <a:rPr lang="vi-VN" sz="24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4124890132"/>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D1C4818-4E5C-4351-A6C5-D4831351DA42}"/>
              </a:ext>
            </a:extLst>
          </p:cNvPr>
          <p:cNvGrpSpPr/>
          <p:nvPr/>
        </p:nvGrpSpPr>
        <p:grpSpPr>
          <a:xfrm>
            <a:off x="431540" y="398493"/>
            <a:ext cx="2638588" cy="4262283"/>
            <a:chOff x="484420" y="655898"/>
            <a:chExt cx="2638588" cy="3931129"/>
          </a:xfrm>
        </p:grpSpPr>
        <p:pic>
          <p:nvPicPr>
            <p:cNvPr id="4" name="Picture 3">
              <a:hlinkClick r:id="rId2" action="ppaction://hlinksldjump"/>
              <a:extLst>
                <a:ext uri="{FF2B5EF4-FFF2-40B4-BE49-F238E27FC236}">
                  <a16:creationId xmlns:a16="http://schemas.microsoft.com/office/drawing/2014/main" id="{867F71E9-817E-422F-82E6-AAF312FF3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20" y="655898"/>
              <a:ext cx="2638588" cy="3115000"/>
            </a:xfrm>
            <a:prstGeom prst="rect">
              <a:avLst/>
            </a:prstGeom>
          </p:spPr>
        </p:pic>
        <p:sp>
          <p:nvSpPr>
            <p:cNvPr id="6" name="Rectangle 5">
              <a:extLst>
                <a:ext uri="{FF2B5EF4-FFF2-40B4-BE49-F238E27FC236}">
                  <a16:creationId xmlns:a16="http://schemas.microsoft.com/office/drawing/2014/main" id="{D4A221B2-9BE1-4B1D-8B56-5DB2D46C1223}"/>
                </a:ext>
              </a:extLst>
            </p:cNvPr>
            <p:cNvSpPr/>
            <p:nvPr/>
          </p:nvSpPr>
          <p:spPr>
            <a:xfrm>
              <a:off x="1259632" y="3940696"/>
              <a:ext cx="1550424" cy="646331"/>
            </a:xfrm>
            <a:prstGeom prst="rect">
              <a:avLst/>
            </a:prstGeom>
          </p:spPr>
          <p:txBody>
            <a:bodyPr wrap="none">
              <a:spAutoFit/>
            </a:bodyPr>
            <a:lstStyle/>
            <a:p>
              <a:pPr algn="just"/>
              <a:r>
                <a:rPr lang="en-US" b="1" dirty="0">
                  <a:solidFill>
                    <a:srgbClr val="111111"/>
                  </a:solidFill>
                  <a:latin typeface="times new roman" panose="02020603050405020304" pitchFamily="18" charset="0"/>
                </a:rPr>
                <a:t>Louis Pasteur</a:t>
              </a:r>
            </a:p>
            <a:p>
              <a:pPr algn="just"/>
              <a:r>
                <a:rPr lang="en-US" b="1" i="0" dirty="0">
                  <a:solidFill>
                    <a:srgbClr val="111111"/>
                  </a:solidFill>
                  <a:effectLst/>
                  <a:latin typeface="times new roman" panose="02020603050405020304" pitchFamily="18" charset="0"/>
                </a:rPr>
                <a:t>(1822-189</a:t>
              </a:r>
              <a:r>
                <a:rPr lang="en-US" b="1" dirty="0">
                  <a:solidFill>
                    <a:srgbClr val="111111"/>
                  </a:solidFill>
                  <a:latin typeface="times new roman" panose="02020603050405020304" pitchFamily="18" charset="0"/>
                </a:rPr>
                <a:t>5)</a:t>
              </a:r>
              <a:endParaRPr lang="en-US" b="1" i="0" dirty="0">
                <a:solidFill>
                  <a:srgbClr val="111111"/>
                </a:solidFill>
                <a:effectLst/>
                <a:latin typeface="Helvetica Neue"/>
              </a:endParaRPr>
            </a:p>
          </p:txBody>
        </p:sp>
      </p:grpSp>
      <p:sp>
        <p:nvSpPr>
          <p:cNvPr id="7" name="Rectangle 6">
            <a:extLst>
              <a:ext uri="{FF2B5EF4-FFF2-40B4-BE49-F238E27FC236}">
                <a16:creationId xmlns:a16="http://schemas.microsoft.com/office/drawing/2014/main" id="{3AE60A96-E5C7-43A2-BB8B-1E60D639207D}"/>
              </a:ext>
            </a:extLst>
          </p:cNvPr>
          <p:cNvSpPr/>
          <p:nvPr/>
        </p:nvSpPr>
        <p:spPr>
          <a:xfrm>
            <a:off x="3383614" y="419562"/>
            <a:ext cx="4860540" cy="3139321"/>
          </a:xfrm>
          <a:prstGeom prst="rect">
            <a:avLst/>
          </a:prstGeom>
        </p:spPr>
        <p:txBody>
          <a:bodyPr wrap="square">
            <a:spAutoFit/>
          </a:bodyPr>
          <a:lstStyle/>
          <a:p>
            <a:pPr algn="just"/>
            <a:r>
              <a:rPr lang="vi-VN" dirty="0">
                <a:solidFill>
                  <a:srgbClr val="0000FF"/>
                </a:solidFill>
                <a:latin typeface="times new roman" panose="02020603050405020304" pitchFamily="18" charset="0"/>
              </a:rPr>
              <a:t>Ông là một nhà hoá học, nhà vi sinh vật học với những phát hiện về các nguyên tấc tiêm chủng, lên men vi sinh. Ông thường được biết đến qua những nghiên cứu quan trọng về các nguyên nhân và biện pháp chữa bệnh, nhờ có nghiên cứu của ông đã giúp </a:t>
            </a:r>
            <a:r>
              <a:rPr lang="vi-VN" dirty="0">
                <a:solidFill>
                  <a:srgbClr val="FF0000"/>
                </a:solidFill>
                <a:latin typeface="times new roman" panose="02020603050405020304" pitchFamily="18" charset="0"/>
              </a:rPr>
              <a:t>giảm tỷ lệ tử vong ở người bị bệnh sốt sau </a:t>
            </a:r>
            <a:r>
              <a:rPr lang="en-US" dirty="0" err="1">
                <a:solidFill>
                  <a:srgbClr val="FF0000"/>
                </a:solidFill>
                <a:latin typeface="times new roman" panose="02020603050405020304" pitchFamily="18" charset="0"/>
              </a:rPr>
              <a:t>sinh</a:t>
            </a:r>
            <a:r>
              <a:rPr lang="vi-VN" dirty="0">
                <a:solidFill>
                  <a:srgbClr val="FF0000"/>
                </a:solidFill>
                <a:latin typeface="times new roman" panose="02020603050405020304" pitchFamily="18" charset="0"/>
              </a:rPr>
              <a:t>, tạo ra loại vắc-xin đầu tiên cho bệnh dại và bệnh than</a:t>
            </a:r>
            <a:r>
              <a:rPr lang="en-US" dirty="0">
                <a:solidFill>
                  <a:srgbClr val="FF0000"/>
                </a:solidFill>
                <a:latin typeface="times new roman" panose="02020603050405020304" pitchFamily="18" charset="0"/>
              </a:rPr>
              <a:t>,</a:t>
            </a:r>
            <a:r>
              <a:rPr lang="vi-VN" dirty="0">
                <a:solidFill>
                  <a:srgbClr val="FF0000"/>
                </a:solidFill>
                <a:latin typeface="times new roman" panose="02020603050405020304" pitchFamily="18" charset="0"/>
              </a:rPr>
              <a:t> phát minh ra kỹ thuật bảo quản sữa và rượu để ngăn chặn vi khuẩn có hại xâm nhập</a:t>
            </a:r>
            <a:r>
              <a:rPr lang="vi-VN" dirty="0">
                <a:solidFill>
                  <a:srgbClr val="0000FF"/>
                </a:solidFill>
                <a:latin typeface="times new roman" panose="02020603050405020304" pitchFamily="18" charset="0"/>
              </a:rPr>
              <a:t>, một quá trình mà bây giờ gọi là thanh trùng. </a:t>
            </a:r>
            <a:r>
              <a:rPr lang="en-US" dirty="0" err="1">
                <a:solidFill>
                  <a:srgbClr val="0000FF"/>
                </a:solidFill>
                <a:latin typeface="times new roman" panose="02020603050405020304" pitchFamily="18" charset="0"/>
              </a:rPr>
              <a:t>Ông</a:t>
            </a:r>
            <a:r>
              <a:rPr lang="en-US" dirty="0">
                <a:solidFill>
                  <a:srgbClr val="0000FF"/>
                </a:solidFill>
                <a:latin typeface="times new roman" panose="02020603050405020304" pitchFamily="18" charset="0"/>
              </a:rPr>
              <a:t> </a:t>
            </a:r>
            <a:r>
              <a:rPr lang="vi-VN" dirty="0">
                <a:solidFill>
                  <a:srgbClr val="0000FF"/>
                </a:solidFill>
                <a:latin typeface="times new roman" panose="02020603050405020304" pitchFamily="18" charset="0"/>
              </a:rPr>
              <a:t>được gọi là </a:t>
            </a:r>
            <a:r>
              <a:rPr lang="vi-VN" b="1" dirty="0">
                <a:solidFill>
                  <a:srgbClr val="0000FF"/>
                </a:solidFill>
                <a:latin typeface="times new roman" panose="02020603050405020304" pitchFamily="18" charset="0"/>
              </a:rPr>
              <a:t>“</a:t>
            </a:r>
            <a:r>
              <a:rPr lang="vi-VN" b="1" i="1" dirty="0">
                <a:solidFill>
                  <a:srgbClr val="0000FF"/>
                </a:solidFill>
                <a:latin typeface="times new roman" panose="02020603050405020304" pitchFamily="18" charset="0"/>
              </a:rPr>
              <a:t>cha đẻ của vi sinh vật học</a:t>
            </a:r>
            <a:r>
              <a:rPr lang="vi-VN" b="1" dirty="0">
                <a:solidFill>
                  <a:srgbClr val="0000FF"/>
                </a:solidFill>
                <a:latin typeface="times new roman" panose="02020603050405020304" pitchFamily="18" charset="0"/>
              </a:rPr>
              <a:t>“.</a:t>
            </a:r>
            <a:endParaRPr lang="en-US" b="1" dirty="0">
              <a:solidFill>
                <a:srgbClr val="0000FF"/>
              </a:solidFill>
            </a:endParaRPr>
          </a:p>
        </p:txBody>
      </p:sp>
      <p:sp>
        <p:nvSpPr>
          <p:cNvPr id="9" name="Rectangle 8">
            <a:extLst>
              <a:ext uri="{FF2B5EF4-FFF2-40B4-BE49-F238E27FC236}">
                <a16:creationId xmlns:a16="http://schemas.microsoft.com/office/drawing/2014/main" id="{7438FAAD-46D1-4808-AD15-DF41FF95FD58}"/>
              </a:ext>
            </a:extLst>
          </p:cNvPr>
          <p:cNvSpPr/>
          <p:nvPr/>
        </p:nvSpPr>
        <p:spPr>
          <a:xfrm>
            <a:off x="3365248" y="3580656"/>
            <a:ext cx="5167192" cy="646331"/>
          </a:xfrm>
          <a:prstGeom prst="rect">
            <a:avLst/>
          </a:prstGeom>
        </p:spPr>
        <p:txBody>
          <a:bodyPr wrap="square">
            <a:spAutoFit/>
          </a:bodyPr>
          <a:lstStyle/>
          <a:p>
            <a:r>
              <a:rPr lang="vi-VN" dirty="0">
                <a:solidFill>
                  <a:srgbClr val="0000FF"/>
                </a:solidFill>
              </a:rPr>
              <a:t>Viện hàn lâm khoa học Pháp quyết định xây dựng Viện Pa-xtơ, viện chống dại đầu tiên trên thế giới.</a:t>
            </a:r>
            <a:endParaRPr lang="en-US" dirty="0">
              <a:solidFill>
                <a:srgbClr val="0000FF"/>
              </a:solidFill>
            </a:endParaRPr>
          </a:p>
        </p:txBody>
      </p:sp>
    </p:spTree>
    <p:extLst>
      <p:ext uri="{BB962C8B-B14F-4D97-AF65-F5344CB8AC3E}">
        <p14:creationId xmlns:p14="http://schemas.microsoft.com/office/powerpoint/2010/main" val="1425745194"/>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230311phone-3">
            <a:extLst>
              <a:ext uri="{FF2B5EF4-FFF2-40B4-BE49-F238E27FC236}">
                <a16:creationId xmlns:a16="http://schemas.microsoft.com/office/drawing/2014/main" id="{C59DAA42-6FAC-4558-93A1-256C79C5D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636" y="736340"/>
            <a:ext cx="6444716"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5CFBACC-4BD9-4C59-91DB-1D9C11627712}"/>
              </a:ext>
            </a:extLst>
          </p:cNvPr>
          <p:cNvSpPr/>
          <p:nvPr/>
        </p:nvSpPr>
        <p:spPr>
          <a:xfrm>
            <a:off x="2460379" y="88268"/>
            <a:ext cx="4115229" cy="461665"/>
          </a:xfrm>
          <a:prstGeom prst="rect">
            <a:avLst/>
          </a:prstGeom>
        </p:spPr>
        <p:txBody>
          <a:bodyPr wrap="none">
            <a:spAutoFit/>
          </a:bodyPr>
          <a:lstStyle/>
          <a:p>
            <a:pPr algn="just"/>
            <a:r>
              <a:rPr lang="en-US" altLang="en-US" sz="2400" dirty="0" err="1"/>
              <a:t>Những</a:t>
            </a:r>
            <a:r>
              <a:rPr lang="en-US" altLang="en-US" sz="2400" dirty="0"/>
              <a:t> </a:t>
            </a:r>
            <a:r>
              <a:rPr lang="en-US" altLang="en-US" sz="2400" dirty="0" err="1"/>
              <a:t>chiếc</a:t>
            </a:r>
            <a:r>
              <a:rPr lang="en-US" altLang="en-US" sz="2400" dirty="0"/>
              <a:t> </a:t>
            </a:r>
            <a:r>
              <a:rPr lang="en-US" altLang="en-US" sz="2400" dirty="0" err="1"/>
              <a:t>điện</a:t>
            </a:r>
            <a:r>
              <a:rPr lang="en-US" altLang="en-US" sz="2400" dirty="0"/>
              <a:t> </a:t>
            </a:r>
            <a:r>
              <a:rPr lang="en-US" altLang="en-US" sz="2400" dirty="0" err="1"/>
              <a:t>thoại</a:t>
            </a:r>
            <a:r>
              <a:rPr lang="en-US" altLang="en-US" sz="2400" dirty="0"/>
              <a:t> </a:t>
            </a:r>
            <a:r>
              <a:rPr lang="en-US" altLang="en-US" sz="2400" dirty="0" err="1"/>
              <a:t>đầu</a:t>
            </a:r>
            <a:r>
              <a:rPr lang="en-US" altLang="en-US" sz="2400" dirty="0"/>
              <a:t> </a:t>
            </a:r>
            <a:r>
              <a:rPr lang="en-US" altLang="en-US" sz="2400" dirty="0" err="1"/>
              <a:t>tiên</a:t>
            </a:r>
            <a:endParaRPr lang="en-US" altLang="en-US" sz="2400" dirty="0"/>
          </a:p>
        </p:txBody>
      </p:sp>
    </p:spTree>
    <p:extLst>
      <p:ext uri="{BB962C8B-B14F-4D97-AF65-F5344CB8AC3E}">
        <p14:creationId xmlns:p14="http://schemas.microsoft.com/office/powerpoint/2010/main" val="2405240593"/>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C539-FC1E-40D6-BAF9-4BD8CFA6CFA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0BBABF2-605B-447C-B8A6-C557014D96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206042"/>
            <a:ext cx="8748972" cy="4814774"/>
          </a:xfrm>
        </p:spPr>
      </p:pic>
    </p:spTree>
    <p:extLst>
      <p:ext uri="{BB962C8B-B14F-4D97-AF65-F5344CB8AC3E}">
        <p14:creationId xmlns:p14="http://schemas.microsoft.com/office/powerpoint/2010/main" val="2545429088"/>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771C41-8EE7-44BE-9542-0489385DE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620" y="1204392"/>
            <a:ext cx="7128792" cy="3803340"/>
          </a:xfrm>
          <a:prstGeom prst="rect">
            <a:avLst/>
          </a:prstGeom>
        </p:spPr>
      </p:pic>
      <p:sp>
        <p:nvSpPr>
          <p:cNvPr id="4" name="Rectangle 3">
            <a:extLst>
              <a:ext uri="{FF2B5EF4-FFF2-40B4-BE49-F238E27FC236}">
                <a16:creationId xmlns:a16="http://schemas.microsoft.com/office/drawing/2014/main" id="{60F57C4C-B431-4152-848B-8940F866E381}"/>
              </a:ext>
            </a:extLst>
          </p:cNvPr>
          <p:cNvSpPr/>
          <p:nvPr/>
        </p:nvSpPr>
        <p:spPr>
          <a:xfrm>
            <a:off x="1716360" y="210003"/>
            <a:ext cx="5718720" cy="923330"/>
          </a:xfrm>
          <a:prstGeom prst="rect">
            <a:avLst/>
          </a:prstGeom>
        </p:spPr>
        <p:txBody>
          <a:bodyPr wrap="square">
            <a:spAutoFit/>
          </a:bodyPr>
          <a:lstStyle/>
          <a:p>
            <a:pPr algn="ctr"/>
            <a:r>
              <a:rPr lang="en-US" dirty="0" err="1"/>
              <a:t>Chiếc</a:t>
            </a:r>
            <a:r>
              <a:rPr lang="en-US" dirty="0"/>
              <a:t> </a:t>
            </a:r>
            <a:r>
              <a:rPr lang="en-US" dirty="0" err="1"/>
              <a:t>máy</a:t>
            </a:r>
            <a:r>
              <a:rPr lang="en-US" dirty="0"/>
              <a:t> bay </a:t>
            </a:r>
            <a:r>
              <a:rPr lang="en-US" dirty="0" err="1"/>
              <a:t>đầu</a:t>
            </a:r>
            <a:r>
              <a:rPr lang="en-US" dirty="0"/>
              <a:t> </a:t>
            </a:r>
            <a:r>
              <a:rPr lang="en-US" dirty="0" err="1"/>
              <a:t>tiên</a:t>
            </a:r>
            <a:r>
              <a:rPr lang="en-US" dirty="0"/>
              <a:t> </a:t>
            </a:r>
            <a:r>
              <a:rPr lang="en-US" dirty="0" err="1"/>
              <a:t>trên</a:t>
            </a:r>
            <a:r>
              <a:rPr lang="en-US" dirty="0"/>
              <a:t> </a:t>
            </a:r>
            <a:r>
              <a:rPr lang="en-US" dirty="0" err="1"/>
              <a:t>thế</a:t>
            </a:r>
            <a:r>
              <a:rPr lang="en-US" dirty="0"/>
              <a:t> </a:t>
            </a:r>
            <a:r>
              <a:rPr lang="en-US" dirty="0" err="1"/>
              <a:t>giới</a:t>
            </a:r>
            <a:r>
              <a:rPr lang="en-US" dirty="0"/>
              <a:t> </a:t>
            </a:r>
          </a:p>
          <a:p>
            <a:pPr algn="ctr"/>
            <a:r>
              <a:rPr lang="en-US" dirty="0"/>
              <a:t>Do </a:t>
            </a:r>
            <a:r>
              <a:rPr lang="en-US" dirty="0" err="1"/>
              <a:t>hai</a:t>
            </a:r>
            <a:r>
              <a:rPr lang="en-US" dirty="0"/>
              <a:t> </a:t>
            </a:r>
            <a:r>
              <a:rPr lang="en-US" dirty="0" err="1"/>
              <a:t>anh</a:t>
            </a:r>
            <a:r>
              <a:rPr lang="en-US" dirty="0"/>
              <a:t> </a:t>
            </a:r>
            <a:r>
              <a:rPr lang="en-US" dirty="0" err="1"/>
              <a:t>em</a:t>
            </a:r>
            <a:r>
              <a:rPr lang="en-US" dirty="0"/>
              <a:t> </a:t>
            </a:r>
            <a:r>
              <a:rPr lang="en-US" dirty="0" err="1"/>
              <a:t>người</a:t>
            </a:r>
            <a:r>
              <a:rPr lang="en-US" dirty="0"/>
              <a:t> </a:t>
            </a:r>
            <a:r>
              <a:rPr lang="en-US" dirty="0" err="1"/>
              <a:t>Mĩ</a:t>
            </a:r>
            <a:r>
              <a:rPr lang="en-US" dirty="0"/>
              <a:t> </a:t>
            </a:r>
            <a:r>
              <a:rPr lang="en-US" dirty="0" err="1"/>
              <a:t>là</a:t>
            </a:r>
            <a:r>
              <a:rPr lang="en-US" dirty="0"/>
              <a:t> O-vin </a:t>
            </a:r>
            <a:r>
              <a:rPr lang="en-US" dirty="0" err="1"/>
              <a:t>và</a:t>
            </a:r>
            <a:r>
              <a:rPr lang="en-US" dirty="0"/>
              <a:t> </a:t>
            </a:r>
            <a:r>
              <a:rPr lang="en-US" dirty="0" err="1"/>
              <a:t>Uyn-bơ</a:t>
            </a:r>
            <a:r>
              <a:rPr lang="en-US" dirty="0"/>
              <a:t> Rai </a:t>
            </a:r>
            <a:r>
              <a:rPr lang="en-US" dirty="0" err="1"/>
              <a:t>chế</a:t>
            </a:r>
            <a:r>
              <a:rPr lang="en-US" dirty="0"/>
              <a:t> </a:t>
            </a:r>
            <a:r>
              <a:rPr lang="en-US" dirty="0" err="1"/>
              <a:t>tạo</a:t>
            </a:r>
            <a:endParaRPr lang="en-US" dirty="0"/>
          </a:p>
          <a:p>
            <a:pPr algn="ctr"/>
            <a:r>
              <a:rPr lang="en-US" dirty="0"/>
              <a:t>(</a:t>
            </a:r>
            <a:r>
              <a:rPr lang="en-US" dirty="0" err="1"/>
              <a:t>ngày</a:t>
            </a:r>
            <a:r>
              <a:rPr lang="en-US" dirty="0"/>
              <a:t> 17/12/1903 bay </a:t>
            </a:r>
            <a:r>
              <a:rPr lang="en-US" dirty="0" err="1"/>
              <a:t>được</a:t>
            </a:r>
            <a:r>
              <a:rPr lang="en-US" dirty="0"/>
              <a:t> 12 </a:t>
            </a:r>
            <a:r>
              <a:rPr lang="en-US" dirty="0" err="1"/>
              <a:t>giây</a:t>
            </a:r>
            <a:r>
              <a:rPr lang="en-US" dirty="0"/>
              <a:t>) </a:t>
            </a:r>
          </a:p>
        </p:txBody>
      </p:sp>
    </p:spTree>
    <p:extLst>
      <p:ext uri="{BB962C8B-B14F-4D97-AF65-F5344CB8AC3E}">
        <p14:creationId xmlns:p14="http://schemas.microsoft.com/office/powerpoint/2010/main" val="2828064921"/>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6501" y="166412"/>
            <a:ext cx="5804794" cy="400110"/>
          </a:xfrm>
          <a:prstGeom prst="rect">
            <a:avLst/>
          </a:prstGeom>
          <a:noFill/>
        </p:spPr>
        <p:txBody>
          <a:bodyPr wrap="none" rtlCol="0">
            <a:spAutoFit/>
          </a:bodyPr>
          <a:lstStyle/>
          <a:p>
            <a:pPr algn="ctr"/>
            <a:r>
              <a:rPr lang="en-US" sz="2000" b="1" dirty="0">
                <a:solidFill>
                  <a:srgbClr val="FF0000"/>
                </a:solidFill>
              </a:rPr>
              <a:t>I. </a:t>
            </a:r>
            <a:r>
              <a:rPr lang="en-US" sz="2000" b="1" dirty="0" err="1">
                <a:solidFill>
                  <a:srgbClr val="FF0000"/>
                </a:solidFill>
              </a:rPr>
              <a:t>Những</a:t>
            </a:r>
            <a:r>
              <a:rPr lang="en-US" sz="2000" b="1" dirty="0">
                <a:solidFill>
                  <a:srgbClr val="FF0000"/>
                </a:solidFill>
              </a:rPr>
              <a:t> </a:t>
            </a:r>
            <a:r>
              <a:rPr lang="en-US" sz="2000" b="1" dirty="0" err="1">
                <a:solidFill>
                  <a:srgbClr val="FF0000"/>
                </a:solidFill>
              </a:rPr>
              <a:t>thành</a:t>
            </a:r>
            <a:r>
              <a:rPr lang="en-US" sz="2000" b="1" dirty="0">
                <a:solidFill>
                  <a:srgbClr val="FF0000"/>
                </a:solidFill>
              </a:rPr>
              <a:t> </a:t>
            </a:r>
            <a:r>
              <a:rPr lang="en-US" sz="2000" b="1" dirty="0" err="1">
                <a:solidFill>
                  <a:srgbClr val="FF0000"/>
                </a:solidFill>
              </a:rPr>
              <a:t>tựu</a:t>
            </a:r>
            <a:r>
              <a:rPr lang="en-US" sz="2000" b="1" dirty="0">
                <a:solidFill>
                  <a:srgbClr val="FF0000"/>
                </a:solidFill>
              </a:rPr>
              <a:t> </a:t>
            </a:r>
            <a:r>
              <a:rPr lang="en-US" sz="2000" b="1" dirty="0" err="1">
                <a:solidFill>
                  <a:srgbClr val="FF0000"/>
                </a:solidFill>
              </a:rPr>
              <a:t>tiêu</a:t>
            </a:r>
            <a:r>
              <a:rPr lang="en-US" sz="2000" b="1" dirty="0">
                <a:solidFill>
                  <a:srgbClr val="FF0000"/>
                </a:solidFill>
              </a:rPr>
              <a:t> </a:t>
            </a:r>
            <a:r>
              <a:rPr lang="en-US" sz="2000" b="1" dirty="0" err="1">
                <a:solidFill>
                  <a:srgbClr val="FF0000"/>
                </a:solidFill>
              </a:rPr>
              <a:t>biểu</a:t>
            </a:r>
            <a:r>
              <a:rPr lang="en-US" sz="2000" b="1" dirty="0">
                <a:solidFill>
                  <a:srgbClr val="FF0000"/>
                </a:solidFill>
              </a:rPr>
              <a:t> </a:t>
            </a:r>
            <a:r>
              <a:rPr lang="en-US" sz="2000" b="1" dirty="0" err="1">
                <a:solidFill>
                  <a:srgbClr val="FF0000"/>
                </a:solidFill>
              </a:rPr>
              <a:t>về</a:t>
            </a:r>
            <a:r>
              <a:rPr lang="en-US" sz="2000" b="1" dirty="0">
                <a:solidFill>
                  <a:srgbClr val="FF0000"/>
                </a:solidFill>
              </a:rPr>
              <a:t> khoa </a:t>
            </a:r>
            <a:r>
              <a:rPr lang="en-US" sz="2000" b="1" dirty="0" err="1">
                <a:solidFill>
                  <a:srgbClr val="FF0000"/>
                </a:solidFill>
              </a:rPr>
              <a:t>học</a:t>
            </a:r>
            <a:r>
              <a:rPr lang="en-US" sz="2000" b="1" dirty="0">
                <a:solidFill>
                  <a:srgbClr val="FF0000"/>
                </a:solidFill>
              </a:rPr>
              <a:t> – </a:t>
            </a:r>
            <a:r>
              <a:rPr lang="en-US" sz="2000" b="1" dirty="0" err="1">
                <a:solidFill>
                  <a:srgbClr val="FF0000"/>
                </a:solidFill>
              </a:rPr>
              <a:t>kĩ</a:t>
            </a:r>
            <a:r>
              <a:rPr lang="en-US" sz="2000" b="1" dirty="0">
                <a:solidFill>
                  <a:srgbClr val="FF0000"/>
                </a:solidFill>
              </a:rPr>
              <a:t> </a:t>
            </a:r>
            <a:r>
              <a:rPr lang="en-US" sz="2000" b="1" dirty="0" err="1">
                <a:solidFill>
                  <a:srgbClr val="FF0000"/>
                </a:solidFill>
              </a:rPr>
              <a:t>thuật</a:t>
            </a:r>
            <a:endParaRPr lang="en-US" sz="2000" b="1" dirty="0">
              <a:solidFill>
                <a:srgbClr val="FF0000"/>
              </a:solidFill>
            </a:endParaRPr>
          </a:p>
        </p:txBody>
      </p:sp>
      <p:grpSp>
        <p:nvGrpSpPr>
          <p:cNvPr id="28" name="Group 27">
            <a:extLst>
              <a:ext uri="{FF2B5EF4-FFF2-40B4-BE49-F238E27FC236}">
                <a16:creationId xmlns:a16="http://schemas.microsoft.com/office/drawing/2014/main" id="{A0563064-B25F-44B6-87DD-9D6557C9F48C}"/>
              </a:ext>
            </a:extLst>
          </p:cNvPr>
          <p:cNvGrpSpPr/>
          <p:nvPr/>
        </p:nvGrpSpPr>
        <p:grpSpPr>
          <a:xfrm>
            <a:off x="1331639" y="571500"/>
            <a:ext cx="6708297" cy="2241064"/>
            <a:chOff x="1331639" y="571500"/>
            <a:chExt cx="6708297" cy="2241064"/>
          </a:xfrm>
        </p:grpSpPr>
        <p:grpSp>
          <p:nvGrpSpPr>
            <p:cNvPr id="8" name="组合 7"/>
            <p:cNvGrpSpPr/>
            <p:nvPr/>
          </p:nvGrpSpPr>
          <p:grpSpPr>
            <a:xfrm>
              <a:off x="2410625" y="714572"/>
              <a:ext cx="4809836" cy="776131"/>
              <a:chOff x="903371" y="249943"/>
              <a:chExt cx="2837603" cy="679699"/>
            </a:xfrm>
          </p:grpSpPr>
          <p:sp>
            <p:nvSpPr>
              <p:cNvPr id="9" name="任意多边形 8"/>
              <p:cNvSpPr/>
              <p:nvPr/>
            </p:nvSpPr>
            <p:spPr bwMode="auto">
              <a:xfrm>
                <a:off x="903371" y="249943"/>
                <a:ext cx="283760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rgbClr val="FFFFFF">
                      <a:lumMod val="95000"/>
                    </a:srgbClr>
                  </a:gs>
                  <a:gs pos="0">
                    <a:srgbClr val="D3D3D3"/>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pPr>
                  <a:defRPr/>
                </a:pPr>
                <a:endParaRPr lang="zh-CN" altLang="en-US" kern="0" dirty="0">
                  <a:solidFill>
                    <a:prstClr val="black"/>
                  </a:solidFill>
                  <a:latin typeface="+mj-lt"/>
                  <a:ea typeface="微软雅黑" panose="020B0503020204020204" pitchFamily="34" charset="-122"/>
                  <a:cs typeface="+mn-ea"/>
                  <a:sym typeface="+mn-lt"/>
                </a:endParaRPr>
              </a:p>
            </p:txBody>
          </p:sp>
          <p:sp>
            <p:nvSpPr>
              <p:cNvPr id="10" name="任意多边形 9"/>
              <p:cNvSpPr/>
              <p:nvPr/>
            </p:nvSpPr>
            <p:spPr bwMode="auto">
              <a:xfrm>
                <a:off x="1023657" y="334060"/>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FFFFFF">
                  <a:lumMod val="95000"/>
                </a:srgbClr>
              </a:solidFill>
              <a:ln w="19050">
                <a:gradFill flip="none" rotWithShape="1">
                  <a:gsLst>
                    <a:gs pos="0">
                      <a:srgbClr val="FFFFFF">
                        <a:lumMod val="75000"/>
                      </a:srgbClr>
                    </a:gs>
                    <a:gs pos="100000">
                      <a:srgbClr val="FFFFFF"/>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pPr algn="ctr">
                  <a:defRPr/>
                </a:pPr>
                <a:r>
                  <a:rPr lang="en-US" altLang="zh-CN" sz="2000" kern="0" dirty="0">
                    <a:ea typeface="微软雅黑" panose="020B0503020204020204" pitchFamily="34" charset="-122"/>
                    <a:cs typeface="+mn-ea"/>
                    <a:sym typeface="+mn-lt"/>
                  </a:rPr>
                  <a:t>         </a:t>
                </a:r>
                <a:r>
                  <a:rPr lang="en-US" altLang="zh-CN" sz="2000" b="1" kern="0" dirty="0" err="1">
                    <a:solidFill>
                      <a:srgbClr val="0000FF"/>
                    </a:solidFill>
                    <a:ea typeface="微软雅黑" panose="020B0503020204020204" pitchFamily="34" charset="-122"/>
                    <a:cs typeface="+mn-ea"/>
                    <a:sym typeface="+mn-lt"/>
                  </a:rPr>
                  <a:t>Những</a:t>
                </a:r>
                <a:r>
                  <a:rPr lang="en-US" altLang="zh-CN" sz="2000" b="1" kern="0" dirty="0">
                    <a:solidFill>
                      <a:srgbClr val="0000FF"/>
                    </a:solidFill>
                    <a:ea typeface="微软雅黑" panose="020B0503020204020204" pitchFamily="34" charset="-122"/>
                    <a:cs typeface="+mn-ea"/>
                    <a:sym typeface="+mn-lt"/>
                  </a:rPr>
                  <a:t> </a:t>
                </a:r>
                <a:r>
                  <a:rPr lang="en-US" altLang="zh-CN" sz="2000" b="1" kern="0" dirty="0" err="1">
                    <a:solidFill>
                      <a:srgbClr val="0000FF"/>
                    </a:solidFill>
                    <a:ea typeface="微软雅黑" panose="020B0503020204020204" pitchFamily="34" charset="-122"/>
                    <a:cs typeface="+mn-ea"/>
                    <a:sym typeface="+mn-lt"/>
                  </a:rPr>
                  <a:t>thành</a:t>
                </a:r>
                <a:r>
                  <a:rPr lang="en-US" altLang="zh-CN" sz="2000" b="1" kern="0" dirty="0">
                    <a:solidFill>
                      <a:srgbClr val="0000FF"/>
                    </a:solidFill>
                    <a:ea typeface="微软雅黑" panose="020B0503020204020204" pitchFamily="34" charset="-122"/>
                    <a:cs typeface="+mn-ea"/>
                    <a:sym typeface="+mn-lt"/>
                  </a:rPr>
                  <a:t> </a:t>
                </a:r>
                <a:r>
                  <a:rPr lang="en-US" altLang="zh-CN" sz="2000" b="1" kern="0" dirty="0" err="1">
                    <a:solidFill>
                      <a:srgbClr val="0000FF"/>
                    </a:solidFill>
                    <a:ea typeface="微软雅黑" panose="020B0503020204020204" pitchFamily="34" charset="-122"/>
                    <a:cs typeface="+mn-ea"/>
                    <a:sym typeface="+mn-lt"/>
                  </a:rPr>
                  <a:t>tựu</a:t>
                </a:r>
                <a:r>
                  <a:rPr lang="en-US" altLang="zh-CN" sz="2000" b="1" kern="0" dirty="0">
                    <a:solidFill>
                      <a:srgbClr val="0000FF"/>
                    </a:solidFill>
                    <a:ea typeface="微软雅黑" panose="020B0503020204020204" pitchFamily="34" charset="-122"/>
                    <a:cs typeface="+mn-ea"/>
                    <a:sym typeface="+mn-lt"/>
                  </a:rPr>
                  <a:t> </a:t>
                </a:r>
                <a:r>
                  <a:rPr lang="en-US" altLang="zh-CN" sz="2000" b="1" kern="0" dirty="0" err="1">
                    <a:solidFill>
                      <a:srgbClr val="0000FF"/>
                    </a:solidFill>
                    <a:ea typeface="微软雅黑" panose="020B0503020204020204" pitchFamily="34" charset="-122"/>
                    <a:cs typeface="+mn-ea"/>
                    <a:sym typeface="+mn-lt"/>
                  </a:rPr>
                  <a:t>kĩ</a:t>
                </a:r>
                <a:r>
                  <a:rPr lang="en-US" altLang="zh-CN" sz="2000" b="1" kern="0" dirty="0">
                    <a:solidFill>
                      <a:srgbClr val="0000FF"/>
                    </a:solidFill>
                    <a:ea typeface="微软雅黑" panose="020B0503020204020204" pitchFamily="34" charset="-122"/>
                    <a:cs typeface="+mn-ea"/>
                    <a:sym typeface="+mn-lt"/>
                  </a:rPr>
                  <a:t> </a:t>
                </a:r>
                <a:r>
                  <a:rPr lang="en-US" altLang="zh-CN" sz="2000" b="1" kern="0" dirty="0" err="1">
                    <a:solidFill>
                      <a:srgbClr val="0000FF"/>
                    </a:solidFill>
                    <a:ea typeface="微软雅黑" panose="020B0503020204020204" pitchFamily="34" charset="-122"/>
                    <a:cs typeface="+mn-ea"/>
                    <a:sym typeface="+mn-lt"/>
                  </a:rPr>
                  <a:t>thuật</a:t>
                </a:r>
                <a:r>
                  <a:rPr lang="en-US" altLang="zh-CN" sz="2000" b="1" kern="0" dirty="0">
                    <a:solidFill>
                      <a:srgbClr val="0000FF"/>
                    </a:solidFill>
                    <a:ea typeface="微软雅黑" panose="020B0503020204020204" pitchFamily="34" charset="-122"/>
                    <a:cs typeface="+mn-ea"/>
                    <a:sym typeface="+mn-lt"/>
                  </a:rPr>
                  <a:t> </a:t>
                </a:r>
                <a:r>
                  <a:rPr lang="en-US" altLang="zh-CN" sz="2000" b="1" kern="0" dirty="0" err="1">
                    <a:solidFill>
                      <a:srgbClr val="0000FF"/>
                    </a:solidFill>
                    <a:ea typeface="微软雅黑" panose="020B0503020204020204" pitchFamily="34" charset="-122"/>
                    <a:cs typeface="+mn-ea"/>
                    <a:sym typeface="+mn-lt"/>
                  </a:rPr>
                  <a:t>từ</a:t>
                </a:r>
                <a:r>
                  <a:rPr lang="en-US" altLang="zh-CN" sz="2000" b="1" kern="0" dirty="0">
                    <a:solidFill>
                      <a:srgbClr val="0000FF"/>
                    </a:solidFill>
                    <a:ea typeface="微软雅黑" panose="020B0503020204020204" pitchFamily="34" charset="-122"/>
                    <a:cs typeface="+mn-ea"/>
                    <a:sym typeface="+mn-lt"/>
                  </a:rPr>
                  <a:t> TK XVIII - TK XIX </a:t>
                </a:r>
                <a:endParaRPr lang="zh-CN" altLang="en-US" sz="2000" b="1" kern="0" dirty="0">
                  <a:solidFill>
                    <a:srgbClr val="0000FF"/>
                  </a:solidFill>
                  <a:ea typeface="微软雅黑" panose="020B0503020204020204" pitchFamily="34" charset="-122"/>
                  <a:cs typeface="+mn-ea"/>
                  <a:sym typeface="+mn-lt"/>
                </a:endParaRPr>
              </a:p>
            </p:txBody>
          </p:sp>
        </p:grpSp>
        <p:grpSp>
          <p:nvGrpSpPr>
            <p:cNvPr id="11" name="组合 10"/>
            <p:cNvGrpSpPr/>
            <p:nvPr/>
          </p:nvGrpSpPr>
          <p:grpSpPr>
            <a:xfrm rot="16200000">
              <a:off x="1606005" y="297134"/>
              <a:ext cx="1111848" cy="1660579"/>
              <a:chOff x="8439634" y="3544648"/>
              <a:chExt cx="1611146" cy="1817848"/>
            </a:xfrm>
          </p:grpSpPr>
          <p:sp>
            <p:nvSpPr>
              <p:cNvPr id="12"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FFFF">
                      <a:lumMod val="97000"/>
                    </a:srgbClr>
                  </a:gs>
                  <a:gs pos="100000">
                    <a:srgbClr val="FFFFFF">
                      <a:lumMod val="85000"/>
                    </a:srgbClr>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pPr>
                  <a:defRPr/>
                </a:pPr>
                <a:r>
                  <a:rPr lang="en-US" altLang="zh-CN" kern="0">
                    <a:solidFill>
                      <a:schemeClr val="bg1"/>
                    </a:solidFill>
                    <a:latin typeface="+mj-lt"/>
                    <a:ea typeface="微软雅黑" panose="020B0503020204020204" pitchFamily="34" charset="-122"/>
                    <a:cs typeface="+mn-ea"/>
                    <a:sym typeface="+mn-lt"/>
                  </a:rPr>
                  <a:t> </a:t>
                </a:r>
                <a:endParaRPr lang="zh-CN" altLang="en-US" kern="0" dirty="0">
                  <a:solidFill>
                    <a:schemeClr val="bg1"/>
                  </a:solidFill>
                  <a:latin typeface="+mj-lt"/>
                  <a:ea typeface="微软雅黑" panose="020B0503020204020204" pitchFamily="34" charset="-122"/>
                  <a:cs typeface="+mn-ea"/>
                  <a:sym typeface="+mn-lt"/>
                </a:endParaRPr>
              </a:p>
            </p:txBody>
          </p:sp>
          <p:sp>
            <p:nvSpPr>
              <p:cNvPr id="13"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123E61"/>
              </a:solidFill>
              <a:ln w="15875">
                <a:gradFill flip="none" rotWithShape="1">
                  <a:gsLst>
                    <a:gs pos="0">
                      <a:srgbClr val="FFFFFF">
                        <a:lumMod val="65000"/>
                      </a:srgbClr>
                    </a:gs>
                    <a:gs pos="100000">
                      <a:srgbClr val="FFFFFF"/>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pPr algn="ctr">
                  <a:defRPr/>
                </a:pPr>
                <a:r>
                  <a:rPr lang="en-US" altLang="zh-CN" sz="2400" kern="0" dirty="0">
                    <a:solidFill>
                      <a:schemeClr val="bg1"/>
                    </a:solidFill>
                    <a:ea typeface="微软雅黑" panose="020B0503020204020204" pitchFamily="34" charset="-122"/>
                    <a:cs typeface="+mn-ea"/>
                    <a:sym typeface="+mn-lt"/>
                  </a:rPr>
                  <a:t> 1</a:t>
                </a:r>
              </a:p>
              <a:p>
                <a:pPr algn="ctr">
                  <a:defRPr/>
                </a:pPr>
                <a:r>
                  <a:rPr lang="en-US" altLang="zh-CN" sz="2400" kern="0" dirty="0">
                    <a:solidFill>
                      <a:schemeClr val="bg1"/>
                    </a:solidFill>
                    <a:ea typeface="微软雅黑" panose="020B0503020204020204" pitchFamily="34" charset="-122"/>
                    <a:cs typeface="+mn-ea"/>
                    <a:sym typeface="+mn-lt"/>
                  </a:rPr>
                  <a:t> </a:t>
                </a:r>
                <a:endParaRPr lang="zh-CN" altLang="en-US" sz="2400" kern="0" dirty="0">
                  <a:solidFill>
                    <a:schemeClr val="bg1"/>
                  </a:solidFill>
                  <a:ea typeface="微软雅黑" panose="020B0503020204020204" pitchFamily="34" charset="-122"/>
                  <a:cs typeface="+mn-ea"/>
                  <a:sym typeface="+mn-lt"/>
                </a:endParaRPr>
              </a:p>
            </p:txBody>
          </p:sp>
        </p:grpSp>
        <p:grpSp>
          <p:nvGrpSpPr>
            <p:cNvPr id="14" name="组合 13"/>
            <p:cNvGrpSpPr/>
            <p:nvPr/>
          </p:nvGrpSpPr>
          <p:grpSpPr>
            <a:xfrm>
              <a:off x="2216710" y="1843789"/>
              <a:ext cx="4809837" cy="776131"/>
              <a:chOff x="903371" y="249943"/>
              <a:chExt cx="2831223" cy="679699"/>
            </a:xfrm>
          </p:grpSpPr>
          <p:sp>
            <p:nvSpPr>
              <p:cNvPr id="15" name="任意多边形 14"/>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rgbClr val="FFFFFF">
                      <a:lumMod val="95000"/>
                    </a:srgbClr>
                  </a:gs>
                  <a:gs pos="0">
                    <a:srgbClr val="D3D3D3"/>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pPr>
                  <a:defRPr/>
                </a:pPr>
                <a:endParaRPr lang="zh-CN" altLang="en-US" kern="0" dirty="0">
                  <a:solidFill>
                    <a:prstClr val="black"/>
                  </a:solidFill>
                  <a:latin typeface="+mj-lt"/>
                  <a:ea typeface="微软雅黑" panose="020B0503020204020204" pitchFamily="34" charset="-122"/>
                  <a:cs typeface="+mn-ea"/>
                  <a:sym typeface="+mn-lt"/>
                </a:endParaRPr>
              </a:p>
            </p:txBody>
          </p:sp>
          <p:sp>
            <p:nvSpPr>
              <p:cNvPr id="16" name="任意多边形 15"/>
              <p:cNvSpPr/>
              <p:nvPr/>
            </p:nvSpPr>
            <p:spPr bwMode="auto">
              <a:xfrm>
                <a:off x="982172" y="321122"/>
                <a:ext cx="2707775"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FFFFFF">
                  <a:lumMod val="95000"/>
                </a:srgbClr>
              </a:solidFill>
              <a:ln w="19050">
                <a:gradFill flip="none" rotWithShape="1">
                  <a:gsLst>
                    <a:gs pos="0">
                      <a:srgbClr val="FFFFFF">
                        <a:lumMod val="75000"/>
                      </a:srgbClr>
                    </a:gs>
                    <a:gs pos="100000">
                      <a:srgbClr val="FFFFFF"/>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pPr algn="ctr">
                  <a:defRPr/>
                </a:pPr>
                <a:r>
                  <a:rPr lang="en-US" altLang="zh-CN" sz="2000" kern="0" dirty="0">
                    <a:solidFill>
                      <a:srgbClr val="FF0000"/>
                    </a:solidFill>
                    <a:ea typeface="微软雅黑" panose="020B0503020204020204" pitchFamily="34" charset="-122"/>
                    <a:cs typeface="+mn-ea"/>
                    <a:sym typeface="+mn-lt"/>
                  </a:rPr>
                  <a:t> </a:t>
                </a:r>
                <a:r>
                  <a:rPr lang="en-US" altLang="zh-CN" sz="2000" b="1" kern="0" dirty="0" err="1">
                    <a:solidFill>
                      <a:srgbClr val="0000FF"/>
                    </a:solidFill>
                    <a:ea typeface="微软雅黑" panose="020B0503020204020204" pitchFamily="34" charset="-122"/>
                    <a:cs typeface="+mn-ea"/>
                    <a:sym typeface="+mn-lt"/>
                  </a:rPr>
                  <a:t>Những</a:t>
                </a:r>
                <a:r>
                  <a:rPr lang="en-US" altLang="zh-CN" sz="2000" b="1" kern="0" dirty="0">
                    <a:solidFill>
                      <a:srgbClr val="0000FF"/>
                    </a:solidFill>
                    <a:ea typeface="微软雅黑" panose="020B0503020204020204" pitchFamily="34" charset="-122"/>
                    <a:cs typeface="+mn-ea"/>
                    <a:sym typeface="+mn-lt"/>
                  </a:rPr>
                  <a:t> </a:t>
                </a:r>
                <a:r>
                  <a:rPr lang="en-US" altLang="zh-CN" sz="2000" b="1" kern="0" dirty="0" err="1">
                    <a:solidFill>
                      <a:srgbClr val="0000FF"/>
                    </a:solidFill>
                    <a:ea typeface="微软雅黑" panose="020B0503020204020204" pitchFamily="34" charset="-122"/>
                    <a:cs typeface="+mn-ea"/>
                    <a:sym typeface="+mn-lt"/>
                  </a:rPr>
                  <a:t>thành</a:t>
                </a:r>
                <a:r>
                  <a:rPr lang="en-US" altLang="zh-CN" sz="2000" b="1" kern="0" dirty="0">
                    <a:solidFill>
                      <a:srgbClr val="0000FF"/>
                    </a:solidFill>
                    <a:ea typeface="微软雅黑" panose="020B0503020204020204" pitchFamily="34" charset="-122"/>
                    <a:cs typeface="+mn-ea"/>
                    <a:sym typeface="+mn-lt"/>
                  </a:rPr>
                  <a:t> </a:t>
                </a:r>
                <a:r>
                  <a:rPr lang="en-US" altLang="zh-CN" sz="2000" b="1" kern="0" dirty="0" err="1">
                    <a:solidFill>
                      <a:srgbClr val="0000FF"/>
                    </a:solidFill>
                    <a:ea typeface="微软雅黑" panose="020B0503020204020204" pitchFamily="34" charset="-122"/>
                    <a:cs typeface="+mn-ea"/>
                    <a:sym typeface="+mn-lt"/>
                  </a:rPr>
                  <a:t>tựu</a:t>
                </a:r>
                <a:endParaRPr lang="en-US" altLang="zh-CN" sz="2000" b="1" kern="0" dirty="0">
                  <a:solidFill>
                    <a:srgbClr val="0000FF"/>
                  </a:solidFill>
                  <a:ea typeface="微软雅黑" panose="020B0503020204020204" pitchFamily="34" charset="-122"/>
                  <a:cs typeface="+mn-ea"/>
                  <a:sym typeface="+mn-lt"/>
                </a:endParaRPr>
              </a:p>
              <a:p>
                <a:pPr algn="ctr">
                  <a:defRPr/>
                </a:pPr>
                <a:r>
                  <a:rPr lang="en-US" altLang="zh-CN" sz="2000" b="1" kern="0" dirty="0">
                    <a:solidFill>
                      <a:srgbClr val="0000FF"/>
                    </a:solidFill>
                    <a:ea typeface="微软雅黑" panose="020B0503020204020204" pitchFamily="34" charset="-122"/>
                    <a:cs typeface="+mn-ea"/>
                    <a:sym typeface="+mn-lt"/>
                  </a:rPr>
                  <a:t>khoa </a:t>
                </a:r>
                <a:r>
                  <a:rPr lang="en-US" altLang="zh-CN" sz="2000" b="1" kern="0" dirty="0" err="1">
                    <a:solidFill>
                      <a:srgbClr val="0000FF"/>
                    </a:solidFill>
                    <a:ea typeface="微软雅黑" panose="020B0503020204020204" pitchFamily="34" charset="-122"/>
                    <a:cs typeface="+mn-ea"/>
                    <a:sym typeface="+mn-lt"/>
                  </a:rPr>
                  <a:t>học-kĩ</a:t>
                </a:r>
                <a:r>
                  <a:rPr lang="en-US" altLang="zh-CN" sz="2000" b="1" kern="0" dirty="0">
                    <a:solidFill>
                      <a:srgbClr val="0000FF"/>
                    </a:solidFill>
                    <a:ea typeface="微软雅黑" panose="020B0503020204020204" pitchFamily="34" charset="-122"/>
                    <a:cs typeface="+mn-ea"/>
                    <a:sym typeface="+mn-lt"/>
                  </a:rPr>
                  <a:t> </a:t>
                </a:r>
                <a:r>
                  <a:rPr lang="en-US" altLang="zh-CN" sz="2000" b="1" kern="0" dirty="0" err="1">
                    <a:solidFill>
                      <a:srgbClr val="0000FF"/>
                    </a:solidFill>
                    <a:ea typeface="微软雅黑" panose="020B0503020204020204" pitchFamily="34" charset="-122"/>
                    <a:cs typeface="+mn-ea"/>
                    <a:sym typeface="+mn-lt"/>
                  </a:rPr>
                  <a:t>thuật</a:t>
                </a:r>
                <a:r>
                  <a:rPr lang="en-US" altLang="zh-CN" sz="2000" b="1" kern="0" dirty="0">
                    <a:solidFill>
                      <a:srgbClr val="0000FF"/>
                    </a:solidFill>
                    <a:ea typeface="微软雅黑" panose="020B0503020204020204" pitchFamily="34" charset="-122"/>
                    <a:cs typeface="+mn-ea"/>
                    <a:sym typeface="+mn-lt"/>
                  </a:rPr>
                  <a:t> </a:t>
                </a:r>
                <a:r>
                  <a:rPr lang="en-US" altLang="zh-CN" sz="2000" b="1" kern="0" dirty="0" err="1">
                    <a:solidFill>
                      <a:srgbClr val="0000FF"/>
                    </a:solidFill>
                    <a:ea typeface="微软雅黑" panose="020B0503020204020204" pitchFamily="34" charset="-122"/>
                    <a:cs typeface="+mn-ea"/>
                    <a:sym typeface="+mn-lt"/>
                  </a:rPr>
                  <a:t>nửa</a:t>
                </a:r>
                <a:r>
                  <a:rPr lang="en-US" altLang="zh-CN" sz="2000" b="1" kern="0" dirty="0">
                    <a:solidFill>
                      <a:srgbClr val="0000FF"/>
                    </a:solidFill>
                    <a:ea typeface="微软雅黑" panose="020B0503020204020204" pitchFamily="34" charset="-122"/>
                    <a:cs typeface="+mn-ea"/>
                    <a:sym typeface="+mn-lt"/>
                  </a:rPr>
                  <a:t> </a:t>
                </a:r>
                <a:r>
                  <a:rPr lang="en-US" altLang="zh-CN" sz="2000" b="1" kern="0" dirty="0" err="1">
                    <a:solidFill>
                      <a:srgbClr val="0000FF"/>
                    </a:solidFill>
                    <a:ea typeface="微软雅黑" panose="020B0503020204020204" pitchFamily="34" charset="-122"/>
                    <a:cs typeface="+mn-ea"/>
                    <a:sym typeface="+mn-lt"/>
                  </a:rPr>
                  <a:t>đầu</a:t>
                </a:r>
                <a:r>
                  <a:rPr lang="en-US" altLang="zh-CN" sz="2000" b="1" kern="0" dirty="0">
                    <a:solidFill>
                      <a:srgbClr val="0000FF"/>
                    </a:solidFill>
                    <a:ea typeface="微软雅黑" panose="020B0503020204020204" pitchFamily="34" charset="-122"/>
                    <a:cs typeface="+mn-ea"/>
                    <a:sym typeface="+mn-lt"/>
                  </a:rPr>
                  <a:t> TK XX</a:t>
                </a:r>
                <a:endParaRPr lang="zh-CN" altLang="en-US" sz="2000" b="1" kern="0" dirty="0">
                  <a:solidFill>
                    <a:srgbClr val="0000FF"/>
                  </a:solidFill>
                  <a:ea typeface="微软雅黑" panose="020B0503020204020204" pitchFamily="34" charset="-122"/>
                  <a:cs typeface="+mn-ea"/>
                  <a:sym typeface="+mn-lt"/>
                </a:endParaRPr>
              </a:p>
            </p:txBody>
          </p:sp>
        </p:grpSp>
        <p:grpSp>
          <p:nvGrpSpPr>
            <p:cNvPr id="23" name="组合 22"/>
            <p:cNvGrpSpPr/>
            <p:nvPr/>
          </p:nvGrpSpPr>
          <p:grpSpPr>
            <a:xfrm rot="16200000">
              <a:off x="6653723" y="1426350"/>
              <a:ext cx="1111848" cy="1660579"/>
              <a:chOff x="8439634" y="3544648"/>
              <a:chExt cx="1611146" cy="1817848"/>
            </a:xfrm>
          </p:grpSpPr>
          <p:sp>
            <p:nvSpPr>
              <p:cNvPr id="24"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FFFF">
                      <a:lumMod val="97000"/>
                    </a:srgbClr>
                  </a:gs>
                  <a:gs pos="100000">
                    <a:srgbClr val="FFFFFF">
                      <a:lumMod val="85000"/>
                    </a:srgbClr>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pPr>
                  <a:defRPr/>
                </a:pPr>
                <a:endParaRPr lang="zh-CN" altLang="en-US" kern="0" dirty="0">
                  <a:solidFill>
                    <a:schemeClr val="bg1"/>
                  </a:solidFill>
                  <a:latin typeface="+mj-lt"/>
                  <a:ea typeface="微软雅黑" panose="020B0503020204020204" pitchFamily="34" charset="-122"/>
                  <a:cs typeface="+mn-ea"/>
                  <a:sym typeface="+mn-lt"/>
                </a:endParaRPr>
              </a:p>
            </p:txBody>
          </p:sp>
          <p:sp>
            <p:nvSpPr>
              <p:cNvPr id="25" name="Freeform 5"/>
              <p:cNvSpPr/>
              <p:nvPr/>
            </p:nvSpPr>
            <p:spPr bwMode="auto">
              <a:xfrm rot="5400000">
                <a:off x="8582834" y="3866515"/>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123E61"/>
              </a:solidFill>
              <a:ln w="15875">
                <a:gradFill flip="none" rotWithShape="1">
                  <a:gsLst>
                    <a:gs pos="0">
                      <a:srgbClr val="FFFFFF">
                        <a:lumMod val="65000"/>
                      </a:srgbClr>
                    </a:gs>
                    <a:gs pos="100000">
                      <a:srgbClr val="FFFFFF"/>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pPr algn="ctr">
                  <a:defRPr/>
                </a:pPr>
                <a:r>
                  <a:rPr lang="en-US" altLang="zh-CN" sz="2400" kern="0" dirty="0">
                    <a:solidFill>
                      <a:schemeClr val="bg1"/>
                    </a:solidFill>
                    <a:ea typeface="微软雅黑" panose="020B0503020204020204" pitchFamily="34" charset="-122"/>
                    <a:cs typeface="+mn-ea"/>
                    <a:sym typeface="+mn-lt"/>
                  </a:rPr>
                  <a:t>  2</a:t>
                </a:r>
                <a:endParaRPr lang="zh-CN" altLang="en-US" sz="2400" kern="0" dirty="0">
                  <a:solidFill>
                    <a:schemeClr val="bg1"/>
                  </a:solidFill>
                  <a:ea typeface="微软雅黑" panose="020B0503020204020204" pitchFamily="34" charset="-122"/>
                  <a:cs typeface="+mn-ea"/>
                  <a:sym typeface="+mn-lt"/>
                </a:endParaRPr>
              </a:p>
            </p:txBody>
          </p:sp>
        </p:grpSp>
      </p:grpSp>
    </p:spTree>
    <p:extLst>
      <p:ext uri="{BB962C8B-B14F-4D97-AF65-F5344CB8AC3E}">
        <p14:creationId xmlns:p14="http://schemas.microsoft.com/office/powerpoint/2010/main" val="37011185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F6794D-BB31-4F07-8C2F-F0C2078012EC}"/>
              </a:ext>
            </a:extLst>
          </p:cNvPr>
          <p:cNvPicPr>
            <a:picLocks noChangeAspect="1"/>
          </p:cNvPicPr>
          <p:nvPr/>
        </p:nvPicPr>
        <p:blipFill>
          <a:blip r:embed="rId2"/>
          <a:stretch>
            <a:fillRect/>
          </a:stretch>
        </p:blipFill>
        <p:spPr>
          <a:xfrm>
            <a:off x="134499" y="124272"/>
            <a:ext cx="4329489" cy="2376264"/>
          </a:xfrm>
          <a:prstGeom prst="rect">
            <a:avLst/>
          </a:prstGeom>
        </p:spPr>
      </p:pic>
      <p:pic>
        <p:nvPicPr>
          <p:cNvPr id="3" name="Picture 2">
            <a:extLst>
              <a:ext uri="{FF2B5EF4-FFF2-40B4-BE49-F238E27FC236}">
                <a16:creationId xmlns:a16="http://schemas.microsoft.com/office/drawing/2014/main" id="{56A90787-C864-4F74-A813-F6CBFA4D95EA}"/>
              </a:ext>
            </a:extLst>
          </p:cNvPr>
          <p:cNvPicPr>
            <a:picLocks noChangeAspect="1"/>
          </p:cNvPicPr>
          <p:nvPr/>
        </p:nvPicPr>
        <p:blipFill>
          <a:blip r:embed="rId3"/>
          <a:stretch>
            <a:fillRect/>
          </a:stretch>
        </p:blipFill>
        <p:spPr>
          <a:xfrm>
            <a:off x="4572000" y="72009"/>
            <a:ext cx="4437501" cy="2428527"/>
          </a:xfrm>
          <a:prstGeom prst="rect">
            <a:avLst/>
          </a:prstGeom>
        </p:spPr>
      </p:pic>
      <p:pic>
        <p:nvPicPr>
          <p:cNvPr id="6" name="Picture 5">
            <a:extLst>
              <a:ext uri="{FF2B5EF4-FFF2-40B4-BE49-F238E27FC236}">
                <a16:creationId xmlns:a16="http://schemas.microsoft.com/office/drawing/2014/main" id="{CA11C5C4-C31B-4511-961F-45454282EE91}"/>
              </a:ext>
            </a:extLst>
          </p:cNvPr>
          <p:cNvPicPr>
            <a:picLocks noChangeAspect="1"/>
          </p:cNvPicPr>
          <p:nvPr/>
        </p:nvPicPr>
        <p:blipFill>
          <a:blip r:embed="rId4"/>
          <a:stretch>
            <a:fillRect/>
          </a:stretch>
        </p:blipFill>
        <p:spPr>
          <a:xfrm>
            <a:off x="4564444" y="2628512"/>
            <a:ext cx="4437501" cy="2389179"/>
          </a:xfrm>
          <a:prstGeom prst="rect">
            <a:avLst/>
          </a:prstGeom>
        </p:spPr>
      </p:pic>
      <p:pic>
        <p:nvPicPr>
          <p:cNvPr id="7" name="Picture 6">
            <a:extLst>
              <a:ext uri="{FF2B5EF4-FFF2-40B4-BE49-F238E27FC236}">
                <a16:creationId xmlns:a16="http://schemas.microsoft.com/office/drawing/2014/main" id="{C1434E98-C6CE-4B59-879F-8CC3798C6B55}"/>
              </a:ext>
            </a:extLst>
          </p:cNvPr>
          <p:cNvPicPr>
            <a:picLocks noChangeAspect="1"/>
          </p:cNvPicPr>
          <p:nvPr/>
        </p:nvPicPr>
        <p:blipFill>
          <a:blip r:embed="rId5"/>
          <a:stretch>
            <a:fillRect/>
          </a:stretch>
        </p:blipFill>
        <p:spPr>
          <a:xfrm>
            <a:off x="116751" y="2572543"/>
            <a:ext cx="4347237" cy="2509189"/>
          </a:xfrm>
          <a:prstGeom prst="rect">
            <a:avLst/>
          </a:prstGeom>
        </p:spPr>
      </p:pic>
    </p:spTree>
    <p:extLst>
      <p:ext uri="{BB962C8B-B14F-4D97-AF65-F5344CB8AC3E}">
        <p14:creationId xmlns:p14="http://schemas.microsoft.com/office/powerpoint/2010/main" val="1103944467"/>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4EECA37-8F99-451F-9603-9D26C13F31F5}"/>
              </a:ext>
            </a:extLst>
          </p:cNvPr>
          <p:cNvGrpSpPr/>
          <p:nvPr/>
        </p:nvGrpSpPr>
        <p:grpSpPr>
          <a:xfrm>
            <a:off x="779831" y="664332"/>
            <a:ext cx="7752609" cy="2452338"/>
            <a:chOff x="779831" y="664332"/>
            <a:chExt cx="7752609" cy="2452338"/>
          </a:xfrm>
        </p:grpSpPr>
        <p:grpSp>
          <p:nvGrpSpPr>
            <p:cNvPr id="10" name="Group 9">
              <a:extLst>
                <a:ext uri="{FF2B5EF4-FFF2-40B4-BE49-F238E27FC236}">
                  <a16:creationId xmlns:a16="http://schemas.microsoft.com/office/drawing/2014/main" id="{6CC0F41B-E84B-4E6E-A2EA-898590F3B5FB}"/>
                </a:ext>
              </a:extLst>
            </p:cNvPr>
            <p:cNvGrpSpPr/>
            <p:nvPr/>
          </p:nvGrpSpPr>
          <p:grpSpPr>
            <a:xfrm>
              <a:off x="779831" y="664332"/>
              <a:ext cx="1944216" cy="2452338"/>
              <a:chOff x="539552" y="880356"/>
              <a:chExt cx="2304256" cy="2704366"/>
            </a:xfrm>
          </p:grpSpPr>
          <p:pic>
            <p:nvPicPr>
              <p:cNvPr id="11" name="Picture 10">
                <a:extLst>
                  <a:ext uri="{FF2B5EF4-FFF2-40B4-BE49-F238E27FC236}">
                    <a16:creationId xmlns:a16="http://schemas.microsoft.com/office/drawing/2014/main" id="{EE74EE89-4D2A-4731-AC1A-52EEFD642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880356"/>
                <a:ext cx="2304256" cy="2229222"/>
              </a:xfrm>
              <a:prstGeom prst="rect">
                <a:avLst/>
              </a:prstGeom>
            </p:spPr>
          </p:pic>
          <p:sp>
            <p:nvSpPr>
              <p:cNvPr id="12" name="Rectangle 11">
                <a:extLst>
                  <a:ext uri="{FF2B5EF4-FFF2-40B4-BE49-F238E27FC236}">
                    <a16:creationId xmlns:a16="http://schemas.microsoft.com/office/drawing/2014/main" id="{74911704-FCB8-474A-A469-4601DA99A47C}"/>
                  </a:ext>
                </a:extLst>
              </p:cNvPr>
              <p:cNvSpPr/>
              <p:nvPr/>
            </p:nvSpPr>
            <p:spPr>
              <a:xfrm>
                <a:off x="1151620" y="3184612"/>
                <a:ext cx="1332416" cy="400110"/>
              </a:xfrm>
              <a:prstGeom prst="rect">
                <a:avLst/>
              </a:prstGeom>
            </p:spPr>
            <p:txBody>
              <a:bodyPr wrap="none">
                <a:spAutoFit/>
              </a:bodyPr>
              <a:lstStyle/>
              <a:p>
                <a:r>
                  <a:rPr lang="vi-VN" sz="2000" dirty="0">
                    <a:cs typeface="Times New Roman" panose="02020603050405020304" pitchFamily="18" charset="0"/>
                  </a:rPr>
                  <a:t>A. Nô-ben </a:t>
                </a:r>
                <a:endParaRPr lang="en-US" sz="2000" dirty="0"/>
              </a:p>
            </p:txBody>
          </p:sp>
        </p:grpSp>
        <p:sp>
          <p:nvSpPr>
            <p:cNvPr id="13" name="Rectangle 12">
              <a:extLst>
                <a:ext uri="{FF2B5EF4-FFF2-40B4-BE49-F238E27FC236}">
                  <a16:creationId xmlns:a16="http://schemas.microsoft.com/office/drawing/2014/main" id="{3BE65605-7946-4544-8B5E-42ED5BA6ECC4}"/>
                </a:ext>
              </a:extLst>
            </p:cNvPr>
            <p:cNvSpPr/>
            <p:nvPr/>
          </p:nvSpPr>
          <p:spPr>
            <a:xfrm>
              <a:off x="2771800" y="1174775"/>
              <a:ext cx="5760640" cy="1569660"/>
            </a:xfrm>
            <a:prstGeom prst="rect">
              <a:avLst/>
            </a:prstGeom>
          </p:spPr>
          <p:txBody>
            <a:bodyPr wrap="square">
              <a:spAutoFit/>
            </a:bodyPr>
            <a:lstStyle/>
            <a:p>
              <a:pPr algn="ctr">
                <a:defRPr/>
              </a:pPr>
              <a:r>
                <a:rPr lang="vi-VN" sz="2400" dirty="0">
                  <a:solidFill>
                    <a:srgbClr val="FF0000"/>
                  </a:solidFill>
                  <a:cs typeface="Times New Roman" panose="02020603050405020304" pitchFamily="18" charset="0"/>
                </a:rPr>
                <a:t>Nhà khoa học</a:t>
              </a:r>
              <a:r>
                <a:rPr lang="en-US" sz="2400" dirty="0">
                  <a:solidFill>
                    <a:srgbClr val="FF0000"/>
                  </a:solidFill>
                  <a:cs typeface="Times New Roman" panose="02020603050405020304" pitchFamily="18" charset="0"/>
                </a:rPr>
                <a:t> </a:t>
              </a:r>
              <a:r>
                <a:rPr lang="vi-VN" sz="2400" dirty="0">
                  <a:solidFill>
                    <a:srgbClr val="FF0000"/>
                  </a:solidFill>
                  <a:cs typeface="Times New Roman" panose="02020603050405020304" pitchFamily="18" charset="0"/>
                </a:rPr>
                <a:t>A. Nô-ben nói:</a:t>
              </a:r>
              <a:endParaRPr lang="en-US" sz="2400" dirty="0">
                <a:solidFill>
                  <a:srgbClr val="FF0000"/>
                </a:solidFill>
                <a:cs typeface="Times New Roman" panose="02020603050405020304" pitchFamily="18" charset="0"/>
              </a:endParaRPr>
            </a:p>
            <a:p>
              <a:pPr algn="ctr">
                <a:defRPr/>
              </a:pPr>
              <a:r>
                <a:rPr lang="vi-VN" sz="2400" dirty="0">
                  <a:solidFill>
                    <a:srgbClr val="FF0000"/>
                  </a:solidFill>
                  <a:cs typeface="Times New Roman" panose="02020603050405020304" pitchFamily="18" charset="0"/>
                </a:rPr>
                <a:t> “Tôi hi vọng rằng nhân loại sẽ rút ra được từ những phát minh khoa học nhiều điều tốt hơn là điều xấu”. </a:t>
              </a:r>
            </a:p>
          </p:txBody>
        </p:sp>
      </p:grpSp>
      <p:grpSp>
        <p:nvGrpSpPr>
          <p:cNvPr id="7" name="Group 6">
            <a:extLst>
              <a:ext uri="{FF2B5EF4-FFF2-40B4-BE49-F238E27FC236}">
                <a16:creationId xmlns:a16="http://schemas.microsoft.com/office/drawing/2014/main" id="{8B0FD5F2-C816-4E52-BDB0-4BEE7CE6D6BE}"/>
              </a:ext>
            </a:extLst>
          </p:cNvPr>
          <p:cNvGrpSpPr/>
          <p:nvPr/>
        </p:nvGrpSpPr>
        <p:grpSpPr>
          <a:xfrm>
            <a:off x="3023828" y="3513113"/>
            <a:ext cx="5516942" cy="914400"/>
            <a:chOff x="3023828" y="3513113"/>
            <a:chExt cx="5516942" cy="914400"/>
          </a:xfrm>
        </p:grpSpPr>
        <p:sp>
          <p:nvSpPr>
            <p:cNvPr id="4" name="Rectangle 3">
              <a:extLst>
                <a:ext uri="{FF2B5EF4-FFF2-40B4-BE49-F238E27FC236}">
                  <a16:creationId xmlns:a16="http://schemas.microsoft.com/office/drawing/2014/main" id="{5BB0C954-ED12-49B4-AE7E-BDD5ED145888}"/>
                </a:ext>
              </a:extLst>
            </p:cNvPr>
            <p:cNvSpPr/>
            <p:nvPr/>
          </p:nvSpPr>
          <p:spPr>
            <a:xfrm>
              <a:off x="3938228" y="3739480"/>
              <a:ext cx="4602542" cy="461665"/>
            </a:xfrm>
            <a:prstGeom prst="rect">
              <a:avLst/>
            </a:prstGeom>
          </p:spPr>
          <p:txBody>
            <a:bodyPr wrap="none">
              <a:spAutoFit/>
            </a:bodyPr>
            <a:lstStyle/>
            <a:p>
              <a:r>
                <a:rPr lang="vi-VN" sz="2400" dirty="0">
                  <a:cs typeface="Times New Roman" panose="02020603050405020304" pitchFamily="18" charset="0"/>
                </a:rPr>
                <a:t>Em hiểu như thế nào về câu nói đó?</a:t>
              </a:r>
              <a:endParaRPr lang="en-US" sz="2400" dirty="0"/>
            </a:p>
          </p:txBody>
        </p:sp>
        <p:pic>
          <p:nvPicPr>
            <p:cNvPr id="6" name="Graphic 5" descr="Target Audience">
              <a:extLst>
                <a:ext uri="{FF2B5EF4-FFF2-40B4-BE49-F238E27FC236}">
                  <a16:creationId xmlns:a16="http://schemas.microsoft.com/office/drawing/2014/main" id="{B287F1DC-17F9-4CE6-B0A8-EA5E83A78B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3828" y="3513113"/>
              <a:ext cx="914400" cy="914400"/>
            </a:xfrm>
            <a:prstGeom prst="rect">
              <a:avLst/>
            </a:prstGeom>
          </p:spPr>
        </p:pic>
      </p:grpSp>
    </p:spTree>
    <p:extLst>
      <p:ext uri="{BB962C8B-B14F-4D97-AF65-F5344CB8AC3E}">
        <p14:creationId xmlns:p14="http://schemas.microsoft.com/office/powerpoint/2010/main" val="122772232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05D20EA-F564-45AC-B692-64F546C6DFF6}"/>
              </a:ext>
            </a:extLst>
          </p:cNvPr>
          <p:cNvGrpSpPr/>
          <p:nvPr/>
        </p:nvGrpSpPr>
        <p:grpSpPr>
          <a:xfrm>
            <a:off x="4788024" y="2068488"/>
            <a:ext cx="4140460" cy="2592288"/>
            <a:chOff x="285720" y="1708448"/>
            <a:chExt cx="7143800" cy="3071810"/>
          </a:xfrm>
        </p:grpSpPr>
        <p:pic>
          <p:nvPicPr>
            <p:cNvPr id="4" name="Picture 3" descr="Bom Nguyen tu">
              <a:extLst>
                <a:ext uri="{FF2B5EF4-FFF2-40B4-BE49-F238E27FC236}">
                  <a16:creationId xmlns:a16="http://schemas.microsoft.com/office/drawing/2014/main" id="{BD658BCB-AD97-41E9-B773-FDBB75EEFC41}"/>
                </a:ext>
              </a:extLst>
            </p:cNvPr>
            <p:cNvPicPr>
              <a:picLocks noChangeAspect="1" noChangeArrowheads="1"/>
            </p:cNvPicPr>
            <p:nvPr/>
          </p:nvPicPr>
          <p:blipFill>
            <a:blip r:embed="rId2"/>
            <a:srcRect/>
            <a:stretch>
              <a:fillRect/>
            </a:stretch>
          </p:blipFill>
          <p:spPr bwMode="auto">
            <a:xfrm>
              <a:off x="285720" y="1708448"/>
              <a:ext cx="3357586" cy="2500330"/>
            </a:xfrm>
            <a:prstGeom prst="rect">
              <a:avLst/>
            </a:prstGeom>
            <a:noFill/>
            <a:ln w="9525">
              <a:noFill/>
              <a:miter lim="800000"/>
              <a:headEnd/>
              <a:tailEnd/>
            </a:ln>
          </p:spPr>
        </p:pic>
        <p:pic>
          <p:nvPicPr>
            <p:cNvPr id="5" name="Picture 6" descr="cc102">
              <a:extLst>
                <a:ext uri="{FF2B5EF4-FFF2-40B4-BE49-F238E27FC236}">
                  <a16:creationId xmlns:a16="http://schemas.microsoft.com/office/drawing/2014/main" id="{DC688707-1D0F-4AE7-89FA-B24514AC14E0}"/>
                </a:ext>
              </a:extLst>
            </p:cNvPr>
            <p:cNvPicPr>
              <a:picLocks noChangeAspect="1" noChangeArrowheads="1"/>
            </p:cNvPicPr>
            <p:nvPr/>
          </p:nvPicPr>
          <p:blipFill>
            <a:blip r:embed="rId3"/>
            <a:srcRect/>
            <a:stretch>
              <a:fillRect/>
            </a:stretch>
          </p:blipFill>
          <p:spPr bwMode="auto">
            <a:xfrm>
              <a:off x="4071934" y="1708448"/>
              <a:ext cx="3143272" cy="2500330"/>
            </a:xfrm>
            <a:prstGeom prst="rect">
              <a:avLst/>
            </a:prstGeom>
            <a:noFill/>
            <a:ln w="9525">
              <a:noFill/>
              <a:miter lim="800000"/>
              <a:headEnd/>
              <a:tailEnd/>
            </a:ln>
          </p:spPr>
        </p:pic>
        <p:sp>
          <p:nvSpPr>
            <p:cNvPr id="6" name="Text Box 5">
              <a:extLst>
                <a:ext uri="{FF2B5EF4-FFF2-40B4-BE49-F238E27FC236}">
                  <a16:creationId xmlns:a16="http://schemas.microsoft.com/office/drawing/2014/main" id="{37174CDF-EA04-4C86-AACA-4A242BFF34E6}"/>
                </a:ext>
              </a:extLst>
            </p:cNvPr>
            <p:cNvSpPr txBox="1">
              <a:spLocks noChangeArrowheads="1"/>
            </p:cNvSpPr>
            <p:nvPr/>
          </p:nvSpPr>
          <p:spPr bwMode="auto">
            <a:xfrm>
              <a:off x="785786" y="4208778"/>
              <a:ext cx="2428860" cy="40011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accent5"/>
                  </a:solidFill>
                </a:rPr>
                <a:t>Bom nguyên tử</a:t>
              </a:r>
            </a:p>
          </p:txBody>
        </p:sp>
        <p:sp>
          <p:nvSpPr>
            <p:cNvPr id="7" name="Rectangle 7">
              <a:extLst>
                <a:ext uri="{FF2B5EF4-FFF2-40B4-BE49-F238E27FC236}">
                  <a16:creationId xmlns:a16="http://schemas.microsoft.com/office/drawing/2014/main" id="{0B97D03E-7D7E-4C21-B8C3-6F22D5B31A8C}"/>
                </a:ext>
              </a:extLst>
            </p:cNvPr>
            <p:cNvSpPr txBox="1">
              <a:spLocks noChangeArrowheads="1"/>
            </p:cNvSpPr>
            <p:nvPr/>
          </p:nvSpPr>
          <p:spPr>
            <a:xfrm>
              <a:off x="3929058" y="4170658"/>
              <a:ext cx="3500462" cy="609600"/>
            </a:xfrm>
            <a:prstGeom prst="rect">
              <a:avLst/>
            </a:prstGeom>
            <a:noFill/>
          </p:spPr>
          <p:txBody>
            <a:bodyPr vert="horz" lIns="91440" tIns="45720" rIns="91440" bIns="45720" rtlCol="0">
              <a:normAutofit fontScale="85000" lnSpcReduction="20000"/>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2000" i="0" u="none" strike="noStrike" kern="1200" cap="none" spc="0" normalizeH="0" baseline="0" noProof="0" dirty="0">
                  <a:ln>
                    <a:noFill/>
                  </a:ln>
                  <a:solidFill>
                    <a:schemeClr val="accent5"/>
                  </a:solidFill>
                  <a:effectLst/>
                  <a:uLnTx/>
                  <a:uFillTx/>
                  <a:ea typeface="+mn-ea"/>
                  <a:cs typeface="+mn-cs"/>
                </a:rPr>
                <a:t>Nạn nhân của bom nguyên tử</a:t>
              </a:r>
            </a:p>
          </p:txBody>
        </p:sp>
      </p:grpSp>
      <p:pic>
        <p:nvPicPr>
          <p:cNvPr id="14" name="Picture 13">
            <a:extLst>
              <a:ext uri="{FF2B5EF4-FFF2-40B4-BE49-F238E27FC236}">
                <a16:creationId xmlns:a16="http://schemas.microsoft.com/office/drawing/2014/main" id="{FD08A631-6002-4291-8806-FA8F7DA6E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952" y="268288"/>
            <a:ext cx="3979357" cy="2484276"/>
          </a:xfrm>
          <a:prstGeom prst="rect">
            <a:avLst/>
          </a:prstGeom>
        </p:spPr>
      </p:pic>
      <p:sp>
        <p:nvSpPr>
          <p:cNvPr id="17" name="TextBox 16">
            <a:extLst>
              <a:ext uri="{FF2B5EF4-FFF2-40B4-BE49-F238E27FC236}">
                <a16:creationId xmlns:a16="http://schemas.microsoft.com/office/drawing/2014/main" id="{EFEB2111-170A-4597-8D13-9605BE227EF5}"/>
              </a:ext>
            </a:extLst>
          </p:cNvPr>
          <p:cNvSpPr txBox="1"/>
          <p:nvPr/>
        </p:nvSpPr>
        <p:spPr>
          <a:xfrm>
            <a:off x="1043608" y="3004592"/>
            <a:ext cx="2160240" cy="400110"/>
          </a:xfrm>
          <a:prstGeom prst="rect">
            <a:avLst/>
          </a:prstGeom>
          <a:noFill/>
        </p:spPr>
        <p:txBody>
          <a:bodyPr wrap="square" rtlCol="0">
            <a:spAutoFit/>
          </a:bodyPr>
          <a:lstStyle/>
          <a:p>
            <a:pPr algn="ctr"/>
            <a:r>
              <a:rPr lang="en-US" sz="2000" dirty="0" err="1"/>
              <a:t>Chiến</a:t>
            </a:r>
            <a:r>
              <a:rPr lang="en-US" sz="2000" dirty="0"/>
              <a:t> </a:t>
            </a:r>
            <a:r>
              <a:rPr lang="en-US" sz="2000" dirty="0" err="1"/>
              <a:t>tranh</a:t>
            </a:r>
            <a:endParaRPr lang="en-US" sz="2000" dirty="0"/>
          </a:p>
        </p:txBody>
      </p:sp>
    </p:spTree>
    <p:extLst>
      <p:ext uri="{BB962C8B-B14F-4D97-AF65-F5344CB8AC3E}">
        <p14:creationId xmlns:p14="http://schemas.microsoft.com/office/powerpoint/2010/main" val="2601618318"/>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EB6F56-8CFB-4262-8843-D9F8D4431F45}"/>
              </a:ext>
            </a:extLst>
          </p:cNvPr>
          <p:cNvSpPr txBox="1"/>
          <p:nvPr/>
        </p:nvSpPr>
        <p:spPr>
          <a:xfrm>
            <a:off x="899592" y="52264"/>
            <a:ext cx="6963766" cy="461665"/>
          </a:xfrm>
          <a:prstGeom prst="rect">
            <a:avLst/>
          </a:prstGeom>
          <a:noFill/>
        </p:spPr>
        <p:txBody>
          <a:bodyPr wrap="none" rtlCol="0">
            <a:spAutoFit/>
          </a:bodyPr>
          <a:lstStyle/>
          <a:p>
            <a:r>
              <a:rPr lang="en-US" altLang="zh-CN" sz="2400" b="1" kern="0" dirty="0">
                <a:solidFill>
                  <a:srgbClr val="0000FF"/>
                </a:solidFill>
                <a:ea typeface="微软雅黑" panose="020B0503020204020204" pitchFamily="34" charset="-122"/>
                <a:cs typeface="+mn-ea"/>
                <a:sym typeface="+mn-lt"/>
              </a:rPr>
              <a:t>2. </a:t>
            </a:r>
            <a:r>
              <a:rPr lang="en-US" altLang="zh-CN" sz="2400" b="1" kern="0" dirty="0" err="1">
                <a:solidFill>
                  <a:srgbClr val="0000FF"/>
                </a:solidFill>
                <a:ea typeface="微软雅黑" panose="020B0503020204020204" pitchFamily="34" charset="-122"/>
                <a:cs typeface="+mn-ea"/>
                <a:sym typeface="+mn-lt"/>
              </a:rPr>
              <a:t>Thành</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tựu</a:t>
            </a:r>
            <a:r>
              <a:rPr lang="en-US" altLang="zh-CN" sz="2400" b="1" kern="0" dirty="0">
                <a:solidFill>
                  <a:srgbClr val="0000FF"/>
                </a:solidFill>
                <a:ea typeface="微软雅黑" panose="020B0503020204020204" pitchFamily="34" charset="-122"/>
                <a:cs typeface="+mn-ea"/>
                <a:sym typeface="+mn-lt"/>
              </a:rPr>
              <a:t> khoa </a:t>
            </a:r>
            <a:r>
              <a:rPr lang="en-US" altLang="zh-CN" sz="2400" b="1" kern="0" dirty="0" err="1">
                <a:solidFill>
                  <a:srgbClr val="0000FF"/>
                </a:solidFill>
                <a:ea typeface="微软雅黑" panose="020B0503020204020204" pitchFamily="34" charset="-122"/>
                <a:cs typeface="+mn-ea"/>
                <a:sym typeface="+mn-lt"/>
              </a:rPr>
              <a:t>học</a:t>
            </a:r>
            <a:r>
              <a:rPr lang="en-US" altLang="zh-CN" sz="2400" b="1" kern="0" dirty="0">
                <a:solidFill>
                  <a:srgbClr val="0000FF"/>
                </a:solidFill>
                <a:ea typeface="微软雅黑" panose="020B0503020204020204" pitchFamily="34" charset="-122"/>
                <a:cs typeface="+mn-ea"/>
                <a:sym typeface="+mn-lt"/>
              </a:rPr>
              <a:t> - </a:t>
            </a:r>
            <a:r>
              <a:rPr lang="en-US" altLang="zh-CN" sz="2400" b="1" kern="0" dirty="0" err="1">
                <a:solidFill>
                  <a:srgbClr val="0000FF"/>
                </a:solidFill>
                <a:ea typeface="微软雅黑" panose="020B0503020204020204" pitchFamily="34" charset="-122"/>
                <a:cs typeface="+mn-ea"/>
                <a:sym typeface="+mn-lt"/>
              </a:rPr>
              <a:t>kĩ</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thuật</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nửa</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đầu</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thế</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kỉ</a:t>
            </a:r>
            <a:r>
              <a:rPr lang="en-US" altLang="zh-CN" sz="2400" b="1" kern="0" dirty="0">
                <a:solidFill>
                  <a:srgbClr val="0000FF"/>
                </a:solidFill>
                <a:ea typeface="微软雅黑" panose="020B0503020204020204" pitchFamily="34" charset="-122"/>
                <a:cs typeface="+mn-ea"/>
                <a:sym typeface="+mn-lt"/>
              </a:rPr>
              <a:t> XX</a:t>
            </a:r>
            <a:endParaRPr lang="en-US" sz="2400" b="1" i="1" dirty="0">
              <a:solidFill>
                <a:srgbClr val="0000FF"/>
              </a:solidFill>
            </a:endParaRPr>
          </a:p>
        </p:txBody>
      </p:sp>
      <p:sp>
        <p:nvSpPr>
          <p:cNvPr id="8" name="TextBox 7">
            <a:extLst>
              <a:ext uri="{FF2B5EF4-FFF2-40B4-BE49-F238E27FC236}">
                <a16:creationId xmlns:a16="http://schemas.microsoft.com/office/drawing/2014/main" id="{B650AFEF-DE5A-481A-B87B-51CDA1D4D8E3}"/>
              </a:ext>
            </a:extLst>
          </p:cNvPr>
          <p:cNvSpPr txBox="1"/>
          <p:nvPr/>
        </p:nvSpPr>
        <p:spPr>
          <a:xfrm>
            <a:off x="722193" y="680132"/>
            <a:ext cx="1656184" cy="461665"/>
          </a:xfrm>
          <a:prstGeom prst="rect">
            <a:avLst/>
          </a:prstGeom>
          <a:noFill/>
        </p:spPr>
        <p:txBody>
          <a:bodyPr wrap="square" rtlCol="0">
            <a:spAutoFit/>
          </a:bodyPr>
          <a:lstStyle/>
          <a:p>
            <a:r>
              <a:rPr lang="en-US" sz="2400" dirty="0">
                <a:solidFill>
                  <a:srgbClr val="FF0000"/>
                </a:solidFill>
              </a:rPr>
              <a:t>b) </a:t>
            </a:r>
            <a:r>
              <a:rPr lang="en-US" sz="2400" dirty="0" err="1">
                <a:solidFill>
                  <a:srgbClr val="FF0000"/>
                </a:solidFill>
              </a:rPr>
              <a:t>Tác</a:t>
            </a:r>
            <a:r>
              <a:rPr lang="en-US" sz="2400" dirty="0">
                <a:solidFill>
                  <a:srgbClr val="FF0000"/>
                </a:solidFill>
              </a:rPr>
              <a:t> </a:t>
            </a:r>
            <a:r>
              <a:rPr lang="en-US" sz="2400" dirty="0" err="1">
                <a:solidFill>
                  <a:srgbClr val="FF0000"/>
                </a:solidFill>
              </a:rPr>
              <a:t>động</a:t>
            </a:r>
            <a:endParaRPr lang="en-US" sz="2400" dirty="0">
              <a:solidFill>
                <a:srgbClr val="FF0000"/>
              </a:solidFill>
            </a:endParaRPr>
          </a:p>
        </p:txBody>
      </p:sp>
      <p:cxnSp>
        <p:nvCxnSpPr>
          <p:cNvPr id="3" name="Straight Connector 2">
            <a:extLst>
              <a:ext uri="{FF2B5EF4-FFF2-40B4-BE49-F238E27FC236}">
                <a16:creationId xmlns:a16="http://schemas.microsoft.com/office/drawing/2014/main" id="{F3A3E03E-7749-457D-B795-527EDA9CE0CE}"/>
              </a:ext>
            </a:extLst>
          </p:cNvPr>
          <p:cNvCxnSpPr/>
          <p:nvPr/>
        </p:nvCxnSpPr>
        <p:spPr>
          <a:xfrm>
            <a:off x="971600" y="505765"/>
            <a:ext cx="7308812"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5" name="Freeform: Shape 14">
            <a:extLst>
              <a:ext uri="{FF2B5EF4-FFF2-40B4-BE49-F238E27FC236}">
                <a16:creationId xmlns:a16="http://schemas.microsoft.com/office/drawing/2014/main" id="{75E7E98B-4236-404B-A5B1-B26B48575F2B}"/>
              </a:ext>
            </a:extLst>
          </p:cNvPr>
          <p:cNvSpPr/>
          <p:nvPr/>
        </p:nvSpPr>
        <p:spPr>
          <a:xfrm>
            <a:off x="584557" y="2104492"/>
            <a:ext cx="889568" cy="1349507"/>
          </a:xfrm>
          <a:custGeom>
            <a:avLst/>
            <a:gdLst>
              <a:gd name="connsiteX0" fmla="*/ 0 w 889568"/>
              <a:gd name="connsiteY0" fmla="*/ 88957 h 1349507"/>
              <a:gd name="connsiteX1" fmla="*/ 88957 w 889568"/>
              <a:gd name="connsiteY1" fmla="*/ 0 h 1349507"/>
              <a:gd name="connsiteX2" fmla="*/ 800611 w 889568"/>
              <a:gd name="connsiteY2" fmla="*/ 0 h 1349507"/>
              <a:gd name="connsiteX3" fmla="*/ 889568 w 889568"/>
              <a:gd name="connsiteY3" fmla="*/ 88957 h 1349507"/>
              <a:gd name="connsiteX4" fmla="*/ 889568 w 889568"/>
              <a:gd name="connsiteY4" fmla="*/ 1260550 h 1349507"/>
              <a:gd name="connsiteX5" fmla="*/ 800611 w 889568"/>
              <a:gd name="connsiteY5" fmla="*/ 1349507 h 1349507"/>
              <a:gd name="connsiteX6" fmla="*/ 88957 w 889568"/>
              <a:gd name="connsiteY6" fmla="*/ 1349507 h 1349507"/>
              <a:gd name="connsiteX7" fmla="*/ 0 w 889568"/>
              <a:gd name="connsiteY7" fmla="*/ 1260550 h 1349507"/>
              <a:gd name="connsiteX8" fmla="*/ 0 w 889568"/>
              <a:gd name="connsiteY8" fmla="*/ 88957 h 134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68" h="1349507">
                <a:moveTo>
                  <a:pt x="0" y="88957"/>
                </a:moveTo>
                <a:cubicBezTo>
                  <a:pt x="0" y="39827"/>
                  <a:pt x="39827" y="0"/>
                  <a:pt x="88957" y="0"/>
                </a:cubicBezTo>
                <a:lnTo>
                  <a:pt x="800611" y="0"/>
                </a:lnTo>
                <a:cubicBezTo>
                  <a:pt x="849741" y="0"/>
                  <a:pt x="889568" y="39827"/>
                  <a:pt x="889568" y="88957"/>
                </a:cubicBezTo>
                <a:lnTo>
                  <a:pt x="889568" y="1260550"/>
                </a:lnTo>
                <a:cubicBezTo>
                  <a:pt x="889568" y="1309680"/>
                  <a:pt x="849741" y="1349507"/>
                  <a:pt x="800611" y="1349507"/>
                </a:cubicBezTo>
                <a:lnTo>
                  <a:pt x="88957" y="1349507"/>
                </a:lnTo>
                <a:cubicBezTo>
                  <a:pt x="39827" y="1349507"/>
                  <a:pt x="0" y="1309680"/>
                  <a:pt x="0" y="1260550"/>
                </a:cubicBezTo>
                <a:lnTo>
                  <a:pt x="0" y="88957"/>
                </a:lnTo>
                <a:close/>
              </a:path>
            </a:pathLst>
          </a:custGeom>
          <a:solidFill>
            <a:srgbClr val="FF9999"/>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8755" tIns="38755" rIns="38755" bIns="38755" numCol="1" spcCol="1270" anchor="ctr" anchorCtr="0">
            <a:noAutofit/>
          </a:bodyPr>
          <a:lstStyle/>
          <a:p>
            <a:pPr marL="0" lvl="0" indent="0" algn="ctr" defTabSz="889000">
              <a:lnSpc>
                <a:spcPct val="90000"/>
              </a:lnSpc>
              <a:spcBef>
                <a:spcPct val="0"/>
              </a:spcBef>
              <a:spcAft>
                <a:spcPct val="35000"/>
              </a:spcAft>
              <a:buNone/>
            </a:pPr>
            <a:r>
              <a:rPr lang="en-US" altLang="vi-VN" sz="2000" b="0" kern="1200" dirty="0" err="1">
                <a:latin typeface="Times New Roman" panose="02020603050405020304" pitchFamily="18" charset="0"/>
                <a:cs typeface="Times New Roman" panose="02020603050405020304" pitchFamily="18" charset="0"/>
              </a:rPr>
              <a:t>Tác</a:t>
            </a:r>
            <a:r>
              <a:rPr lang="en-US" altLang="vi-VN" sz="2000" b="0" kern="1200" dirty="0">
                <a:latin typeface="Times New Roman" panose="02020603050405020304" pitchFamily="18" charset="0"/>
                <a:cs typeface="Times New Roman" panose="02020603050405020304" pitchFamily="18" charset="0"/>
              </a:rPr>
              <a:t> </a:t>
            </a:r>
            <a:r>
              <a:rPr lang="en-US" altLang="vi-VN" sz="2000" b="0" kern="1200" dirty="0" err="1">
                <a:latin typeface="Times New Roman" panose="02020603050405020304" pitchFamily="18" charset="0"/>
                <a:cs typeface="Times New Roman" panose="02020603050405020304" pitchFamily="18" charset="0"/>
              </a:rPr>
              <a:t>động</a:t>
            </a:r>
            <a:endParaRPr lang="en-US" sz="2000" b="0" kern="1200" dirty="0"/>
          </a:p>
        </p:txBody>
      </p:sp>
      <p:sp>
        <p:nvSpPr>
          <p:cNvPr id="17" name="Freeform: Shape 16">
            <a:extLst>
              <a:ext uri="{FF2B5EF4-FFF2-40B4-BE49-F238E27FC236}">
                <a16:creationId xmlns:a16="http://schemas.microsoft.com/office/drawing/2014/main" id="{B3C188EE-05D5-4121-9681-FE80CC2A6B80}"/>
              </a:ext>
            </a:extLst>
          </p:cNvPr>
          <p:cNvSpPr/>
          <p:nvPr/>
        </p:nvSpPr>
        <p:spPr>
          <a:xfrm>
            <a:off x="2315280" y="1273827"/>
            <a:ext cx="1349035" cy="922604"/>
          </a:xfrm>
          <a:custGeom>
            <a:avLst/>
            <a:gdLst>
              <a:gd name="connsiteX0" fmla="*/ 0 w 1350722"/>
              <a:gd name="connsiteY0" fmla="*/ 92260 h 922604"/>
              <a:gd name="connsiteX1" fmla="*/ 92260 w 1350722"/>
              <a:gd name="connsiteY1" fmla="*/ 0 h 922604"/>
              <a:gd name="connsiteX2" fmla="*/ 1258462 w 1350722"/>
              <a:gd name="connsiteY2" fmla="*/ 0 h 922604"/>
              <a:gd name="connsiteX3" fmla="*/ 1350722 w 1350722"/>
              <a:gd name="connsiteY3" fmla="*/ 92260 h 922604"/>
              <a:gd name="connsiteX4" fmla="*/ 1350722 w 1350722"/>
              <a:gd name="connsiteY4" fmla="*/ 830344 h 922604"/>
              <a:gd name="connsiteX5" fmla="*/ 1258462 w 1350722"/>
              <a:gd name="connsiteY5" fmla="*/ 922604 h 922604"/>
              <a:gd name="connsiteX6" fmla="*/ 92260 w 1350722"/>
              <a:gd name="connsiteY6" fmla="*/ 922604 h 922604"/>
              <a:gd name="connsiteX7" fmla="*/ 0 w 1350722"/>
              <a:gd name="connsiteY7" fmla="*/ 830344 h 922604"/>
              <a:gd name="connsiteX8" fmla="*/ 0 w 1350722"/>
              <a:gd name="connsiteY8" fmla="*/ 92260 h 92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722" h="922604">
                <a:moveTo>
                  <a:pt x="0" y="92260"/>
                </a:moveTo>
                <a:cubicBezTo>
                  <a:pt x="0" y="41306"/>
                  <a:pt x="41306" y="0"/>
                  <a:pt x="92260" y="0"/>
                </a:cubicBezTo>
                <a:lnTo>
                  <a:pt x="1258462" y="0"/>
                </a:lnTo>
                <a:cubicBezTo>
                  <a:pt x="1309416" y="0"/>
                  <a:pt x="1350722" y="41306"/>
                  <a:pt x="1350722" y="92260"/>
                </a:cubicBezTo>
                <a:lnTo>
                  <a:pt x="1350722" y="830344"/>
                </a:lnTo>
                <a:cubicBezTo>
                  <a:pt x="1350722" y="881298"/>
                  <a:pt x="1309416" y="922604"/>
                  <a:pt x="1258462" y="922604"/>
                </a:cubicBezTo>
                <a:lnTo>
                  <a:pt x="92260" y="922604"/>
                </a:lnTo>
                <a:cubicBezTo>
                  <a:pt x="41306" y="922604"/>
                  <a:pt x="0" y="881298"/>
                  <a:pt x="0" y="830344"/>
                </a:cubicBezTo>
                <a:lnTo>
                  <a:pt x="0" y="9226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9722" tIns="39722" rIns="39722" bIns="39722"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Times New Roman" panose="02020603050405020304" pitchFamily="18" charset="0"/>
                <a:cs typeface="Times New Roman" panose="02020603050405020304" pitchFamily="18" charset="0"/>
              </a:rPr>
              <a:t>Tích cực</a:t>
            </a:r>
          </a:p>
        </p:txBody>
      </p:sp>
      <p:sp>
        <p:nvSpPr>
          <p:cNvPr id="19" name="Freeform: Shape 18">
            <a:extLst>
              <a:ext uri="{FF2B5EF4-FFF2-40B4-BE49-F238E27FC236}">
                <a16:creationId xmlns:a16="http://schemas.microsoft.com/office/drawing/2014/main" id="{02457F31-20A9-4FF0-B7F6-B979A6938637}"/>
              </a:ext>
            </a:extLst>
          </p:cNvPr>
          <p:cNvSpPr/>
          <p:nvPr/>
        </p:nvSpPr>
        <p:spPr>
          <a:xfrm>
            <a:off x="4996246" y="1060376"/>
            <a:ext cx="3500190" cy="1349507"/>
          </a:xfrm>
          <a:custGeom>
            <a:avLst/>
            <a:gdLst>
              <a:gd name="connsiteX0" fmla="*/ 0 w 3136579"/>
              <a:gd name="connsiteY0" fmla="*/ 134951 h 1349507"/>
              <a:gd name="connsiteX1" fmla="*/ 134951 w 3136579"/>
              <a:gd name="connsiteY1" fmla="*/ 0 h 1349507"/>
              <a:gd name="connsiteX2" fmla="*/ 3001628 w 3136579"/>
              <a:gd name="connsiteY2" fmla="*/ 0 h 1349507"/>
              <a:gd name="connsiteX3" fmla="*/ 3136579 w 3136579"/>
              <a:gd name="connsiteY3" fmla="*/ 134951 h 1349507"/>
              <a:gd name="connsiteX4" fmla="*/ 3136579 w 3136579"/>
              <a:gd name="connsiteY4" fmla="*/ 1214556 h 1349507"/>
              <a:gd name="connsiteX5" fmla="*/ 3001628 w 3136579"/>
              <a:gd name="connsiteY5" fmla="*/ 1349507 h 1349507"/>
              <a:gd name="connsiteX6" fmla="*/ 134951 w 3136579"/>
              <a:gd name="connsiteY6" fmla="*/ 1349507 h 1349507"/>
              <a:gd name="connsiteX7" fmla="*/ 0 w 3136579"/>
              <a:gd name="connsiteY7" fmla="*/ 1214556 h 1349507"/>
              <a:gd name="connsiteX8" fmla="*/ 0 w 3136579"/>
              <a:gd name="connsiteY8" fmla="*/ 134951 h 134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6579" h="1349507">
                <a:moveTo>
                  <a:pt x="0" y="134951"/>
                </a:moveTo>
                <a:cubicBezTo>
                  <a:pt x="0" y="60420"/>
                  <a:pt x="60420" y="0"/>
                  <a:pt x="134951" y="0"/>
                </a:cubicBezTo>
                <a:lnTo>
                  <a:pt x="3001628" y="0"/>
                </a:lnTo>
                <a:cubicBezTo>
                  <a:pt x="3076159" y="0"/>
                  <a:pt x="3136579" y="60420"/>
                  <a:pt x="3136579" y="134951"/>
                </a:cubicBezTo>
                <a:lnTo>
                  <a:pt x="3136579" y="1214556"/>
                </a:lnTo>
                <a:cubicBezTo>
                  <a:pt x="3136579" y="1289087"/>
                  <a:pt x="3076159" y="1349507"/>
                  <a:pt x="3001628" y="1349507"/>
                </a:cubicBezTo>
                <a:lnTo>
                  <a:pt x="134951" y="1349507"/>
                </a:lnTo>
                <a:cubicBezTo>
                  <a:pt x="60420" y="1349507"/>
                  <a:pt x="0" y="1289087"/>
                  <a:pt x="0" y="1214556"/>
                </a:cubicBezTo>
                <a:lnTo>
                  <a:pt x="0" y="134951"/>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52226" tIns="52226" rIns="52226" bIns="52226"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Times New Roman" panose="02020603050405020304" pitchFamily="18" charset="0"/>
                <a:cs typeface="Times New Roman" panose="02020603050405020304" pitchFamily="18" charset="0"/>
              </a:rPr>
              <a:t>Mang lại cuộc sống vật chất và tinh thần tốt đẹp hơn cho con người.</a:t>
            </a:r>
            <a:endParaRPr lang="en-US" sz="2000" kern="1200" dirty="0"/>
          </a:p>
        </p:txBody>
      </p:sp>
      <p:sp>
        <p:nvSpPr>
          <p:cNvPr id="21" name="Freeform: Shape 20">
            <a:extLst>
              <a:ext uri="{FF2B5EF4-FFF2-40B4-BE49-F238E27FC236}">
                <a16:creationId xmlns:a16="http://schemas.microsoft.com/office/drawing/2014/main" id="{24656589-8AA1-405F-9507-CF22DDB8578C}"/>
              </a:ext>
            </a:extLst>
          </p:cNvPr>
          <p:cNvSpPr/>
          <p:nvPr/>
        </p:nvSpPr>
        <p:spPr>
          <a:xfrm>
            <a:off x="5032250" y="3148608"/>
            <a:ext cx="3500190" cy="1364864"/>
          </a:xfrm>
          <a:custGeom>
            <a:avLst/>
            <a:gdLst>
              <a:gd name="connsiteX0" fmla="*/ 0 w 3500190"/>
              <a:gd name="connsiteY0" fmla="*/ 136486 h 1364864"/>
              <a:gd name="connsiteX1" fmla="*/ 136486 w 3500190"/>
              <a:gd name="connsiteY1" fmla="*/ 0 h 1364864"/>
              <a:gd name="connsiteX2" fmla="*/ 3363704 w 3500190"/>
              <a:gd name="connsiteY2" fmla="*/ 0 h 1364864"/>
              <a:gd name="connsiteX3" fmla="*/ 3500190 w 3500190"/>
              <a:gd name="connsiteY3" fmla="*/ 136486 h 1364864"/>
              <a:gd name="connsiteX4" fmla="*/ 3500190 w 3500190"/>
              <a:gd name="connsiteY4" fmla="*/ 1228378 h 1364864"/>
              <a:gd name="connsiteX5" fmla="*/ 3363704 w 3500190"/>
              <a:gd name="connsiteY5" fmla="*/ 1364864 h 1364864"/>
              <a:gd name="connsiteX6" fmla="*/ 136486 w 3500190"/>
              <a:gd name="connsiteY6" fmla="*/ 1364864 h 1364864"/>
              <a:gd name="connsiteX7" fmla="*/ 0 w 3500190"/>
              <a:gd name="connsiteY7" fmla="*/ 1228378 h 1364864"/>
              <a:gd name="connsiteX8" fmla="*/ 0 w 3500190"/>
              <a:gd name="connsiteY8" fmla="*/ 136486 h 136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0190" h="1364864">
                <a:moveTo>
                  <a:pt x="0" y="136486"/>
                </a:moveTo>
                <a:cubicBezTo>
                  <a:pt x="0" y="61107"/>
                  <a:pt x="61107" y="0"/>
                  <a:pt x="136486" y="0"/>
                </a:cubicBezTo>
                <a:lnTo>
                  <a:pt x="3363704" y="0"/>
                </a:lnTo>
                <a:cubicBezTo>
                  <a:pt x="3439083" y="0"/>
                  <a:pt x="3500190" y="61107"/>
                  <a:pt x="3500190" y="136486"/>
                </a:cubicBezTo>
                <a:lnTo>
                  <a:pt x="3500190" y="1228378"/>
                </a:lnTo>
                <a:cubicBezTo>
                  <a:pt x="3500190" y="1303757"/>
                  <a:pt x="3439083" y="1364864"/>
                  <a:pt x="3363704" y="1364864"/>
                </a:cubicBezTo>
                <a:lnTo>
                  <a:pt x="136486" y="1364864"/>
                </a:lnTo>
                <a:cubicBezTo>
                  <a:pt x="61107" y="1364864"/>
                  <a:pt x="0" y="1303757"/>
                  <a:pt x="0" y="1228378"/>
                </a:cubicBezTo>
                <a:lnTo>
                  <a:pt x="0" y="13648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52676" tIns="52676" rIns="52676" bIns="52676" numCol="1" spcCol="1270" anchor="ctr" anchorCtr="0">
            <a:noAutofit/>
          </a:bodyPr>
          <a:lstStyle/>
          <a:p>
            <a:pPr marL="0" lvl="0" indent="0" algn="ctr" defTabSz="889000">
              <a:lnSpc>
                <a:spcPct val="90000"/>
              </a:lnSpc>
              <a:spcBef>
                <a:spcPct val="0"/>
              </a:spcBef>
              <a:spcAft>
                <a:spcPct val="35000"/>
              </a:spcAft>
              <a:buNone/>
            </a:pPr>
            <a:r>
              <a:rPr lang="vi-VN" sz="2000" b="0" i="0" kern="1200" dirty="0">
                <a:latin typeface="Times New Roman" panose="02020603050405020304" pitchFamily="18" charset="0"/>
                <a:cs typeface="Times New Roman" panose="02020603050405020304" pitchFamily="18" charset="0"/>
              </a:rPr>
              <a:t>Sử dụng để trở thành phương tiện chiến tranh gây thảm họa cho nhân loại</a:t>
            </a:r>
            <a:endParaRPr lang="en-US" sz="2000" kern="1200" dirty="0">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82FCB1E6-1F22-4E35-B2EA-38B56A845F7A}"/>
              </a:ext>
            </a:extLst>
          </p:cNvPr>
          <p:cNvSpPr/>
          <p:nvPr/>
        </p:nvSpPr>
        <p:spPr>
          <a:xfrm>
            <a:off x="2312034" y="3369738"/>
            <a:ext cx="1349035" cy="922604"/>
          </a:xfrm>
          <a:custGeom>
            <a:avLst/>
            <a:gdLst>
              <a:gd name="connsiteX0" fmla="*/ 0 w 1350722"/>
              <a:gd name="connsiteY0" fmla="*/ 92260 h 922604"/>
              <a:gd name="connsiteX1" fmla="*/ 92260 w 1350722"/>
              <a:gd name="connsiteY1" fmla="*/ 0 h 922604"/>
              <a:gd name="connsiteX2" fmla="*/ 1258462 w 1350722"/>
              <a:gd name="connsiteY2" fmla="*/ 0 h 922604"/>
              <a:gd name="connsiteX3" fmla="*/ 1350722 w 1350722"/>
              <a:gd name="connsiteY3" fmla="*/ 92260 h 922604"/>
              <a:gd name="connsiteX4" fmla="*/ 1350722 w 1350722"/>
              <a:gd name="connsiteY4" fmla="*/ 830344 h 922604"/>
              <a:gd name="connsiteX5" fmla="*/ 1258462 w 1350722"/>
              <a:gd name="connsiteY5" fmla="*/ 922604 h 922604"/>
              <a:gd name="connsiteX6" fmla="*/ 92260 w 1350722"/>
              <a:gd name="connsiteY6" fmla="*/ 922604 h 922604"/>
              <a:gd name="connsiteX7" fmla="*/ 0 w 1350722"/>
              <a:gd name="connsiteY7" fmla="*/ 830344 h 922604"/>
              <a:gd name="connsiteX8" fmla="*/ 0 w 1350722"/>
              <a:gd name="connsiteY8" fmla="*/ 92260 h 92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722" h="922604">
                <a:moveTo>
                  <a:pt x="0" y="92260"/>
                </a:moveTo>
                <a:cubicBezTo>
                  <a:pt x="0" y="41306"/>
                  <a:pt x="41306" y="0"/>
                  <a:pt x="92260" y="0"/>
                </a:cubicBezTo>
                <a:lnTo>
                  <a:pt x="1258462" y="0"/>
                </a:lnTo>
                <a:cubicBezTo>
                  <a:pt x="1309416" y="0"/>
                  <a:pt x="1350722" y="41306"/>
                  <a:pt x="1350722" y="92260"/>
                </a:cubicBezTo>
                <a:lnTo>
                  <a:pt x="1350722" y="830344"/>
                </a:lnTo>
                <a:cubicBezTo>
                  <a:pt x="1350722" y="881298"/>
                  <a:pt x="1309416" y="922604"/>
                  <a:pt x="1258462" y="922604"/>
                </a:cubicBezTo>
                <a:lnTo>
                  <a:pt x="92260" y="922604"/>
                </a:lnTo>
                <a:cubicBezTo>
                  <a:pt x="41306" y="922604"/>
                  <a:pt x="0" y="881298"/>
                  <a:pt x="0" y="830344"/>
                </a:cubicBezTo>
                <a:lnTo>
                  <a:pt x="0" y="9226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9722" tIns="39722" rIns="39722" bIns="39722" numCol="1" spcCol="1270" anchor="ctr" anchorCtr="0">
            <a:noAutofit/>
          </a:bodyPr>
          <a:lstStyle/>
          <a:p>
            <a:pPr marL="0" lvl="0" indent="0" algn="ctr" defTabSz="889000">
              <a:lnSpc>
                <a:spcPct val="90000"/>
              </a:lnSpc>
              <a:spcBef>
                <a:spcPct val="0"/>
              </a:spcBef>
              <a:spcAft>
                <a:spcPct val="35000"/>
              </a:spcAft>
              <a:buNone/>
            </a:pPr>
            <a:r>
              <a:rPr lang="en-US" sz="2000" b="0" kern="1200" dirty="0" err="1">
                <a:latin typeface="Times New Roman" panose="02020603050405020304" pitchFamily="18" charset="0"/>
                <a:cs typeface="Times New Roman" panose="02020603050405020304" pitchFamily="18" charset="0"/>
              </a:rPr>
              <a:t>Tiêu</a:t>
            </a:r>
            <a:r>
              <a:rPr lang="en-US" sz="2000" b="0" kern="1200" dirty="0">
                <a:latin typeface="Times New Roman" panose="02020603050405020304" pitchFamily="18" charset="0"/>
                <a:cs typeface="Times New Roman" panose="02020603050405020304" pitchFamily="18" charset="0"/>
              </a:rPr>
              <a:t> cực</a:t>
            </a:r>
          </a:p>
        </p:txBody>
      </p:sp>
      <p:cxnSp>
        <p:nvCxnSpPr>
          <p:cNvPr id="9" name="Straight Arrow Connector 8">
            <a:extLst>
              <a:ext uri="{FF2B5EF4-FFF2-40B4-BE49-F238E27FC236}">
                <a16:creationId xmlns:a16="http://schemas.microsoft.com/office/drawing/2014/main" id="{DA8DD1E2-BDC2-4466-9199-7FCC4FB50F4A}"/>
              </a:ext>
            </a:extLst>
          </p:cNvPr>
          <p:cNvCxnSpPr>
            <a:cxnSpLocks/>
          </p:cNvCxnSpPr>
          <p:nvPr/>
        </p:nvCxnSpPr>
        <p:spPr>
          <a:xfrm flipV="1">
            <a:off x="1474125" y="1735129"/>
            <a:ext cx="757615" cy="10441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D11FA9BD-F44D-47C3-92AC-5BA3C372038D}"/>
              </a:ext>
            </a:extLst>
          </p:cNvPr>
          <p:cNvCxnSpPr>
            <a:cxnSpLocks/>
          </p:cNvCxnSpPr>
          <p:nvPr/>
        </p:nvCxnSpPr>
        <p:spPr>
          <a:xfrm>
            <a:off x="1474125" y="2779245"/>
            <a:ext cx="757615" cy="10517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7" name="Arrow: Right 26">
            <a:extLst>
              <a:ext uri="{FF2B5EF4-FFF2-40B4-BE49-F238E27FC236}">
                <a16:creationId xmlns:a16="http://schemas.microsoft.com/office/drawing/2014/main" id="{F828AF02-12DE-493A-95C9-0BDE74991CBE}"/>
              </a:ext>
            </a:extLst>
          </p:cNvPr>
          <p:cNvSpPr/>
          <p:nvPr/>
        </p:nvSpPr>
        <p:spPr>
          <a:xfrm>
            <a:off x="3678860" y="1735129"/>
            <a:ext cx="1289184" cy="117335"/>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3C968D7E-91B3-4450-B2F7-98A0A80F3D2B}"/>
              </a:ext>
            </a:extLst>
          </p:cNvPr>
          <p:cNvSpPr/>
          <p:nvPr/>
        </p:nvSpPr>
        <p:spPr>
          <a:xfrm>
            <a:off x="3676992" y="3831040"/>
            <a:ext cx="1289184" cy="117335"/>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9225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80">
                                          <p:stCondLst>
                                            <p:cond delay="0"/>
                                          </p:stCondLst>
                                        </p:cTn>
                                        <p:tgtEl>
                                          <p:spTgt spid="27"/>
                                        </p:tgtEl>
                                      </p:cBhvr>
                                    </p:animEffect>
                                    <p:anim calcmode="lin" valueType="num">
                                      <p:cBhvr>
                                        <p:cTn id="3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0" dur="26">
                                          <p:stCondLst>
                                            <p:cond delay="650"/>
                                          </p:stCondLst>
                                        </p:cTn>
                                        <p:tgtEl>
                                          <p:spTgt spid="27"/>
                                        </p:tgtEl>
                                      </p:cBhvr>
                                      <p:to x="100000" y="60000"/>
                                    </p:animScale>
                                    <p:animScale>
                                      <p:cBhvr>
                                        <p:cTn id="41" dur="166" decel="50000">
                                          <p:stCondLst>
                                            <p:cond delay="676"/>
                                          </p:stCondLst>
                                        </p:cTn>
                                        <p:tgtEl>
                                          <p:spTgt spid="27"/>
                                        </p:tgtEl>
                                      </p:cBhvr>
                                      <p:to x="100000" y="100000"/>
                                    </p:animScale>
                                    <p:animScale>
                                      <p:cBhvr>
                                        <p:cTn id="42" dur="26">
                                          <p:stCondLst>
                                            <p:cond delay="1312"/>
                                          </p:stCondLst>
                                        </p:cTn>
                                        <p:tgtEl>
                                          <p:spTgt spid="27"/>
                                        </p:tgtEl>
                                      </p:cBhvr>
                                      <p:to x="100000" y="80000"/>
                                    </p:animScale>
                                    <p:animScale>
                                      <p:cBhvr>
                                        <p:cTn id="43" dur="166" decel="50000">
                                          <p:stCondLst>
                                            <p:cond delay="1338"/>
                                          </p:stCondLst>
                                        </p:cTn>
                                        <p:tgtEl>
                                          <p:spTgt spid="27"/>
                                        </p:tgtEl>
                                      </p:cBhvr>
                                      <p:to x="100000" y="100000"/>
                                    </p:animScale>
                                    <p:animScale>
                                      <p:cBhvr>
                                        <p:cTn id="44" dur="26">
                                          <p:stCondLst>
                                            <p:cond delay="1642"/>
                                          </p:stCondLst>
                                        </p:cTn>
                                        <p:tgtEl>
                                          <p:spTgt spid="27"/>
                                        </p:tgtEl>
                                      </p:cBhvr>
                                      <p:to x="100000" y="90000"/>
                                    </p:animScale>
                                    <p:animScale>
                                      <p:cBhvr>
                                        <p:cTn id="45" dur="166" decel="50000">
                                          <p:stCondLst>
                                            <p:cond delay="1668"/>
                                          </p:stCondLst>
                                        </p:cTn>
                                        <p:tgtEl>
                                          <p:spTgt spid="27"/>
                                        </p:tgtEl>
                                      </p:cBhvr>
                                      <p:to x="100000" y="100000"/>
                                    </p:animScale>
                                    <p:animScale>
                                      <p:cBhvr>
                                        <p:cTn id="46" dur="26">
                                          <p:stCondLst>
                                            <p:cond delay="1808"/>
                                          </p:stCondLst>
                                        </p:cTn>
                                        <p:tgtEl>
                                          <p:spTgt spid="27"/>
                                        </p:tgtEl>
                                      </p:cBhvr>
                                      <p:to x="100000" y="95000"/>
                                    </p:animScale>
                                    <p:animScale>
                                      <p:cBhvr>
                                        <p:cTn id="47" dur="166" decel="50000">
                                          <p:stCondLst>
                                            <p:cond delay="1834"/>
                                          </p:stCondLst>
                                        </p:cTn>
                                        <p:tgtEl>
                                          <p:spTgt spid="27"/>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80">
                                          <p:stCondLst>
                                            <p:cond delay="0"/>
                                          </p:stCondLst>
                                        </p:cTn>
                                        <p:tgtEl>
                                          <p:spTgt spid="19"/>
                                        </p:tgtEl>
                                      </p:cBhvr>
                                    </p:animEffect>
                                    <p:anim calcmode="lin" valueType="num">
                                      <p:cBhvr>
                                        <p:cTn id="5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6" dur="26">
                                          <p:stCondLst>
                                            <p:cond delay="650"/>
                                          </p:stCondLst>
                                        </p:cTn>
                                        <p:tgtEl>
                                          <p:spTgt spid="19"/>
                                        </p:tgtEl>
                                      </p:cBhvr>
                                      <p:to x="100000" y="60000"/>
                                    </p:animScale>
                                    <p:animScale>
                                      <p:cBhvr>
                                        <p:cTn id="57" dur="166" decel="50000">
                                          <p:stCondLst>
                                            <p:cond delay="676"/>
                                          </p:stCondLst>
                                        </p:cTn>
                                        <p:tgtEl>
                                          <p:spTgt spid="19"/>
                                        </p:tgtEl>
                                      </p:cBhvr>
                                      <p:to x="100000" y="100000"/>
                                    </p:animScale>
                                    <p:animScale>
                                      <p:cBhvr>
                                        <p:cTn id="58" dur="26">
                                          <p:stCondLst>
                                            <p:cond delay="1312"/>
                                          </p:stCondLst>
                                        </p:cTn>
                                        <p:tgtEl>
                                          <p:spTgt spid="19"/>
                                        </p:tgtEl>
                                      </p:cBhvr>
                                      <p:to x="100000" y="80000"/>
                                    </p:animScale>
                                    <p:animScale>
                                      <p:cBhvr>
                                        <p:cTn id="59" dur="166" decel="50000">
                                          <p:stCondLst>
                                            <p:cond delay="1338"/>
                                          </p:stCondLst>
                                        </p:cTn>
                                        <p:tgtEl>
                                          <p:spTgt spid="19"/>
                                        </p:tgtEl>
                                      </p:cBhvr>
                                      <p:to x="100000" y="100000"/>
                                    </p:animScale>
                                    <p:animScale>
                                      <p:cBhvr>
                                        <p:cTn id="60" dur="26">
                                          <p:stCondLst>
                                            <p:cond delay="1642"/>
                                          </p:stCondLst>
                                        </p:cTn>
                                        <p:tgtEl>
                                          <p:spTgt spid="19"/>
                                        </p:tgtEl>
                                      </p:cBhvr>
                                      <p:to x="100000" y="90000"/>
                                    </p:animScale>
                                    <p:animScale>
                                      <p:cBhvr>
                                        <p:cTn id="61" dur="166" decel="50000">
                                          <p:stCondLst>
                                            <p:cond delay="1668"/>
                                          </p:stCondLst>
                                        </p:cTn>
                                        <p:tgtEl>
                                          <p:spTgt spid="19"/>
                                        </p:tgtEl>
                                      </p:cBhvr>
                                      <p:to x="100000" y="100000"/>
                                    </p:animScale>
                                    <p:animScale>
                                      <p:cBhvr>
                                        <p:cTn id="62" dur="26">
                                          <p:stCondLst>
                                            <p:cond delay="1808"/>
                                          </p:stCondLst>
                                        </p:cTn>
                                        <p:tgtEl>
                                          <p:spTgt spid="19"/>
                                        </p:tgtEl>
                                      </p:cBhvr>
                                      <p:to x="100000" y="95000"/>
                                    </p:animScale>
                                    <p:animScale>
                                      <p:cBhvr>
                                        <p:cTn id="63" dur="166" decel="50000">
                                          <p:stCondLst>
                                            <p:cond delay="1834"/>
                                          </p:stCondLst>
                                        </p:cTn>
                                        <p:tgtEl>
                                          <p:spTgt spid="19"/>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500" fill="hold"/>
                                        <p:tgtEl>
                                          <p:spTgt spid="21"/>
                                        </p:tgtEl>
                                        <p:attrNameLst>
                                          <p:attrName>ppt_x</p:attrName>
                                        </p:attrNameLst>
                                      </p:cBhvr>
                                      <p:tavLst>
                                        <p:tav tm="0">
                                          <p:val>
                                            <p:strVal val="#ppt_x"/>
                                          </p:val>
                                        </p:tav>
                                        <p:tav tm="100000">
                                          <p:val>
                                            <p:strVal val="#ppt_x"/>
                                          </p:val>
                                        </p:tav>
                                      </p:tavLst>
                                    </p:anim>
                                    <p:anim calcmode="lin" valueType="num">
                                      <p:cBhvr additive="base">
                                        <p:cTn id="7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P spid="22" grpId="0" animBg="1"/>
      <p:bldP spid="27"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8EAFB5-28FF-40E0-8840-3D1829E0CD2D}"/>
              </a:ext>
            </a:extLst>
          </p:cNvPr>
          <p:cNvSpPr txBox="1"/>
          <p:nvPr/>
        </p:nvSpPr>
        <p:spPr>
          <a:xfrm>
            <a:off x="1067843" y="52264"/>
            <a:ext cx="1955985" cy="461665"/>
          </a:xfrm>
          <a:prstGeom prst="rect">
            <a:avLst/>
          </a:prstGeom>
          <a:noFill/>
        </p:spPr>
        <p:txBody>
          <a:bodyPr wrap="none" rtlCol="0">
            <a:spAutoFit/>
          </a:bodyPr>
          <a:lstStyle/>
          <a:p>
            <a:r>
              <a:rPr lang="en-US" altLang="zh-CN" sz="2400" b="1" kern="0" dirty="0">
                <a:solidFill>
                  <a:srgbClr val="FF0000"/>
                </a:solidFill>
                <a:ea typeface="微软雅黑" panose="020B0503020204020204" pitchFamily="34" charset="-122"/>
                <a:cs typeface="+mn-ea"/>
                <a:sym typeface="+mn-lt"/>
              </a:rPr>
              <a:t>LUYỆN TẬP</a:t>
            </a:r>
            <a:endParaRPr lang="en-US" sz="2400" b="1" i="1" dirty="0">
              <a:solidFill>
                <a:srgbClr val="FF0000"/>
              </a:solidFill>
            </a:endParaRPr>
          </a:p>
        </p:txBody>
      </p:sp>
      <p:sp>
        <p:nvSpPr>
          <p:cNvPr id="3" name="Rectangle: Rounded Corners 2">
            <a:extLst>
              <a:ext uri="{FF2B5EF4-FFF2-40B4-BE49-F238E27FC236}">
                <a16:creationId xmlns:a16="http://schemas.microsoft.com/office/drawing/2014/main" id="{DE76DAE7-F6F3-475A-826F-DC44AFB535E8}"/>
              </a:ext>
            </a:extLst>
          </p:cNvPr>
          <p:cNvSpPr/>
          <p:nvPr/>
        </p:nvSpPr>
        <p:spPr>
          <a:xfrm>
            <a:off x="719572" y="628328"/>
            <a:ext cx="7704856" cy="75608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err="1">
                <a:solidFill>
                  <a:srgbClr val="FF0000"/>
                </a:solidFill>
                <a:effectLst/>
                <a:latin typeface="Open Sans" panose="020B0606030504020204" pitchFamily="34" charset="0"/>
              </a:rPr>
              <a:t>Câu</a:t>
            </a:r>
            <a:r>
              <a:rPr lang="en-US" b="1" i="0" dirty="0">
                <a:solidFill>
                  <a:srgbClr val="FF0000"/>
                </a:solidFill>
                <a:effectLst/>
                <a:latin typeface="Open Sans" panose="020B0606030504020204" pitchFamily="34" charset="0"/>
              </a:rPr>
              <a:t> 1. </a:t>
            </a:r>
            <a:r>
              <a:rPr lang="en-US" b="1" i="0" dirty="0" err="1">
                <a:solidFill>
                  <a:srgbClr val="FF0000"/>
                </a:solidFill>
                <a:effectLst/>
                <a:latin typeface="Open Sans" panose="020B0606030504020204" pitchFamily="34" charset="0"/>
              </a:rPr>
              <a:t>Thành</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tựu</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quan</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trọng</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nhất</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trong</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nền</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nông</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nghiệp</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đầu</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thế</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kỉ</a:t>
            </a:r>
            <a:r>
              <a:rPr lang="en-US" b="1" i="0" dirty="0">
                <a:solidFill>
                  <a:srgbClr val="FF0000"/>
                </a:solidFill>
                <a:effectLst/>
                <a:latin typeface="Open Sans" panose="020B0606030504020204" pitchFamily="34" charset="0"/>
              </a:rPr>
              <a:t> XIX </a:t>
            </a:r>
            <a:r>
              <a:rPr lang="en-US" b="1" i="0" dirty="0" err="1">
                <a:solidFill>
                  <a:srgbClr val="FF0000"/>
                </a:solidFill>
                <a:effectLst/>
                <a:latin typeface="Open Sans" panose="020B0606030504020204" pitchFamily="34" charset="0"/>
              </a:rPr>
              <a:t>là</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gì</a:t>
            </a:r>
            <a:r>
              <a:rPr lang="en-US" b="1" i="0" dirty="0">
                <a:solidFill>
                  <a:srgbClr val="FF0000"/>
                </a:solidFill>
                <a:effectLst/>
                <a:latin typeface="Open Sans" panose="020B0606030504020204" pitchFamily="34" charset="0"/>
              </a:rPr>
              <a:t>?</a:t>
            </a:r>
            <a:endParaRPr lang="en-US" b="1" dirty="0">
              <a:solidFill>
                <a:srgbClr val="FF0000"/>
              </a:solidFill>
            </a:endParaRPr>
          </a:p>
        </p:txBody>
      </p:sp>
      <p:sp>
        <p:nvSpPr>
          <p:cNvPr id="4" name="Rectangle: Rounded Corners 3">
            <a:extLst>
              <a:ext uri="{FF2B5EF4-FFF2-40B4-BE49-F238E27FC236}">
                <a16:creationId xmlns:a16="http://schemas.microsoft.com/office/drawing/2014/main" id="{242B8FC9-72B2-4041-B6D8-82010597E106}"/>
              </a:ext>
            </a:extLst>
          </p:cNvPr>
          <p:cNvSpPr/>
          <p:nvPr/>
        </p:nvSpPr>
        <p:spPr>
          <a:xfrm>
            <a:off x="719572" y="1564432"/>
            <a:ext cx="7704856" cy="7560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Open Sans" panose="020B0606030504020204" pitchFamily="34" charset="0"/>
              </a:rPr>
              <a:t>A. </a:t>
            </a:r>
            <a:r>
              <a:rPr lang="en-US" b="0" i="0" dirty="0" err="1">
                <a:solidFill>
                  <a:srgbClr val="000000"/>
                </a:solidFill>
                <a:effectLst/>
                <a:latin typeface="Open Sans" panose="020B0606030504020204" pitchFamily="34" charset="0"/>
              </a:rPr>
              <a:t>Sử</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dụng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phân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hóa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học</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máy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kéo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tăng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hiệu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quả</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làm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đất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và</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năng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suất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cây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trồng</a:t>
            </a:r>
            <a:r>
              <a:rPr lang="en-US" b="0" i="0" dirty="0">
                <a:solidFill>
                  <a:srgbClr val="000000"/>
                </a:solidFill>
                <a:effectLst/>
                <a:latin typeface="Open Sans" panose="020B0606030504020204" pitchFamily="34" charset="0"/>
              </a:rPr>
              <a:t>.</a:t>
            </a:r>
            <a:endParaRPr lang="en-US" dirty="0"/>
          </a:p>
        </p:txBody>
      </p:sp>
      <p:sp>
        <p:nvSpPr>
          <p:cNvPr id="5" name="Rectangle: Rounded Corners 4">
            <a:extLst>
              <a:ext uri="{FF2B5EF4-FFF2-40B4-BE49-F238E27FC236}">
                <a16:creationId xmlns:a16="http://schemas.microsoft.com/office/drawing/2014/main" id="{ED8E01E4-A3C4-4696-97B3-36A3BA860295}"/>
              </a:ext>
            </a:extLst>
          </p:cNvPr>
          <p:cNvSpPr/>
          <p:nvPr/>
        </p:nvSpPr>
        <p:spPr>
          <a:xfrm>
            <a:off x="719572" y="2434915"/>
            <a:ext cx="7704856" cy="7560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Open Sans" panose="020B0606030504020204" pitchFamily="34" charset="0"/>
              </a:rPr>
              <a:t>B. </a:t>
            </a:r>
            <a:r>
              <a:rPr lang="en-US" b="0" i="0" dirty="0" err="1">
                <a:solidFill>
                  <a:srgbClr val="000000"/>
                </a:solidFill>
                <a:effectLst/>
                <a:latin typeface="Open Sans" panose="020B0606030504020204" pitchFamily="34" charset="0"/>
              </a:rPr>
              <a:t>Áp</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dụng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những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tiến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bộ</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kỹ</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thuật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vào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sản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xuất</a:t>
            </a:r>
            <a:r>
              <a:rPr lang="en-US" b="0" i="0" dirty="0">
                <a:solidFill>
                  <a:srgbClr val="000000"/>
                </a:solidFill>
                <a:effectLst/>
                <a:latin typeface="Open Sans" panose="020B0606030504020204" pitchFamily="34" charset="0"/>
              </a:rPr>
              <a:t>.</a:t>
            </a:r>
            <a:endParaRPr lang="en-US" dirty="0"/>
          </a:p>
        </p:txBody>
      </p:sp>
      <p:sp>
        <p:nvSpPr>
          <p:cNvPr id="6" name="Rectangle: Rounded Corners 5">
            <a:extLst>
              <a:ext uri="{FF2B5EF4-FFF2-40B4-BE49-F238E27FC236}">
                <a16:creationId xmlns:a16="http://schemas.microsoft.com/office/drawing/2014/main" id="{09B3E80E-E3C8-4CE4-888A-E0DBAE1D2D0D}"/>
              </a:ext>
            </a:extLst>
          </p:cNvPr>
          <p:cNvSpPr/>
          <p:nvPr/>
        </p:nvSpPr>
        <p:spPr>
          <a:xfrm>
            <a:off x="719572" y="3292624"/>
            <a:ext cx="7704856" cy="87071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0" i="0" dirty="0">
                <a:solidFill>
                  <a:srgbClr val="000000"/>
                </a:solidFill>
                <a:effectLst/>
                <a:latin typeface="Open Sans" panose="020B0606030504020204" pitchFamily="34" charset="0"/>
              </a:rPr>
              <a:t>C. Áp dụng phương pháp canh tác mới.</a:t>
            </a:r>
          </a:p>
          <a:p>
            <a:endParaRPr lang="en-US" dirty="0"/>
          </a:p>
        </p:txBody>
      </p:sp>
      <p:sp>
        <p:nvSpPr>
          <p:cNvPr id="7" name="Rectangle: Rounded Corners 6">
            <a:extLst>
              <a:ext uri="{FF2B5EF4-FFF2-40B4-BE49-F238E27FC236}">
                <a16:creationId xmlns:a16="http://schemas.microsoft.com/office/drawing/2014/main" id="{D646B009-322F-4E54-958C-D731635B71DD}"/>
              </a:ext>
            </a:extLst>
          </p:cNvPr>
          <p:cNvSpPr/>
          <p:nvPr/>
        </p:nvSpPr>
        <p:spPr>
          <a:xfrm>
            <a:off x="719572" y="4264732"/>
            <a:ext cx="7704856" cy="7560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0" i="0" dirty="0">
                <a:solidFill>
                  <a:srgbClr val="000000"/>
                </a:solidFill>
                <a:effectLst/>
                <a:latin typeface="Open Sans" panose="020B0606030504020204" pitchFamily="34" charset="0"/>
              </a:rPr>
              <a:t>D. Máy móc được sử dụng rộng rãi trong nông nghiệp.</a:t>
            </a:r>
            <a:endParaRPr lang="en-US" dirty="0"/>
          </a:p>
        </p:txBody>
      </p:sp>
      <p:sp>
        <p:nvSpPr>
          <p:cNvPr id="8" name="Rectangle: Rounded Corners 7">
            <a:extLst>
              <a:ext uri="{FF2B5EF4-FFF2-40B4-BE49-F238E27FC236}">
                <a16:creationId xmlns:a16="http://schemas.microsoft.com/office/drawing/2014/main" id="{2FCB34E5-F32E-45F6-9842-83DFFBB8B40A}"/>
              </a:ext>
            </a:extLst>
          </p:cNvPr>
          <p:cNvSpPr/>
          <p:nvPr/>
        </p:nvSpPr>
        <p:spPr>
          <a:xfrm>
            <a:off x="710996" y="1575944"/>
            <a:ext cx="7704856" cy="756084"/>
          </a:xfrm>
          <a:prstGeom prst="roundRect">
            <a:avLst/>
          </a:prstGeom>
          <a:solidFill>
            <a:srgbClr val="FEC8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Open Sans" panose="020B0606030504020204" pitchFamily="34" charset="0"/>
              </a:rPr>
              <a:t>A. </a:t>
            </a:r>
            <a:r>
              <a:rPr lang="en-US" b="0" i="0" dirty="0" err="1">
                <a:solidFill>
                  <a:srgbClr val="000000"/>
                </a:solidFill>
                <a:effectLst/>
                <a:latin typeface="Open Sans" panose="020B0606030504020204" pitchFamily="34" charset="0"/>
              </a:rPr>
              <a:t>Sử</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dụng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phân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hóa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học</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máy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kéo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tăng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hiệu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quả</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làm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đất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và</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năng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suất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cây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trồng</a:t>
            </a:r>
            <a:r>
              <a:rPr lang="en-US" b="0" i="0" dirty="0">
                <a:solidFill>
                  <a:srgbClr val="000000"/>
                </a:solidFill>
                <a:effectLst/>
                <a:latin typeface="Open Sans" panose="020B0606030504020204" pitchFamily="34" charset="0"/>
              </a:rPr>
              <a:t>.</a:t>
            </a:r>
            <a:endParaRPr lang="en-US" dirty="0"/>
          </a:p>
        </p:txBody>
      </p:sp>
    </p:spTree>
    <p:extLst>
      <p:ext uri="{BB962C8B-B14F-4D97-AF65-F5344CB8AC3E}">
        <p14:creationId xmlns:p14="http://schemas.microsoft.com/office/powerpoint/2010/main" val="27466436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ox(in)">
                                      <p:cBhvr>
                                        <p:cTn id="14" dur="2000"/>
                                        <p:tgtEl>
                                          <p:spTgt spid="4"/>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2000"/>
                                        <p:tgtEl>
                                          <p:spTgt spid="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ox(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ox(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8EAFB5-28FF-40E0-8840-3D1829E0CD2D}"/>
              </a:ext>
            </a:extLst>
          </p:cNvPr>
          <p:cNvSpPr txBox="1"/>
          <p:nvPr/>
        </p:nvSpPr>
        <p:spPr>
          <a:xfrm>
            <a:off x="1067843" y="52264"/>
            <a:ext cx="1955985" cy="461665"/>
          </a:xfrm>
          <a:prstGeom prst="rect">
            <a:avLst/>
          </a:prstGeom>
          <a:noFill/>
        </p:spPr>
        <p:txBody>
          <a:bodyPr wrap="none" rtlCol="0">
            <a:spAutoFit/>
          </a:bodyPr>
          <a:lstStyle/>
          <a:p>
            <a:r>
              <a:rPr lang="en-US" altLang="zh-CN" sz="2400" b="1" kern="0" dirty="0">
                <a:solidFill>
                  <a:srgbClr val="FF0000"/>
                </a:solidFill>
                <a:ea typeface="微软雅黑" panose="020B0503020204020204" pitchFamily="34" charset="-122"/>
                <a:cs typeface="+mn-ea"/>
                <a:sym typeface="+mn-lt"/>
              </a:rPr>
              <a:t>LUYỆN TẬP</a:t>
            </a:r>
            <a:endParaRPr lang="en-US" sz="2400" b="1" i="1" dirty="0">
              <a:solidFill>
                <a:srgbClr val="FF0000"/>
              </a:solidFill>
            </a:endParaRPr>
          </a:p>
        </p:txBody>
      </p:sp>
      <p:sp>
        <p:nvSpPr>
          <p:cNvPr id="3" name="Rectangle: Rounded Corners 2">
            <a:extLst>
              <a:ext uri="{FF2B5EF4-FFF2-40B4-BE49-F238E27FC236}">
                <a16:creationId xmlns:a16="http://schemas.microsoft.com/office/drawing/2014/main" id="{DE76DAE7-F6F3-475A-826F-DC44AFB535E8}"/>
              </a:ext>
            </a:extLst>
          </p:cNvPr>
          <p:cNvSpPr/>
          <p:nvPr/>
        </p:nvSpPr>
        <p:spPr>
          <a:xfrm>
            <a:off x="719572" y="634713"/>
            <a:ext cx="7704856" cy="6353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err="1">
                <a:solidFill>
                  <a:srgbClr val="FF0000"/>
                </a:solidFill>
                <a:effectLst/>
                <a:latin typeface="Open Sans" panose="020B0606030504020204" pitchFamily="34" charset="0"/>
              </a:rPr>
              <a:t>Câu</a:t>
            </a:r>
            <a:r>
              <a:rPr lang="en-US" b="1" i="0" dirty="0">
                <a:solidFill>
                  <a:srgbClr val="FF0000"/>
                </a:solidFill>
                <a:effectLst/>
                <a:latin typeface="Open Sans" panose="020B0606030504020204" pitchFamily="34" charset="0"/>
              </a:rPr>
              <a:t> 2. </a:t>
            </a:r>
            <a:r>
              <a:rPr lang="en-US" b="1" i="0" dirty="0" err="1">
                <a:solidFill>
                  <a:srgbClr val="FF0000"/>
                </a:solidFill>
                <a:effectLst/>
                <a:latin typeface="Open Sans" panose="020B0606030504020204" pitchFamily="34" charset="0"/>
              </a:rPr>
              <a:t>Vai</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trò</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quan</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trọng</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nhất</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của</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việc</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máy</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móc</a:t>
            </a:r>
            <a:r>
              <a:rPr lang="en-US" b="1" i="0" dirty="0">
                <a:solidFill>
                  <a:srgbClr val="FF0000"/>
                </a:solidFill>
                <a:effectLst/>
                <a:latin typeface="Open Sans" panose="020B0606030504020204" pitchFamily="34" charset="0"/>
              </a:rPr>
              <a:t> ra </a:t>
            </a:r>
            <a:r>
              <a:rPr lang="en-US" b="1" i="0" dirty="0" err="1">
                <a:solidFill>
                  <a:srgbClr val="FF0000"/>
                </a:solidFill>
                <a:effectLst/>
                <a:latin typeface="Open Sans" panose="020B0606030504020204" pitchFamily="34" charset="0"/>
              </a:rPr>
              <a:t>đời</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là</a:t>
            </a:r>
            <a:r>
              <a:rPr lang="en-US" b="1" i="0" dirty="0">
                <a:solidFill>
                  <a:srgbClr val="FF0000"/>
                </a:solidFill>
                <a:effectLst/>
                <a:latin typeface="Open Sans" panose="020B0606030504020204" pitchFamily="34" charset="0"/>
              </a:rPr>
              <a:t> </a:t>
            </a:r>
            <a:r>
              <a:rPr lang="en-US" b="1" i="0" dirty="0" err="1">
                <a:solidFill>
                  <a:srgbClr val="FF0000"/>
                </a:solidFill>
                <a:effectLst/>
                <a:latin typeface="Open Sans" panose="020B0606030504020204" pitchFamily="34" charset="0"/>
              </a:rPr>
              <a:t>gì</a:t>
            </a:r>
            <a:r>
              <a:rPr lang="en-US" b="1" i="0" dirty="0">
                <a:solidFill>
                  <a:srgbClr val="FF0000"/>
                </a:solidFill>
                <a:effectLst/>
                <a:latin typeface="Open Sans" panose="020B0606030504020204" pitchFamily="34" charset="0"/>
              </a:rPr>
              <a:t>?</a:t>
            </a:r>
            <a:endParaRPr lang="en-US" b="1" dirty="0">
              <a:solidFill>
                <a:srgbClr val="FF0000"/>
              </a:solidFill>
            </a:endParaRPr>
          </a:p>
        </p:txBody>
      </p:sp>
      <p:sp>
        <p:nvSpPr>
          <p:cNvPr id="4" name="Rectangle: Rounded Corners 3">
            <a:extLst>
              <a:ext uri="{FF2B5EF4-FFF2-40B4-BE49-F238E27FC236}">
                <a16:creationId xmlns:a16="http://schemas.microsoft.com/office/drawing/2014/main" id="{242B8FC9-72B2-4041-B6D8-82010597E106}"/>
              </a:ext>
            </a:extLst>
          </p:cNvPr>
          <p:cNvSpPr/>
          <p:nvPr/>
        </p:nvSpPr>
        <p:spPr>
          <a:xfrm>
            <a:off x="719572" y="1390796"/>
            <a:ext cx="7704856" cy="63530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Open Sans" panose="020B0606030504020204" pitchFamily="34" charset="0"/>
              </a:rPr>
              <a:t>A. </a:t>
            </a:r>
            <a:r>
              <a:rPr lang="en-US" b="0" i="0" dirty="0" err="1">
                <a:solidFill>
                  <a:srgbClr val="000000"/>
                </a:solidFill>
                <a:effectLst/>
                <a:latin typeface="Open Sans" panose="020B0606030504020204" pitchFamily="34" charset="0"/>
              </a:rPr>
              <a:t>Tạo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điều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kiện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cho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công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nghiệp</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nông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nghiệp</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phát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triển</a:t>
            </a:r>
            <a:r>
              <a:rPr lang="en-US" b="0" i="0" dirty="0">
                <a:solidFill>
                  <a:srgbClr val="000000"/>
                </a:solidFill>
                <a:effectLst/>
                <a:latin typeface="Open Sans" panose="020B0606030504020204" pitchFamily="34" charset="0"/>
              </a:rPr>
              <a:t>.</a:t>
            </a:r>
            <a:endParaRPr lang="en-US" dirty="0"/>
          </a:p>
        </p:txBody>
      </p:sp>
      <p:sp>
        <p:nvSpPr>
          <p:cNvPr id="5" name="Rectangle: Rounded Corners 4">
            <a:extLst>
              <a:ext uri="{FF2B5EF4-FFF2-40B4-BE49-F238E27FC236}">
                <a16:creationId xmlns:a16="http://schemas.microsoft.com/office/drawing/2014/main" id="{ED8E01E4-A3C4-4696-97B3-36A3BA860295}"/>
              </a:ext>
            </a:extLst>
          </p:cNvPr>
          <p:cNvSpPr/>
          <p:nvPr/>
        </p:nvSpPr>
        <p:spPr>
          <a:xfrm>
            <a:off x="722513" y="2146879"/>
            <a:ext cx="7704856" cy="6564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Open Sans" panose="020B0606030504020204" pitchFamily="34" charset="0"/>
              </a:rPr>
              <a:t>B. </a:t>
            </a:r>
            <a:r>
              <a:rPr lang="en-US" b="0" i="0" dirty="0" err="1">
                <a:solidFill>
                  <a:srgbClr val="000000"/>
                </a:solidFill>
                <a:effectLst/>
                <a:latin typeface="Open Sans" panose="020B0606030504020204" pitchFamily="34" charset="0"/>
              </a:rPr>
              <a:t>Tạo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điều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kiện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cho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lĩnh</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vực</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quân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sự</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phát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triển</a:t>
            </a:r>
            <a:r>
              <a:rPr lang="en-US" b="0" i="0" dirty="0">
                <a:solidFill>
                  <a:srgbClr val="000000"/>
                </a:solidFill>
                <a:effectLst/>
                <a:latin typeface="Open Sans" panose="020B0606030504020204" pitchFamily="34" charset="0"/>
              </a:rPr>
              <a:t>.</a:t>
            </a:r>
            <a:endParaRPr lang="en-US" dirty="0"/>
          </a:p>
        </p:txBody>
      </p:sp>
      <p:sp>
        <p:nvSpPr>
          <p:cNvPr id="6" name="Rectangle: Rounded Corners 5">
            <a:extLst>
              <a:ext uri="{FF2B5EF4-FFF2-40B4-BE49-F238E27FC236}">
                <a16:creationId xmlns:a16="http://schemas.microsoft.com/office/drawing/2014/main" id="{09B3E80E-E3C8-4CE4-888A-E0DBAE1D2D0D}"/>
              </a:ext>
            </a:extLst>
          </p:cNvPr>
          <p:cNvSpPr/>
          <p:nvPr/>
        </p:nvSpPr>
        <p:spPr>
          <a:xfrm>
            <a:off x="719572" y="2932583"/>
            <a:ext cx="7704856" cy="6564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0" i="0">
                <a:solidFill>
                  <a:srgbClr val="000000"/>
                </a:solidFill>
                <a:effectLst/>
                <a:latin typeface="Open Sans" panose="020B0606030504020204" pitchFamily="34" charset="0"/>
              </a:rPr>
              <a:t>C. Tạo điều kiện cho giao thông vận tải, thông tin liên lạc phát triển.</a:t>
            </a:r>
            <a:endParaRPr lang="en-US" dirty="0"/>
          </a:p>
        </p:txBody>
      </p:sp>
      <p:sp>
        <p:nvSpPr>
          <p:cNvPr id="7" name="Rectangle: Rounded Corners 6">
            <a:extLst>
              <a:ext uri="{FF2B5EF4-FFF2-40B4-BE49-F238E27FC236}">
                <a16:creationId xmlns:a16="http://schemas.microsoft.com/office/drawing/2014/main" id="{D646B009-322F-4E54-958C-D731635B71DD}"/>
              </a:ext>
            </a:extLst>
          </p:cNvPr>
          <p:cNvSpPr/>
          <p:nvPr/>
        </p:nvSpPr>
        <p:spPr>
          <a:xfrm>
            <a:off x="719572" y="3724672"/>
            <a:ext cx="7704856" cy="7496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0" i="0" dirty="0">
                <a:solidFill>
                  <a:srgbClr val="000000"/>
                </a:solidFill>
                <a:effectLst/>
                <a:latin typeface="Open Sans" panose="020B0606030504020204" pitchFamily="34" charset="0"/>
              </a:rPr>
              <a:t>D. Là cơ sở kỹ thuật, vật chất cho sự chuyển biến từ công trường thủ công lên công nghiệp cơ khí.</a:t>
            </a:r>
            <a:endParaRPr lang="en-US" dirty="0"/>
          </a:p>
        </p:txBody>
      </p:sp>
      <p:sp>
        <p:nvSpPr>
          <p:cNvPr id="8" name="Rectangle: Rounded Corners 7">
            <a:extLst>
              <a:ext uri="{FF2B5EF4-FFF2-40B4-BE49-F238E27FC236}">
                <a16:creationId xmlns:a16="http://schemas.microsoft.com/office/drawing/2014/main" id="{9E90EAF0-FC76-423F-B4E8-2A788060B284}"/>
              </a:ext>
            </a:extLst>
          </p:cNvPr>
          <p:cNvSpPr/>
          <p:nvPr/>
        </p:nvSpPr>
        <p:spPr>
          <a:xfrm>
            <a:off x="719572" y="3724672"/>
            <a:ext cx="7704856" cy="749698"/>
          </a:xfrm>
          <a:prstGeom prst="roundRect">
            <a:avLst/>
          </a:prstGeom>
          <a:solidFill>
            <a:srgbClr val="FEC8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0" i="0" dirty="0">
                <a:solidFill>
                  <a:srgbClr val="000000"/>
                </a:solidFill>
                <a:effectLst/>
                <a:latin typeface="Open Sans" panose="020B0606030504020204" pitchFamily="34" charset="0"/>
              </a:rPr>
              <a:t>D. Là cơ sở kỹ thuật, vật chất cho sự chuyển biến từ công trường thủ công lên công nghiệp cơ khí.</a:t>
            </a:r>
            <a:endParaRPr lang="en-US" dirty="0"/>
          </a:p>
        </p:txBody>
      </p:sp>
    </p:spTree>
    <p:extLst>
      <p:ext uri="{BB962C8B-B14F-4D97-AF65-F5344CB8AC3E}">
        <p14:creationId xmlns:p14="http://schemas.microsoft.com/office/powerpoint/2010/main" val="1999090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0.70"/>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strVal val="#ppt_w*0.70"/>
                                          </p:val>
                                        </p:tav>
                                        <p:tav tm="100000">
                                          <p:val>
                                            <p:strVal val="#ppt_w"/>
                                          </p:val>
                                        </p:tav>
                                      </p:tavLst>
                                    </p:anim>
                                    <p:anim calcmode="lin" valueType="num">
                                      <p:cBhvr>
                                        <p:cTn id="31" dur="1000" fill="hold"/>
                                        <p:tgtEl>
                                          <p:spTgt spid="5"/>
                                        </p:tgtEl>
                                        <p:attrNameLst>
                                          <p:attrName>ppt_h</p:attrName>
                                        </p:attrNameLst>
                                      </p:cBhvr>
                                      <p:tavLst>
                                        <p:tav tm="0">
                                          <p:val>
                                            <p:strVal val="#ppt_h"/>
                                          </p:val>
                                        </p:tav>
                                        <p:tav tm="100000">
                                          <p:val>
                                            <p:strVal val="#ppt_h"/>
                                          </p:val>
                                        </p:tav>
                                      </p:tavLst>
                                    </p:anim>
                                    <p:animEffect transition="in" filter="fade">
                                      <p:cBhvr>
                                        <p:cTn id="32" dur="1000"/>
                                        <p:tgtEl>
                                          <p:spTgt spid="5"/>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strVal val="#ppt_w*0.70"/>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Effect transition="in" filter="fade">
                                      <p:cBhvr>
                                        <p:cTn id="37" dur="1000"/>
                                        <p:tgtEl>
                                          <p:spTgt spid="6"/>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ppt_w</p:attrName>
                                        </p:attrNameLst>
                                      </p:cBhvr>
                                      <p:tavLst>
                                        <p:tav tm="0">
                                          <p:val>
                                            <p:strVal val="#ppt_w*0.70"/>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Effect transition="in" filter="fade">
                                      <p:cBhvr>
                                        <p:cTn id="42" dur="1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8EAFB5-28FF-40E0-8840-3D1829E0CD2D}"/>
              </a:ext>
            </a:extLst>
          </p:cNvPr>
          <p:cNvSpPr txBox="1"/>
          <p:nvPr/>
        </p:nvSpPr>
        <p:spPr>
          <a:xfrm>
            <a:off x="1067843" y="52264"/>
            <a:ext cx="1955985" cy="461665"/>
          </a:xfrm>
          <a:prstGeom prst="rect">
            <a:avLst/>
          </a:prstGeom>
          <a:noFill/>
        </p:spPr>
        <p:txBody>
          <a:bodyPr wrap="none" rtlCol="0">
            <a:spAutoFit/>
          </a:bodyPr>
          <a:lstStyle/>
          <a:p>
            <a:r>
              <a:rPr lang="en-US" altLang="zh-CN" sz="2400" b="1" kern="0" dirty="0">
                <a:solidFill>
                  <a:srgbClr val="FF0000"/>
                </a:solidFill>
                <a:ea typeface="微软雅黑" panose="020B0503020204020204" pitchFamily="34" charset="-122"/>
                <a:cs typeface="+mn-ea"/>
                <a:sym typeface="+mn-lt"/>
              </a:rPr>
              <a:t>LUYỆN TẬP</a:t>
            </a:r>
            <a:endParaRPr lang="en-US" sz="2400" b="1" i="1" dirty="0">
              <a:solidFill>
                <a:srgbClr val="FF0000"/>
              </a:solidFill>
            </a:endParaRPr>
          </a:p>
        </p:txBody>
      </p:sp>
      <p:sp>
        <p:nvSpPr>
          <p:cNvPr id="3" name="Rectangle: Rounded Corners 2">
            <a:extLst>
              <a:ext uri="{FF2B5EF4-FFF2-40B4-BE49-F238E27FC236}">
                <a16:creationId xmlns:a16="http://schemas.microsoft.com/office/drawing/2014/main" id="{DE76DAE7-F6F3-475A-826F-DC44AFB535E8}"/>
              </a:ext>
            </a:extLst>
          </p:cNvPr>
          <p:cNvSpPr/>
          <p:nvPr/>
        </p:nvSpPr>
        <p:spPr>
          <a:xfrm>
            <a:off x="719572" y="592324"/>
            <a:ext cx="7704856" cy="75608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err="1">
                <a:solidFill>
                  <a:srgbClr val="FF0000"/>
                </a:solidFill>
                <a:effectLst/>
                <a:latin typeface="Open Sans" panose="020B0606030504020204" pitchFamily="34" charset="0"/>
              </a:rPr>
              <a:t>Câu</a:t>
            </a:r>
            <a:r>
              <a:rPr lang="en-US" b="1" i="0" dirty="0">
                <a:solidFill>
                  <a:srgbClr val="FF0000"/>
                </a:solidFill>
                <a:effectLst/>
                <a:latin typeface="Open Sans" panose="020B0606030504020204" pitchFamily="34" charset="0"/>
              </a:rPr>
              <a:t> 3. </a:t>
            </a:r>
            <a:r>
              <a:rPr lang="vi-VN" b="1" i="0" dirty="0">
                <a:solidFill>
                  <a:srgbClr val="FF0000"/>
                </a:solidFill>
                <a:effectLst/>
                <a:latin typeface="Open Sans" panose="020B0606030504020204" pitchFamily="34" charset="0"/>
              </a:rPr>
              <a:t>Tại sao nói thế kỉ XIX là thế kỉ của sắt, máy móc và động cơ hơi nước?</a:t>
            </a:r>
            <a:endParaRPr lang="en-US" b="1" dirty="0">
              <a:solidFill>
                <a:srgbClr val="FF0000"/>
              </a:solidFill>
            </a:endParaRPr>
          </a:p>
        </p:txBody>
      </p:sp>
      <p:sp>
        <p:nvSpPr>
          <p:cNvPr id="4" name="Rectangle: Rounded Corners 3">
            <a:extLst>
              <a:ext uri="{FF2B5EF4-FFF2-40B4-BE49-F238E27FC236}">
                <a16:creationId xmlns:a16="http://schemas.microsoft.com/office/drawing/2014/main" id="{242B8FC9-72B2-4041-B6D8-82010597E106}"/>
              </a:ext>
            </a:extLst>
          </p:cNvPr>
          <p:cNvSpPr/>
          <p:nvPr/>
        </p:nvSpPr>
        <p:spPr>
          <a:xfrm>
            <a:off x="719572" y="1426804"/>
            <a:ext cx="7704856" cy="83651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0" i="0" dirty="0">
                <a:solidFill>
                  <a:srgbClr val="000000"/>
                </a:solidFill>
                <a:effectLst/>
                <a:latin typeface="Open Sans" panose="020B0606030504020204" pitchFamily="34" charset="0"/>
              </a:rPr>
              <a:t>A. Sắt thép, máy móc và động cơ hơi nước được sử dụng rộng rãi trong tất cả các lĩnh vực  </a:t>
            </a:r>
            <a:endParaRPr lang="en-US" dirty="0"/>
          </a:p>
        </p:txBody>
      </p:sp>
      <p:sp>
        <p:nvSpPr>
          <p:cNvPr id="5" name="Rectangle: Rounded Corners 4">
            <a:extLst>
              <a:ext uri="{FF2B5EF4-FFF2-40B4-BE49-F238E27FC236}">
                <a16:creationId xmlns:a16="http://schemas.microsoft.com/office/drawing/2014/main" id="{ED8E01E4-A3C4-4696-97B3-36A3BA860295}"/>
              </a:ext>
            </a:extLst>
          </p:cNvPr>
          <p:cNvSpPr/>
          <p:nvPr/>
        </p:nvSpPr>
        <p:spPr>
          <a:xfrm>
            <a:off x="722513" y="2341711"/>
            <a:ext cx="7704856" cy="75608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Open Sans" panose="020B0606030504020204" pitchFamily="34" charset="0"/>
              </a:rPr>
              <a:t>B. </a:t>
            </a:r>
            <a:r>
              <a:rPr lang="en-US" b="0" i="0" dirty="0" err="1">
                <a:solidFill>
                  <a:srgbClr val="000000"/>
                </a:solidFill>
                <a:effectLst/>
                <a:latin typeface="Open Sans" panose="020B0606030504020204" pitchFamily="34" charset="0"/>
              </a:rPr>
              <a:t>Nhờ</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có</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sắt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thép</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máy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móc</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đã</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chế</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tạo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đc</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nhiều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vật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liệu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mới</a:t>
            </a:r>
            <a:r>
              <a:rPr lang="en-US" b="0" i="0" dirty="0">
                <a:solidFill>
                  <a:srgbClr val="000000"/>
                </a:solidFill>
                <a:effectLst/>
                <a:latin typeface="Open Sans" panose="020B0606030504020204" pitchFamily="34" charset="0"/>
              </a:rPr>
              <a:t>  </a:t>
            </a:r>
            <a:endParaRPr lang="en-US" dirty="0"/>
          </a:p>
        </p:txBody>
      </p:sp>
      <p:sp>
        <p:nvSpPr>
          <p:cNvPr id="6" name="Rectangle: Rounded Corners 5">
            <a:extLst>
              <a:ext uri="{FF2B5EF4-FFF2-40B4-BE49-F238E27FC236}">
                <a16:creationId xmlns:a16="http://schemas.microsoft.com/office/drawing/2014/main" id="{09B3E80E-E3C8-4CE4-888A-E0DBAE1D2D0D}"/>
              </a:ext>
            </a:extLst>
          </p:cNvPr>
          <p:cNvSpPr/>
          <p:nvPr/>
        </p:nvSpPr>
        <p:spPr>
          <a:xfrm>
            <a:off x="719572" y="3212194"/>
            <a:ext cx="7704856" cy="83651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0" i="0" dirty="0">
                <a:solidFill>
                  <a:srgbClr val="000000"/>
                </a:solidFill>
                <a:effectLst/>
                <a:latin typeface="Open Sans" panose="020B0606030504020204" pitchFamily="34" charset="0"/>
              </a:rPr>
              <a:t>C. Động cơ hơi nước quyết định sự phát triển của một quốc gia  </a:t>
            </a:r>
            <a:endParaRPr lang="en-US" dirty="0"/>
          </a:p>
        </p:txBody>
      </p:sp>
      <p:sp>
        <p:nvSpPr>
          <p:cNvPr id="7" name="Rectangle: Rounded Corners 6">
            <a:extLst>
              <a:ext uri="{FF2B5EF4-FFF2-40B4-BE49-F238E27FC236}">
                <a16:creationId xmlns:a16="http://schemas.microsoft.com/office/drawing/2014/main" id="{D646B009-322F-4E54-958C-D731635B71DD}"/>
              </a:ext>
            </a:extLst>
          </p:cNvPr>
          <p:cNvSpPr/>
          <p:nvPr/>
        </p:nvSpPr>
        <p:spPr>
          <a:xfrm>
            <a:off x="733365" y="4163107"/>
            <a:ext cx="7704856" cy="929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Open Sans" panose="020B0606030504020204" pitchFamily="34" charset="0"/>
              </a:rPr>
              <a:t>D. </a:t>
            </a:r>
            <a:r>
              <a:rPr lang="en-US" b="0" i="0" dirty="0" err="1">
                <a:solidFill>
                  <a:srgbClr val="000000"/>
                </a:solidFill>
                <a:effectLst/>
                <a:latin typeface="Open Sans" panose="020B0606030504020204" pitchFamily="34" charset="0"/>
              </a:rPr>
              <a:t>Hoạt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động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sản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xuất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của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thế</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giới</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chuyển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từ</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thủ</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công</a:t>
            </a:r>
            <a:r>
              <a:rPr lang="en-US" b="0" i="0" dirty="0">
                <a:solidFill>
                  <a:srgbClr val="000000"/>
                </a:solidFill>
                <a:effectLst/>
                <a:latin typeface="Open Sans" panose="020B0606030504020204" pitchFamily="34" charset="0"/>
              </a:rPr>
              <a:t> sang </a:t>
            </a:r>
            <a:r>
              <a:rPr lang="en-US" b="0" i="0" dirty="0" err="1">
                <a:solidFill>
                  <a:srgbClr val="000000"/>
                </a:solidFill>
                <a:effectLst/>
                <a:latin typeface="Open Sans" panose="020B0606030504020204" pitchFamily="34" charset="0"/>
              </a:rPr>
              <a:t>sử</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dụng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máy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móc</a:t>
            </a:r>
            <a:endParaRPr lang="en-US" dirty="0"/>
          </a:p>
        </p:txBody>
      </p:sp>
      <p:sp>
        <p:nvSpPr>
          <p:cNvPr id="8" name="Rectangle: Rounded Corners 7">
            <a:extLst>
              <a:ext uri="{FF2B5EF4-FFF2-40B4-BE49-F238E27FC236}">
                <a16:creationId xmlns:a16="http://schemas.microsoft.com/office/drawing/2014/main" id="{6452FED5-5E6C-4EBE-84E7-61B767C0F072}"/>
              </a:ext>
            </a:extLst>
          </p:cNvPr>
          <p:cNvSpPr/>
          <p:nvPr/>
        </p:nvSpPr>
        <p:spPr>
          <a:xfrm>
            <a:off x="716224" y="1428580"/>
            <a:ext cx="7704856" cy="836514"/>
          </a:xfrm>
          <a:prstGeom prst="roundRect">
            <a:avLst/>
          </a:prstGeom>
          <a:solidFill>
            <a:srgbClr val="FEC8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0" i="0" dirty="0">
                <a:solidFill>
                  <a:srgbClr val="000000"/>
                </a:solidFill>
                <a:effectLst/>
                <a:latin typeface="Open Sans" panose="020B0606030504020204" pitchFamily="34" charset="0"/>
              </a:rPr>
              <a:t>A. Sắt thép, máy móc và động cơ hơi nước được sử dụng rộng rãi trong tất cả các lĩnh vực  </a:t>
            </a:r>
            <a:endParaRPr lang="en-US" dirty="0"/>
          </a:p>
        </p:txBody>
      </p:sp>
    </p:spTree>
    <p:extLst>
      <p:ext uri="{BB962C8B-B14F-4D97-AF65-F5344CB8AC3E}">
        <p14:creationId xmlns:p14="http://schemas.microsoft.com/office/powerpoint/2010/main" val="13174387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8EAFB5-28FF-40E0-8840-3D1829E0CD2D}"/>
              </a:ext>
            </a:extLst>
          </p:cNvPr>
          <p:cNvSpPr txBox="1"/>
          <p:nvPr/>
        </p:nvSpPr>
        <p:spPr>
          <a:xfrm>
            <a:off x="1067843" y="52264"/>
            <a:ext cx="1955985" cy="461665"/>
          </a:xfrm>
          <a:prstGeom prst="rect">
            <a:avLst/>
          </a:prstGeom>
          <a:noFill/>
        </p:spPr>
        <p:txBody>
          <a:bodyPr wrap="none" rtlCol="0">
            <a:spAutoFit/>
          </a:bodyPr>
          <a:lstStyle/>
          <a:p>
            <a:r>
              <a:rPr lang="en-US" altLang="zh-CN" sz="2400" b="1" kern="0" dirty="0">
                <a:solidFill>
                  <a:srgbClr val="FF0000"/>
                </a:solidFill>
                <a:ea typeface="微软雅黑" panose="020B0503020204020204" pitchFamily="34" charset="-122"/>
                <a:cs typeface="+mn-ea"/>
                <a:sym typeface="+mn-lt"/>
              </a:rPr>
              <a:t>LUYỆN TẬP</a:t>
            </a:r>
            <a:endParaRPr lang="en-US" sz="2400" b="1" i="1" dirty="0">
              <a:solidFill>
                <a:srgbClr val="FF0000"/>
              </a:solidFill>
            </a:endParaRPr>
          </a:p>
        </p:txBody>
      </p:sp>
      <p:sp>
        <p:nvSpPr>
          <p:cNvPr id="3" name="Rectangle: Rounded Corners 2">
            <a:extLst>
              <a:ext uri="{FF2B5EF4-FFF2-40B4-BE49-F238E27FC236}">
                <a16:creationId xmlns:a16="http://schemas.microsoft.com/office/drawing/2014/main" id="{DE76DAE7-F6F3-475A-826F-DC44AFB535E8}"/>
              </a:ext>
            </a:extLst>
          </p:cNvPr>
          <p:cNvSpPr/>
          <p:nvPr/>
        </p:nvSpPr>
        <p:spPr>
          <a:xfrm>
            <a:off x="719572" y="513930"/>
            <a:ext cx="7704856" cy="83447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err="1">
                <a:solidFill>
                  <a:srgbClr val="FF0000"/>
                </a:solidFill>
                <a:effectLst/>
                <a:latin typeface="Open Sans" panose="020B0606030504020204" pitchFamily="34" charset="0"/>
              </a:rPr>
              <a:t>Câu</a:t>
            </a:r>
            <a:r>
              <a:rPr lang="en-US" b="1" i="0" dirty="0">
                <a:solidFill>
                  <a:srgbClr val="FF0000"/>
                </a:solidFill>
                <a:effectLst/>
                <a:latin typeface="Open Sans" panose="020B0606030504020204" pitchFamily="34" charset="0"/>
              </a:rPr>
              <a:t> 4. </a:t>
            </a:r>
            <a:r>
              <a:rPr lang="vi-VN" b="1" i="0" dirty="0">
                <a:solidFill>
                  <a:srgbClr val="FF0000"/>
                </a:solidFill>
                <a:effectLst/>
                <a:latin typeface="Open Sans" panose="020B0606030504020204" pitchFamily="34" charset="0"/>
              </a:rPr>
              <a:t>“ Tôi hi vọng rằng nhân loại sẽ ra được từ những phát minh Khoa học nhiều điều tốt hơn là điều xấu”. Đây là câu nói của ai?</a:t>
            </a:r>
            <a:endParaRPr lang="en-US" b="1" dirty="0">
              <a:solidFill>
                <a:srgbClr val="FF0000"/>
              </a:solidFill>
            </a:endParaRPr>
          </a:p>
        </p:txBody>
      </p:sp>
      <p:sp>
        <p:nvSpPr>
          <p:cNvPr id="4" name="Rectangle: Rounded Corners 3">
            <a:extLst>
              <a:ext uri="{FF2B5EF4-FFF2-40B4-BE49-F238E27FC236}">
                <a16:creationId xmlns:a16="http://schemas.microsoft.com/office/drawing/2014/main" id="{242B8FC9-72B2-4041-B6D8-82010597E106}"/>
              </a:ext>
            </a:extLst>
          </p:cNvPr>
          <p:cNvSpPr/>
          <p:nvPr/>
        </p:nvSpPr>
        <p:spPr>
          <a:xfrm>
            <a:off x="719572" y="1469192"/>
            <a:ext cx="7704856" cy="635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i="0" dirty="0">
                <a:solidFill>
                  <a:srgbClr val="000000"/>
                </a:solidFill>
                <a:effectLst/>
                <a:latin typeface="Open Sans" panose="020B0606030504020204" pitchFamily="34" charset="0"/>
              </a:rPr>
              <a:t>A. </a:t>
            </a:r>
            <a:r>
              <a:rPr lang="en-US" i="0" dirty="0" err="1">
                <a:solidFill>
                  <a:srgbClr val="000000"/>
                </a:solidFill>
                <a:effectLst/>
                <a:latin typeface="Open Sans" panose="020B0606030504020204" pitchFamily="34" charset="0"/>
              </a:rPr>
              <a:t>Nhà</a:t>
            </a:r>
            <a:r>
              <a:rPr lang="en-US" i="0" dirty="0">
                <a:solidFill>
                  <a:srgbClr val="000000"/>
                </a:solidFill>
                <a:effectLst/>
                <a:latin typeface="Open Sans" panose="020B0606030504020204" pitchFamily="34" charset="0"/>
              </a:rPr>
              <a:t> khoa </a:t>
            </a:r>
            <a:r>
              <a:rPr lang="en-US" i="0" dirty="0" err="1">
                <a:solidFill>
                  <a:srgbClr val="000000"/>
                </a:solidFill>
                <a:effectLst/>
                <a:latin typeface="Open Sans" panose="020B0606030504020204" pitchFamily="34" charset="0"/>
              </a:rPr>
              <a:t>học</a:t>
            </a:r>
            <a:r>
              <a:rPr lang="en-US" i="0" dirty="0">
                <a:solidFill>
                  <a:srgbClr val="000000"/>
                </a:solidFill>
                <a:effectLst/>
                <a:latin typeface="Open Sans" panose="020B0606030504020204" pitchFamily="34" charset="0"/>
              </a:rPr>
              <a:t> A. </a:t>
            </a:r>
            <a:r>
              <a:rPr lang="en-US" i="0" dirty="0" err="1">
                <a:solidFill>
                  <a:srgbClr val="000000"/>
                </a:solidFill>
                <a:effectLst/>
                <a:latin typeface="Open Sans" panose="020B0606030504020204" pitchFamily="34" charset="0"/>
              </a:rPr>
              <a:t>Nô</a:t>
            </a:r>
            <a:r>
              <a:rPr lang="en-US" i="0" dirty="0">
                <a:solidFill>
                  <a:srgbClr val="000000"/>
                </a:solidFill>
                <a:effectLst/>
                <a:latin typeface="Open Sans" panose="020B0606030504020204" pitchFamily="34" charset="0"/>
              </a:rPr>
              <a:t> –ben</a:t>
            </a:r>
            <a:endParaRPr lang="en-US" dirty="0"/>
          </a:p>
        </p:txBody>
      </p:sp>
      <p:sp>
        <p:nvSpPr>
          <p:cNvPr id="5" name="Rectangle: Rounded Corners 4">
            <a:extLst>
              <a:ext uri="{FF2B5EF4-FFF2-40B4-BE49-F238E27FC236}">
                <a16:creationId xmlns:a16="http://schemas.microsoft.com/office/drawing/2014/main" id="{ED8E01E4-A3C4-4696-97B3-36A3BA860295}"/>
              </a:ext>
            </a:extLst>
          </p:cNvPr>
          <p:cNvSpPr/>
          <p:nvPr/>
        </p:nvSpPr>
        <p:spPr>
          <a:xfrm>
            <a:off x="722513" y="2225276"/>
            <a:ext cx="7704856" cy="65649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i="0" dirty="0">
                <a:solidFill>
                  <a:srgbClr val="000000"/>
                </a:solidFill>
                <a:effectLst/>
                <a:latin typeface="Open Sans" panose="020B0606030504020204" pitchFamily="34" charset="0"/>
              </a:rPr>
              <a:t>B. </a:t>
            </a:r>
            <a:r>
              <a:rPr lang="en-US" i="0" dirty="0" err="1">
                <a:solidFill>
                  <a:srgbClr val="000000"/>
                </a:solidFill>
                <a:effectLst/>
                <a:latin typeface="Open Sans" panose="020B0606030504020204" pitchFamily="34" charset="0"/>
              </a:rPr>
              <a:t>Nhà</a:t>
            </a:r>
            <a:r>
              <a:rPr lang="en-US" i="0" dirty="0">
                <a:solidFill>
                  <a:srgbClr val="000000"/>
                </a:solidFill>
                <a:effectLst/>
                <a:latin typeface="Open Sans" panose="020B0606030504020204" pitchFamily="34" charset="0"/>
              </a:rPr>
              <a:t> khoa </a:t>
            </a:r>
            <a:r>
              <a:rPr lang="en-US" i="0" dirty="0" err="1">
                <a:solidFill>
                  <a:srgbClr val="000000"/>
                </a:solidFill>
                <a:effectLst/>
                <a:latin typeface="Open Sans" panose="020B0606030504020204" pitchFamily="34" charset="0"/>
              </a:rPr>
              <a:t>học</a:t>
            </a:r>
            <a:r>
              <a:rPr lang="en-US" i="0" dirty="0">
                <a:solidFill>
                  <a:srgbClr val="000000"/>
                </a:solidFill>
                <a:effectLst/>
                <a:latin typeface="Open Sans" panose="020B0606030504020204" pitchFamily="34" charset="0"/>
              </a:rPr>
              <a:t> An-be Anh-</a:t>
            </a:r>
            <a:r>
              <a:rPr lang="en-US" i="0" dirty="0" err="1">
                <a:solidFill>
                  <a:srgbClr val="000000"/>
                </a:solidFill>
                <a:effectLst/>
                <a:latin typeface="Open Sans" panose="020B0606030504020204" pitchFamily="34" charset="0"/>
              </a:rPr>
              <a:t>xtanh</a:t>
            </a:r>
            <a:endParaRPr lang="en-US" dirty="0"/>
          </a:p>
        </p:txBody>
      </p:sp>
      <p:sp>
        <p:nvSpPr>
          <p:cNvPr id="6" name="Rectangle: Rounded Corners 5">
            <a:extLst>
              <a:ext uri="{FF2B5EF4-FFF2-40B4-BE49-F238E27FC236}">
                <a16:creationId xmlns:a16="http://schemas.microsoft.com/office/drawing/2014/main" id="{09B3E80E-E3C8-4CE4-888A-E0DBAE1D2D0D}"/>
              </a:ext>
            </a:extLst>
          </p:cNvPr>
          <p:cNvSpPr/>
          <p:nvPr/>
        </p:nvSpPr>
        <p:spPr>
          <a:xfrm>
            <a:off x="683568" y="3097796"/>
            <a:ext cx="7704856" cy="6564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i="0" dirty="0">
                <a:solidFill>
                  <a:srgbClr val="000000"/>
                </a:solidFill>
                <a:effectLst/>
                <a:latin typeface="Open Sans" panose="020B0606030504020204" pitchFamily="34" charset="0"/>
              </a:rPr>
              <a:t> C. </a:t>
            </a:r>
            <a:r>
              <a:rPr lang="en-US" i="0" dirty="0" err="1">
                <a:solidFill>
                  <a:srgbClr val="000000"/>
                </a:solidFill>
                <a:effectLst/>
                <a:latin typeface="Open Sans" panose="020B0606030504020204" pitchFamily="34" charset="0"/>
              </a:rPr>
              <a:t>Nhà</a:t>
            </a:r>
            <a:r>
              <a:rPr lang="en-US" i="0" dirty="0">
                <a:solidFill>
                  <a:srgbClr val="000000"/>
                </a:solidFill>
                <a:effectLst/>
                <a:latin typeface="Open Sans" panose="020B0606030504020204" pitchFamily="34" charset="0"/>
              </a:rPr>
              <a:t> khoa </a:t>
            </a:r>
            <a:r>
              <a:rPr lang="en-US" i="0" dirty="0" err="1">
                <a:solidFill>
                  <a:srgbClr val="000000"/>
                </a:solidFill>
                <a:effectLst/>
                <a:latin typeface="Open Sans" panose="020B0606030504020204" pitchFamily="34" charset="0"/>
              </a:rPr>
              <a:t>học</a:t>
            </a:r>
            <a:r>
              <a:rPr lang="en-US" i="0" dirty="0">
                <a:solidFill>
                  <a:srgbClr val="000000"/>
                </a:solidFill>
                <a:effectLst/>
                <a:latin typeface="Open Sans" panose="020B0606030504020204" pitchFamily="34" charset="0"/>
              </a:rPr>
              <a:t> </a:t>
            </a:r>
            <a:r>
              <a:rPr lang="en-US" i="0" dirty="0" err="1">
                <a:solidFill>
                  <a:srgbClr val="000000"/>
                </a:solidFill>
                <a:effectLst/>
                <a:latin typeface="Open Sans" panose="020B0606030504020204" pitchFamily="34" charset="0"/>
              </a:rPr>
              <a:t>C.xi-ôn-cốp-xki</a:t>
            </a:r>
            <a:r>
              <a:rPr lang="en-US" i="0" dirty="0">
                <a:solidFill>
                  <a:srgbClr val="000000"/>
                </a:solidFill>
                <a:effectLst/>
                <a:latin typeface="Open Sans" panose="020B0606030504020204" pitchFamily="34" charset="0"/>
              </a:rPr>
              <a:t>.</a:t>
            </a:r>
            <a:endParaRPr lang="en-US" dirty="0"/>
          </a:p>
        </p:txBody>
      </p:sp>
      <p:sp>
        <p:nvSpPr>
          <p:cNvPr id="7" name="Rectangle: Rounded Corners 6">
            <a:extLst>
              <a:ext uri="{FF2B5EF4-FFF2-40B4-BE49-F238E27FC236}">
                <a16:creationId xmlns:a16="http://schemas.microsoft.com/office/drawing/2014/main" id="{D646B009-322F-4E54-958C-D731635B71DD}"/>
              </a:ext>
            </a:extLst>
          </p:cNvPr>
          <p:cNvSpPr/>
          <p:nvPr/>
        </p:nvSpPr>
        <p:spPr>
          <a:xfrm>
            <a:off x="719572" y="3875074"/>
            <a:ext cx="7704856" cy="6564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i="0" dirty="0">
                <a:solidFill>
                  <a:srgbClr val="000000"/>
                </a:solidFill>
                <a:effectLst/>
                <a:latin typeface="Open Sans" panose="020B0606030504020204" pitchFamily="34" charset="0"/>
              </a:rPr>
              <a:t>D. </a:t>
            </a:r>
            <a:r>
              <a:rPr lang="en-US" i="0" dirty="0" err="1">
                <a:solidFill>
                  <a:srgbClr val="000000"/>
                </a:solidFill>
                <a:effectLst/>
                <a:latin typeface="Open Sans" panose="020B0606030504020204" pitchFamily="34" charset="0"/>
              </a:rPr>
              <a:t>Nhà</a:t>
            </a:r>
            <a:r>
              <a:rPr lang="en-US" i="0" dirty="0">
                <a:solidFill>
                  <a:srgbClr val="000000"/>
                </a:solidFill>
                <a:effectLst/>
                <a:latin typeface="Open Sans" panose="020B0606030504020204" pitchFamily="34" charset="0"/>
              </a:rPr>
              <a:t> khoa </a:t>
            </a:r>
            <a:r>
              <a:rPr lang="en-US" i="0" dirty="0" err="1">
                <a:solidFill>
                  <a:srgbClr val="000000"/>
                </a:solidFill>
                <a:effectLst/>
                <a:latin typeface="Open Sans" panose="020B0606030504020204" pitchFamily="34" charset="0"/>
              </a:rPr>
              <a:t>học</a:t>
            </a:r>
            <a:r>
              <a:rPr lang="en-US" i="0" dirty="0">
                <a:solidFill>
                  <a:srgbClr val="000000"/>
                </a:solidFill>
                <a:effectLst/>
                <a:latin typeface="Open Sans" panose="020B0606030504020204" pitchFamily="34" charset="0"/>
              </a:rPr>
              <a:t> </a:t>
            </a:r>
            <a:r>
              <a:rPr lang="en-US" i="0" dirty="0" err="1">
                <a:solidFill>
                  <a:srgbClr val="000000"/>
                </a:solidFill>
                <a:effectLst/>
                <a:latin typeface="Open Sans" panose="020B0606030504020204" pitchFamily="34" charset="0"/>
              </a:rPr>
              <a:t>Uyn-ba</a:t>
            </a:r>
            <a:r>
              <a:rPr lang="en-US" i="0" dirty="0">
                <a:solidFill>
                  <a:srgbClr val="000000"/>
                </a:solidFill>
                <a:effectLst/>
                <a:latin typeface="Open Sans" panose="020B0606030504020204" pitchFamily="34" charset="0"/>
              </a:rPr>
              <a:t> Rai.</a:t>
            </a:r>
            <a:endParaRPr lang="en-US" dirty="0"/>
          </a:p>
        </p:txBody>
      </p:sp>
      <p:sp>
        <p:nvSpPr>
          <p:cNvPr id="8" name="Rectangle: Rounded Corners 7">
            <a:extLst>
              <a:ext uri="{FF2B5EF4-FFF2-40B4-BE49-F238E27FC236}">
                <a16:creationId xmlns:a16="http://schemas.microsoft.com/office/drawing/2014/main" id="{BAAD7E7F-13C0-4FB9-BB0D-C9CFE4A57C08}"/>
              </a:ext>
            </a:extLst>
          </p:cNvPr>
          <p:cNvSpPr/>
          <p:nvPr/>
        </p:nvSpPr>
        <p:spPr>
          <a:xfrm>
            <a:off x="726215" y="1467932"/>
            <a:ext cx="7704856" cy="635300"/>
          </a:xfrm>
          <a:prstGeom prst="roundRect">
            <a:avLst/>
          </a:prstGeom>
          <a:solidFill>
            <a:srgbClr val="FEC8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i="0" dirty="0">
                <a:solidFill>
                  <a:srgbClr val="000000"/>
                </a:solidFill>
                <a:effectLst/>
                <a:latin typeface="Open Sans" panose="020B0606030504020204" pitchFamily="34" charset="0"/>
              </a:rPr>
              <a:t>A. </a:t>
            </a:r>
            <a:r>
              <a:rPr lang="en-US" i="0" dirty="0" err="1">
                <a:solidFill>
                  <a:srgbClr val="000000"/>
                </a:solidFill>
                <a:effectLst/>
                <a:latin typeface="Open Sans" panose="020B0606030504020204" pitchFamily="34" charset="0"/>
              </a:rPr>
              <a:t>Nhà</a:t>
            </a:r>
            <a:r>
              <a:rPr lang="en-US" i="0" dirty="0">
                <a:solidFill>
                  <a:srgbClr val="000000"/>
                </a:solidFill>
                <a:effectLst/>
                <a:latin typeface="Open Sans" panose="020B0606030504020204" pitchFamily="34" charset="0"/>
              </a:rPr>
              <a:t> khoa </a:t>
            </a:r>
            <a:r>
              <a:rPr lang="en-US" i="0" dirty="0" err="1">
                <a:solidFill>
                  <a:srgbClr val="000000"/>
                </a:solidFill>
                <a:effectLst/>
                <a:latin typeface="Open Sans" panose="020B0606030504020204" pitchFamily="34" charset="0"/>
              </a:rPr>
              <a:t>học</a:t>
            </a:r>
            <a:r>
              <a:rPr lang="en-US" i="0" dirty="0">
                <a:solidFill>
                  <a:srgbClr val="000000"/>
                </a:solidFill>
                <a:effectLst/>
                <a:latin typeface="Open Sans" panose="020B0606030504020204" pitchFamily="34" charset="0"/>
              </a:rPr>
              <a:t> A. </a:t>
            </a:r>
            <a:r>
              <a:rPr lang="en-US" i="0" dirty="0" err="1">
                <a:solidFill>
                  <a:srgbClr val="000000"/>
                </a:solidFill>
                <a:effectLst/>
                <a:latin typeface="Open Sans" panose="020B0606030504020204" pitchFamily="34" charset="0"/>
              </a:rPr>
              <a:t>Nô</a:t>
            </a:r>
            <a:r>
              <a:rPr lang="en-US" i="0" dirty="0">
                <a:solidFill>
                  <a:srgbClr val="000000"/>
                </a:solidFill>
                <a:effectLst/>
                <a:latin typeface="Open Sans" panose="020B0606030504020204" pitchFamily="34" charset="0"/>
              </a:rPr>
              <a:t> –ben</a:t>
            </a:r>
            <a:endParaRPr lang="en-US" dirty="0"/>
          </a:p>
        </p:txBody>
      </p:sp>
    </p:spTree>
    <p:extLst>
      <p:ext uri="{BB962C8B-B14F-4D97-AF65-F5344CB8AC3E}">
        <p14:creationId xmlns:p14="http://schemas.microsoft.com/office/powerpoint/2010/main" val="33051567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741D78-5B9B-4BE1-90F1-F93AB0D1E43D}"/>
              </a:ext>
            </a:extLst>
          </p:cNvPr>
          <p:cNvSpPr txBox="1"/>
          <p:nvPr/>
        </p:nvSpPr>
        <p:spPr>
          <a:xfrm>
            <a:off x="2123728" y="88268"/>
            <a:ext cx="4572000" cy="461665"/>
          </a:xfrm>
          <a:prstGeom prst="rect">
            <a:avLst/>
          </a:prstGeom>
          <a:noFill/>
        </p:spPr>
        <p:txBody>
          <a:bodyPr wrap="square">
            <a:spAutoFit/>
          </a:bodyPr>
          <a:lstStyle/>
          <a:p>
            <a:pPr algn="ctr"/>
            <a:r>
              <a:rPr lang="en-US" sz="2400" b="1" dirty="0">
                <a:solidFill>
                  <a:srgbClr val="FF0000"/>
                </a:solidFill>
              </a:rPr>
              <a:t>CÂU HỎI ÔN TẬP</a:t>
            </a:r>
            <a:endParaRPr lang="en-US" sz="2400" dirty="0">
              <a:solidFill>
                <a:srgbClr val="FF0000"/>
              </a:solidFill>
            </a:endParaRPr>
          </a:p>
        </p:txBody>
      </p:sp>
      <p:sp>
        <p:nvSpPr>
          <p:cNvPr id="4" name="Rectangle 3">
            <a:extLst>
              <a:ext uri="{FF2B5EF4-FFF2-40B4-BE49-F238E27FC236}">
                <a16:creationId xmlns:a16="http://schemas.microsoft.com/office/drawing/2014/main" id="{766FC66C-A44C-4DA1-9945-BA4E3BF7DD39}"/>
              </a:ext>
            </a:extLst>
          </p:cNvPr>
          <p:cNvSpPr/>
          <p:nvPr/>
        </p:nvSpPr>
        <p:spPr>
          <a:xfrm>
            <a:off x="683568" y="3292624"/>
            <a:ext cx="8136904" cy="93610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rPr>
              <a:t>Câu</a:t>
            </a:r>
            <a:r>
              <a:rPr lang="en-US" sz="2000" dirty="0">
                <a:solidFill>
                  <a:schemeClr val="tx1"/>
                </a:solidFill>
              </a:rPr>
              <a:t> 3. </a:t>
            </a:r>
            <a:r>
              <a:rPr lang="en-US" sz="2000" dirty="0" err="1">
                <a:solidFill>
                  <a:schemeClr val="tx1"/>
                </a:solidFill>
              </a:rPr>
              <a:t>Em</a:t>
            </a:r>
            <a:r>
              <a:rPr lang="en-US" sz="2000" dirty="0">
                <a:solidFill>
                  <a:schemeClr val="tx1"/>
                </a:solidFill>
              </a:rPr>
              <a:t> </a:t>
            </a:r>
            <a:r>
              <a:rPr lang="en-US" sz="2000" dirty="0" err="1">
                <a:solidFill>
                  <a:schemeClr val="tx1"/>
                </a:solidFill>
              </a:rPr>
              <a:t>biết</a:t>
            </a:r>
            <a:r>
              <a:rPr lang="en-US" sz="2000" dirty="0">
                <a:solidFill>
                  <a:schemeClr val="tx1"/>
                </a:solidFill>
              </a:rPr>
              <a:t> </a:t>
            </a:r>
            <a:r>
              <a:rPr lang="en-US" sz="2000" dirty="0" err="1">
                <a:solidFill>
                  <a:schemeClr val="tx1"/>
                </a:solidFill>
              </a:rPr>
              <a:t>gì</a:t>
            </a:r>
            <a:r>
              <a:rPr lang="en-US" sz="2000" dirty="0">
                <a:solidFill>
                  <a:schemeClr val="tx1"/>
                </a:solidFill>
              </a:rPr>
              <a:t> </a:t>
            </a:r>
            <a:r>
              <a:rPr lang="en-US" sz="2000" dirty="0" err="1">
                <a:solidFill>
                  <a:schemeClr val="tx1"/>
                </a:solidFill>
              </a:rPr>
              <a:t>về</a:t>
            </a:r>
            <a:r>
              <a:rPr lang="en-US" sz="2000" dirty="0">
                <a:solidFill>
                  <a:schemeClr val="tx1"/>
                </a:solidFill>
              </a:rPr>
              <a:t> </a:t>
            </a:r>
            <a:r>
              <a:rPr lang="en-US" sz="2000" dirty="0" err="1">
                <a:solidFill>
                  <a:schemeClr val="tx1"/>
                </a:solidFill>
              </a:rPr>
              <a:t>những</a:t>
            </a:r>
            <a:r>
              <a:rPr lang="en-US" sz="2000" dirty="0">
                <a:solidFill>
                  <a:schemeClr val="tx1"/>
                </a:solidFill>
              </a:rPr>
              <a:t> </a:t>
            </a:r>
            <a:r>
              <a:rPr lang="en-US" sz="2000" dirty="0" err="1">
                <a:solidFill>
                  <a:schemeClr val="tx1"/>
                </a:solidFill>
              </a:rPr>
              <a:t>tiến</a:t>
            </a:r>
            <a:r>
              <a:rPr lang="en-US" sz="2000" dirty="0">
                <a:solidFill>
                  <a:schemeClr val="tx1"/>
                </a:solidFill>
              </a:rPr>
              <a:t> </a:t>
            </a:r>
            <a:r>
              <a:rPr lang="en-US" sz="2000" dirty="0" err="1">
                <a:solidFill>
                  <a:schemeClr val="tx1"/>
                </a:solidFill>
              </a:rPr>
              <a:t>bộ</a:t>
            </a:r>
            <a:r>
              <a:rPr lang="en-US" sz="2000" dirty="0">
                <a:solidFill>
                  <a:schemeClr val="tx1"/>
                </a:solidFill>
              </a:rPr>
              <a:t> </a:t>
            </a:r>
            <a:r>
              <a:rPr lang="en-US" sz="2000" dirty="0" err="1">
                <a:solidFill>
                  <a:schemeClr val="tx1"/>
                </a:solidFill>
              </a:rPr>
              <a:t>của</a:t>
            </a:r>
            <a:r>
              <a:rPr lang="en-US" sz="2000" dirty="0">
                <a:solidFill>
                  <a:schemeClr val="tx1"/>
                </a:solidFill>
              </a:rPr>
              <a:t> KHKT </a:t>
            </a:r>
            <a:r>
              <a:rPr lang="en-US" sz="2000" dirty="0" err="1">
                <a:solidFill>
                  <a:schemeClr val="tx1"/>
                </a:solidFill>
              </a:rPr>
              <a:t>thế</a:t>
            </a:r>
            <a:r>
              <a:rPr lang="en-US" sz="2000" dirty="0">
                <a:solidFill>
                  <a:schemeClr val="tx1"/>
                </a:solidFill>
              </a:rPr>
              <a:t> </a:t>
            </a:r>
            <a:r>
              <a:rPr lang="en-US" sz="2000" dirty="0" err="1">
                <a:solidFill>
                  <a:schemeClr val="tx1"/>
                </a:solidFill>
              </a:rPr>
              <a:t>giới</a:t>
            </a:r>
            <a:r>
              <a:rPr lang="en-US" sz="2000" dirty="0">
                <a:solidFill>
                  <a:schemeClr val="tx1"/>
                </a:solidFill>
              </a:rPr>
              <a:t> </a:t>
            </a:r>
            <a:r>
              <a:rPr lang="en-US" sz="2000" dirty="0" err="1">
                <a:solidFill>
                  <a:schemeClr val="tx1"/>
                </a:solidFill>
              </a:rPr>
              <a:t>nửa</a:t>
            </a:r>
            <a:r>
              <a:rPr lang="en-US" sz="2000" dirty="0">
                <a:solidFill>
                  <a:schemeClr val="tx1"/>
                </a:solidFill>
              </a:rPr>
              <a:t> </a:t>
            </a:r>
            <a:r>
              <a:rPr lang="en-US" sz="2000" dirty="0" err="1">
                <a:solidFill>
                  <a:schemeClr val="tx1"/>
                </a:solidFill>
              </a:rPr>
              <a:t>đầu</a:t>
            </a:r>
            <a:r>
              <a:rPr lang="en-US" sz="2000" dirty="0">
                <a:solidFill>
                  <a:schemeClr val="tx1"/>
                </a:solidFill>
              </a:rPr>
              <a:t> </a:t>
            </a:r>
            <a:r>
              <a:rPr lang="en-US" sz="2000" dirty="0" err="1">
                <a:solidFill>
                  <a:schemeClr val="tx1"/>
                </a:solidFill>
              </a:rPr>
              <a:t>thế</a:t>
            </a:r>
            <a:r>
              <a:rPr lang="en-US" sz="2000" dirty="0">
                <a:solidFill>
                  <a:schemeClr val="tx1"/>
                </a:solidFill>
              </a:rPr>
              <a:t> </a:t>
            </a:r>
            <a:r>
              <a:rPr lang="en-US" sz="2000" dirty="0" err="1">
                <a:solidFill>
                  <a:schemeClr val="tx1"/>
                </a:solidFill>
              </a:rPr>
              <a:t>kỉ</a:t>
            </a:r>
            <a:r>
              <a:rPr lang="en-US" sz="2000" dirty="0">
                <a:solidFill>
                  <a:schemeClr val="tx1"/>
                </a:solidFill>
              </a:rPr>
              <a:t> XX? </a:t>
            </a:r>
            <a:r>
              <a:rPr lang="en-US" sz="2000" dirty="0" err="1">
                <a:solidFill>
                  <a:schemeClr val="tx1"/>
                </a:solidFill>
              </a:rPr>
              <a:t>Những</a:t>
            </a:r>
            <a:r>
              <a:rPr lang="en-US" sz="2000" dirty="0">
                <a:solidFill>
                  <a:schemeClr val="tx1"/>
                </a:solidFill>
              </a:rPr>
              <a:t> </a:t>
            </a:r>
            <a:r>
              <a:rPr lang="en-US" sz="2000" dirty="0" err="1">
                <a:solidFill>
                  <a:schemeClr val="tx1"/>
                </a:solidFill>
              </a:rPr>
              <a:t>thành</a:t>
            </a:r>
            <a:r>
              <a:rPr lang="en-US" sz="2000" dirty="0">
                <a:solidFill>
                  <a:schemeClr val="tx1"/>
                </a:solidFill>
              </a:rPr>
              <a:t> </a:t>
            </a:r>
            <a:r>
              <a:rPr lang="en-US" sz="2000" dirty="0" err="1">
                <a:solidFill>
                  <a:schemeClr val="tx1"/>
                </a:solidFill>
              </a:rPr>
              <a:t>tựu</a:t>
            </a:r>
            <a:r>
              <a:rPr lang="en-US" sz="2000" dirty="0">
                <a:solidFill>
                  <a:schemeClr val="tx1"/>
                </a:solidFill>
              </a:rPr>
              <a:t> </a:t>
            </a:r>
            <a:r>
              <a:rPr lang="en-US" sz="2000" dirty="0" err="1">
                <a:solidFill>
                  <a:schemeClr val="tx1"/>
                </a:solidFill>
              </a:rPr>
              <a:t>này</a:t>
            </a:r>
            <a:r>
              <a:rPr lang="en-US" sz="2000" dirty="0">
                <a:solidFill>
                  <a:schemeClr val="tx1"/>
                </a:solidFill>
              </a:rPr>
              <a:t> </a:t>
            </a:r>
            <a:r>
              <a:rPr lang="en-US" sz="2000" dirty="0" err="1">
                <a:solidFill>
                  <a:schemeClr val="tx1"/>
                </a:solidFill>
              </a:rPr>
              <a:t>có</a:t>
            </a:r>
            <a:r>
              <a:rPr lang="en-US" sz="2000" dirty="0">
                <a:solidFill>
                  <a:schemeClr val="tx1"/>
                </a:solidFill>
              </a:rPr>
              <a:t> </a:t>
            </a:r>
            <a:r>
              <a:rPr lang="en-US" sz="2000" dirty="0" err="1">
                <a:solidFill>
                  <a:schemeClr val="tx1"/>
                </a:solidFill>
              </a:rPr>
              <a:t>tác</a:t>
            </a:r>
            <a:r>
              <a:rPr lang="en-US" sz="2000" dirty="0">
                <a:solidFill>
                  <a:schemeClr val="tx1"/>
                </a:solidFill>
              </a:rPr>
              <a:t> </a:t>
            </a:r>
            <a:r>
              <a:rPr lang="en-US" sz="2000" dirty="0" err="1">
                <a:solidFill>
                  <a:schemeClr val="tx1"/>
                </a:solidFill>
              </a:rPr>
              <a:t>động</a:t>
            </a:r>
            <a:r>
              <a:rPr lang="en-US" sz="2000" dirty="0">
                <a:solidFill>
                  <a:schemeClr val="tx1"/>
                </a:solidFill>
              </a:rPr>
              <a:t> </a:t>
            </a:r>
            <a:r>
              <a:rPr lang="en-US" sz="2000" dirty="0" err="1">
                <a:solidFill>
                  <a:schemeClr val="tx1"/>
                </a:solidFill>
              </a:rPr>
              <a:t>như</a:t>
            </a:r>
            <a:r>
              <a:rPr lang="en-US" sz="2000" dirty="0">
                <a:solidFill>
                  <a:schemeClr val="tx1"/>
                </a:solidFill>
              </a:rPr>
              <a:t> </a:t>
            </a:r>
            <a:r>
              <a:rPr lang="en-US" sz="2000" dirty="0" err="1">
                <a:solidFill>
                  <a:schemeClr val="tx1"/>
                </a:solidFill>
              </a:rPr>
              <a:t>thế</a:t>
            </a:r>
            <a:r>
              <a:rPr lang="en-US" sz="2000" dirty="0">
                <a:solidFill>
                  <a:schemeClr val="tx1"/>
                </a:solidFill>
              </a:rPr>
              <a:t> </a:t>
            </a:r>
            <a:r>
              <a:rPr lang="en-US" sz="2000" dirty="0" err="1">
                <a:solidFill>
                  <a:schemeClr val="tx1"/>
                </a:solidFill>
              </a:rPr>
              <a:t>nào</a:t>
            </a:r>
            <a:r>
              <a:rPr lang="en-US" sz="2000" dirty="0">
                <a:solidFill>
                  <a:schemeClr val="tx1"/>
                </a:solidFill>
              </a:rPr>
              <a:t> </a:t>
            </a:r>
            <a:r>
              <a:rPr lang="en-US" sz="2000" dirty="0" err="1">
                <a:solidFill>
                  <a:schemeClr val="tx1"/>
                </a:solidFill>
              </a:rPr>
              <a:t>đến</a:t>
            </a:r>
            <a:r>
              <a:rPr lang="en-US" sz="2000" dirty="0">
                <a:solidFill>
                  <a:schemeClr val="tx1"/>
                </a:solidFill>
              </a:rPr>
              <a:t> </a:t>
            </a:r>
            <a:r>
              <a:rPr lang="en-US" sz="2000" dirty="0" err="1">
                <a:solidFill>
                  <a:schemeClr val="tx1"/>
                </a:solidFill>
              </a:rPr>
              <a:t>đời</a:t>
            </a:r>
            <a:r>
              <a:rPr lang="en-US" sz="2000" dirty="0">
                <a:solidFill>
                  <a:schemeClr val="tx1"/>
                </a:solidFill>
              </a:rPr>
              <a:t> </a:t>
            </a:r>
            <a:r>
              <a:rPr lang="en-US" sz="2000" dirty="0" err="1">
                <a:solidFill>
                  <a:schemeClr val="tx1"/>
                </a:solidFill>
              </a:rPr>
              <a:t>sống</a:t>
            </a:r>
            <a:r>
              <a:rPr lang="en-US" sz="2000" dirty="0">
                <a:solidFill>
                  <a:schemeClr val="tx1"/>
                </a:solidFill>
              </a:rPr>
              <a:t> con </a:t>
            </a:r>
            <a:r>
              <a:rPr lang="en-US" sz="2000" dirty="0" err="1">
                <a:solidFill>
                  <a:schemeClr val="tx1"/>
                </a:solidFill>
              </a:rPr>
              <a:t>người</a:t>
            </a:r>
            <a:r>
              <a:rPr lang="en-US" sz="2000" dirty="0">
                <a:solidFill>
                  <a:schemeClr val="tx1"/>
                </a:solidFill>
              </a:rPr>
              <a:t>? </a:t>
            </a:r>
          </a:p>
        </p:txBody>
      </p:sp>
      <p:sp>
        <p:nvSpPr>
          <p:cNvPr id="5" name="Rectangle 4">
            <a:extLst>
              <a:ext uri="{FF2B5EF4-FFF2-40B4-BE49-F238E27FC236}">
                <a16:creationId xmlns:a16="http://schemas.microsoft.com/office/drawing/2014/main" id="{695AEA89-9AD1-4845-A281-AD640D71CF0F}"/>
              </a:ext>
            </a:extLst>
          </p:cNvPr>
          <p:cNvSpPr/>
          <p:nvPr/>
        </p:nvSpPr>
        <p:spPr>
          <a:xfrm>
            <a:off x="672411" y="1960476"/>
            <a:ext cx="8136904" cy="93610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rPr>
              <a:t>Câu</a:t>
            </a:r>
            <a:r>
              <a:rPr lang="en-US" sz="2400" dirty="0">
                <a:solidFill>
                  <a:schemeClr val="tx1"/>
                </a:solidFill>
              </a:rPr>
              <a:t> 2. </a:t>
            </a:r>
            <a:r>
              <a:rPr lang="en-US" sz="2400" dirty="0" err="1">
                <a:solidFill>
                  <a:schemeClr val="tx1"/>
                </a:solidFill>
              </a:rPr>
              <a:t>Tại</a:t>
            </a:r>
            <a:r>
              <a:rPr lang="en-US" sz="2400" dirty="0">
                <a:solidFill>
                  <a:schemeClr val="tx1"/>
                </a:solidFill>
              </a:rPr>
              <a:t> </a:t>
            </a:r>
            <a:r>
              <a:rPr lang="en-US" sz="2400" dirty="0" err="1">
                <a:solidFill>
                  <a:schemeClr val="tx1"/>
                </a:solidFill>
              </a:rPr>
              <a:t>sao</a:t>
            </a:r>
            <a:r>
              <a:rPr lang="en-US" sz="2400" dirty="0">
                <a:solidFill>
                  <a:schemeClr val="tx1"/>
                </a:solidFill>
              </a:rPr>
              <a:t> </a:t>
            </a:r>
            <a:r>
              <a:rPr lang="en-US" sz="2400" dirty="0" err="1">
                <a:solidFill>
                  <a:schemeClr val="tx1"/>
                </a:solidFill>
              </a:rPr>
              <a:t>nói</a:t>
            </a:r>
            <a:r>
              <a:rPr lang="en-US" sz="2400" dirty="0">
                <a:solidFill>
                  <a:schemeClr val="tx1"/>
                </a:solidFill>
              </a:rPr>
              <a:t> </a:t>
            </a:r>
            <a:r>
              <a:rPr lang="en-US" sz="2400" dirty="0" err="1">
                <a:solidFill>
                  <a:schemeClr val="tx1"/>
                </a:solidFill>
              </a:rPr>
              <a:t>thế</a:t>
            </a:r>
            <a:r>
              <a:rPr lang="en-US" sz="2400" dirty="0">
                <a:solidFill>
                  <a:schemeClr val="tx1"/>
                </a:solidFill>
              </a:rPr>
              <a:t> </a:t>
            </a:r>
            <a:r>
              <a:rPr lang="en-US" sz="2400" dirty="0" err="1">
                <a:solidFill>
                  <a:schemeClr val="tx1"/>
                </a:solidFill>
              </a:rPr>
              <a:t>kỉ</a:t>
            </a:r>
            <a:r>
              <a:rPr lang="en-US" sz="2400" dirty="0">
                <a:solidFill>
                  <a:schemeClr val="tx1"/>
                </a:solidFill>
              </a:rPr>
              <a:t> XIX </a:t>
            </a:r>
            <a:r>
              <a:rPr lang="en-US" sz="2400" dirty="0" err="1">
                <a:solidFill>
                  <a:schemeClr val="tx1"/>
                </a:solidFill>
              </a:rPr>
              <a:t>là</a:t>
            </a:r>
            <a:r>
              <a:rPr lang="en-US" sz="2400" dirty="0">
                <a:solidFill>
                  <a:schemeClr val="tx1"/>
                </a:solidFill>
              </a:rPr>
              <a:t> </a:t>
            </a:r>
            <a:r>
              <a:rPr lang="en-US" sz="2400" dirty="0" err="1">
                <a:solidFill>
                  <a:schemeClr val="tx1"/>
                </a:solidFill>
              </a:rPr>
              <a:t>thế</a:t>
            </a:r>
            <a:r>
              <a:rPr lang="en-US" sz="2400" dirty="0">
                <a:solidFill>
                  <a:schemeClr val="tx1"/>
                </a:solidFill>
              </a:rPr>
              <a:t> </a:t>
            </a:r>
            <a:r>
              <a:rPr lang="en-US" sz="2400" dirty="0" err="1">
                <a:solidFill>
                  <a:schemeClr val="tx1"/>
                </a:solidFill>
              </a:rPr>
              <a:t>kỉ</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sắt</a:t>
            </a:r>
            <a:r>
              <a:rPr lang="en-US" sz="2400" dirty="0">
                <a:solidFill>
                  <a:schemeClr val="tx1"/>
                </a:solidFill>
              </a:rPr>
              <a:t>, </a:t>
            </a:r>
            <a:r>
              <a:rPr lang="en-US" sz="2400" dirty="0" err="1">
                <a:solidFill>
                  <a:schemeClr val="tx1"/>
                </a:solidFill>
              </a:rPr>
              <a:t>máy</a:t>
            </a:r>
            <a:r>
              <a:rPr lang="en-US" sz="2400" dirty="0">
                <a:solidFill>
                  <a:schemeClr val="tx1"/>
                </a:solidFill>
              </a:rPr>
              <a:t> </a:t>
            </a:r>
            <a:r>
              <a:rPr lang="en-US" sz="2400" dirty="0" err="1">
                <a:solidFill>
                  <a:schemeClr val="tx1"/>
                </a:solidFill>
              </a:rPr>
              <a:t>móc</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động</a:t>
            </a:r>
            <a:r>
              <a:rPr lang="en-US" sz="2400" dirty="0">
                <a:solidFill>
                  <a:schemeClr val="tx1"/>
                </a:solidFill>
              </a:rPr>
              <a:t> </a:t>
            </a:r>
            <a:r>
              <a:rPr lang="en-US" sz="2400" dirty="0" err="1">
                <a:solidFill>
                  <a:schemeClr val="tx1"/>
                </a:solidFill>
              </a:rPr>
              <a:t>cơ</a:t>
            </a:r>
            <a:r>
              <a:rPr lang="en-US" sz="2400" dirty="0">
                <a:solidFill>
                  <a:schemeClr val="tx1"/>
                </a:solidFill>
              </a:rPr>
              <a:t> </a:t>
            </a:r>
            <a:r>
              <a:rPr lang="en-US" sz="2400" dirty="0" err="1">
                <a:solidFill>
                  <a:schemeClr val="tx1"/>
                </a:solidFill>
              </a:rPr>
              <a:t>hơi</a:t>
            </a:r>
            <a:r>
              <a:rPr lang="en-US" sz="2400" dirty="0">
                <a:solidFill>
                  <a:schemeClr val="tx1"/>
                </a:solidFill>
              </a:rPr>
              <a:t> </a:t>
            </a:r>
            <a:r>
              <a:rPr lang="en-US" sz="2400" dirty="0" err="1">
                <a:solidFill>
                  <a:schemeClr val="tx1"/>
                </a:solidFill>
              </a:rPr>
              <a:t>nước</a:t>
            </a:r>
            <a:r>
              <a:rPr lang="en-US" sz="2400" dirty="0">
                <a:solidFill>
                  <a:schemeClr val="tx1"/>
                </a:solidFill>
              </a:rPr>
              <a:t>? </a:t>
            </a:r>
          </a:p>
        </p:txBody>
      </p:sp>
      <p:sp>
        <p:nvSpPr>
          <p:cNvPr id="6" name="Rectangle 5">
            <a:extLst>
              <a:ext uri="{FF2B5EF4-FFF2-40B4-BE49-F238E27FC236}">
                <a16:creationId xmlns:a16="http://schemas.microsoft.com/office/drawing/2014/main" id="{EC4F5C52-98B9-48B8-AF7B-960A6048F0CB}"/>
              </a:ext>
            </a:extLst>
          </p:cNvPr>
          <p:cNvSpPr/>
          <p:nvPr/>
        </p:nvSpPr>
        <p:spPr>
          <a:xfrm>
            <a:off x="683568" y="741264"/>
            <a:ext cx="8136904" cy="93610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rPr>
              <a:t>Câu</a:t>
            </a:r>
            <a:r>
              <a:rPr lang="en-US" sz="2000" dirty="0">
                <a:solidFill>
                  <a:schemeClr val="tx1"/>
                </a:solidFill>
              </a:rPr>
              <a:t> 1. </a:t>
            </a:r>
            <a:r>
              <a:rPr lang="en-US" sz="2000" dirty="0" err="1">
                <a:solidFill>
                  <a:schemeClr val="tx1"/>
                </a:solidFill>
              </a:rPr>
              <a:t>Nêu</a:t>
            </a:r>
            <a:r>
              <a:rPr lang="en-US" sz="2000" dirty="0">
                <a:solidFill>
                  <a:schemeClr val="tx1"/>
                </a:solidFill>
              </a:rPr>
              <a:t> </a:t>
            </a:r>
            <a:r>
              <a:rPr lang="en-US" sz="2000" dirty="0" err="1">
                <a:solidFill>
                  <a:schemeClr val="tx1"/>
                </a:solidFill>
              </a:rPr>
              <a:t>những</a:t>
            </a:r>
            <a:r>
              <a:rPr lang="en-US" sz="2000" dirty="0">
                <a:solidFill>
                  <a:schemeClr val="tx1"/>
                </a:solidFill>
              </a:rPr>
              <a:t> </a:t>
            </a:r>
            <a:r>
              <a:rPr lang="en-US" sz="2000" dirty="0" err="1">
                <a:solidFill>
                  <a:schemeClr val="tx1"/>
                </a:solidFill>
              </a:rPr>
              <a:t>tiến</a:t>
            </a:r>
            <a:r>
              <a:rPr lang="en-US" sz="2000" dirty="0">
                <a:solidFill>
                  <a:schemeClr val="tx1"/>
                </a:solidFill>
              </a:rPr>
              <a:t> </a:t>
            </a:r>
            <a:r>
              <a:rPr lang="en-US" sz="2000" dirty="0" err="1">
                <a:solidFill>
                  <a:schemeClr val="tx1"/>
                </a:solidFill>
              </a:rPr>
              <a:t>bộ</a:t>
            </a:r>
            <a:r>
              <a:rPr lang="en-US" sz="2000" dirty="0">
                <a:solidFill>
                  <a:schemeClr val="tx1"/>
                </a:solidFill>
              </a:rPr>
              <a:t> </a:t>
            </a:r>
            <a:r>
              <a:rPr lang="en-US" sz="2000" dirty="0" err="1">
                <a:solidFill>
                  <a:schemeClr val="tx1"/>
                </a:solidFill>
              </a:rPr>
              <a:t>về</a:t>
            </a:r>
            <a:r>
              <a:rPr lang="en-US" sz="2000" dirty="0">
                <a:solidFill>
                  <a:schemeClr val="tx1"/>
                </a:solidFill>
              </a:rPr>
              <a:t> </a:t>
            </a:r>
            <a:r>
              <a:rPr lang="en-US" sz="2000" dirty="0" err="1">
                <a:solidFill>
                  <a:schemeClr val="tx1"/>
                </a:solidFill>
              </a:rPr>
              <a:t>kĩ</a:t>
            </a:r>
            <a:r>
              <a:rPr lang="en-US" sz="2000" dirty="0">
                <a:solidFill>
                  <a:schemeClr val="tx1"/>
                </a:solidFill>
              </a:rPr>
              <a:t> </a:t>
            </a:r>
            <a:r>
              <a:rPr lang="en-US" sz="2000" dirty="0" err="1">
                <a:solidFill>
                  <a:schemeClr val="tx1"/>
                </a:solidFill>
              </a:rPr>
              <a:t>thuật</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lĩnh</a:t>
            </a:r>
            <a:r>
              <a:rPr lang="en-US" sz="2000" dirty="0">
                <a:solidFill>
                  <a:schemeClr val="tx1"/>
                </a:solidFill>
              </a:rPr>
              <a:t> </a:t>
            </a:r>
            <a:r>
              <a:rPr lang="en-US" sz="2000" dirty="0" err="1">
                <a:solidFill>
                  <a:schemeClr val="tx1"/>
                </a:solidFill>
              </a:rPr>
              <a:t>vực</a:t>
            </a:r>
            <a:r>
              <a:rPr lang="en-US" sz="2000" dirty="0">
                <a:solidFill>
                  <a:schemeClr val="tx1"/>
                </a:solidFill>
              </a:rPr>
              <a:t> </a:t>
            </a:r>
            <a:r>
              <a:rPr lang="en-US" sz="2000" dirty="0" err="1">
                <a:solidFill>
                  <a:schemeClr val="tx1"/>
                </a:solidFill>
              </a:rPr>
              <a:t>công</a:t>
            </a:r>
            <a:r>
              <a:rPr lang="en-US" sz="2000" dirty="0">
                <a:solidFill>
                  <a:schemeClr val="tx1"/>
                </a:solidFill>
              </a:rPr>
              <a:t> </a:t>
            </a:r>
            <a:r>
              <a:rPr lang="en-US" sz="2000" dirty="0" err="1">
                <a:solidFill>
                  <a:schemeClr val="tx1"/>
                </a:solidFill>
              </a:rPr>
              <a:t>nghiệp</a:t>
            </a:r>
            <a:r>
              <a:rPr lang="en-US" sz="2000" dirty="0">
                <a:solidFill>
                  <a:schemeClr val="tx1"/>
                </a:solidFill>
              </a:rPr>
              <a:t>, </a:t>
            </a:r>
            <a:r>
              <a:rPr lang="en-US" sz="2000" dirty="0" err="1">
                <a:solidFill>
                  <a:schemeClr val="tx1"/>
                </a:solidFill>
              </a:rPr>
              <a:t>nông</a:t>
            </a:r>
            <a:r>
              <a:rPr lang="en-US" sz="2000" dirty="0">
                <a:solidFill>
                  <a:schemeClr val="tx1"/>
                </a:solidFill>
              </a:rPr>
              <a:t> </a:t>
            </a:r>
            <a:r>
              <a:rPr lang="en-US" sz="2000" dirty="0" err="1">
                <a:solidFill>
                  <a:schemeClr val="tx1"/>
                </a:solidFill>
              </a:rPr>
              <a:t>nghiệp</a:t>
            </a:r>
            <a:r>
              <a:rPr lang="en-US" sz="2000" dirty="0">
                <a:solidFill>
                  <a:schemeClr val="tx1"/>
                </a:solidFill>
              </a:rPr>
              <a:t>, </a:t>
            </a:r>
            <a:r>
              <a:rPr lang="en-US" sz="2000" dirty="0" err="1">
                <a:solidFill>
                  <a:schemeClr val="tx1"/>
                </a:solidFill>
              </a:rPr>
              <a:t>giao</a:t>
            </a:r>
            <a:r>
              <a:rPr lang="en-US" sz="2000" dirty="0">
                <a:solidFill>
                  <a:schemeClr val="tx1"/>
                </a:solidFill>
              </a:rPr>
              <a:t> </a:t>
            </a:r>
            <a:r>
              <a:rPr lang="en-US" sz="2000" dirty="0" err="1">
                <a:solidFill>
                  <a:schemeClr val="tx1"/>
                </a:solidFill>
              </a:rPr>
              <a:t>thông</a:t>
            </a:r>
            <a:r>
              <a:rPr lang="en-US" sz="2000" dirty="0">
                <a:solidFill>
                  <a:schemeClr val="tx1"/>
                </a:solidFill>
              </a:rPr>
              <a:t> </a:t>
            </a:r>
            <a:r>
              <a:rPr lang="en-US" sz="2000" dirty="0" err="1">
                <a:solidFill>
                  <a:schemeClr val="tx1"/>
                </a:solidFill>
              </a:rPr>
              <a:t>vận</a:t>
            </a:r>
            <a:r>
              <a:rPr lang="en-US" sz="2000" dirty="0">
                <a:solidFill>
                  <a:schemeClr val="tx1"/>
                </a:solidFill>
              </a:rPr>
              <a:t> </a:t>
            </a:r>
            <a:r>
              <a:rPr lang="en-US" sz="2000" dirty="0" err="1">
                <a:solidFill>
                  <a:schemeClr val="tx1"/>
                </a:solidFill>
              </a:rPr>
              <a:t>tải</a:t>
            </a:r>
            <a:r>
              <a:rPr lang="en-US" sz="2000" dirty="0">
                <a:solidFill>
                  <a:schemeClr val="tx1"/>
                </a:solidFill>
              </a:rPr>
              <a:t>, </a:t>
            </a:r>
            <a:r>
              <a:rPr lang="en-US" sz="2000" dirty="0" err="1">
                <a:solidFill>
                  <a:schemeClr val="tx1"/>
                </a:solidFill>
              </a:rPr>
              <a:t>thông</a:t>
            </a:r>
            <a:r>
              <a:rPr lang="en-US" sz="2000" dirty="0">
                <a:solidFill>
                  <a:schemeClr val="tx1"/>
                </a:solidFill>
              </a:rPr>
              <a:t> tin </a:t>
            </a:r>
            <a:r>
              <a:rPr lang="en-US" sz="2000" dirty="0" err="1">
                <a:solidFill>
                  <a:schemeClr val="tx1"/>
                </a:solidFill>
              </a:rPr>
              <a:t>liên</a:t>
            </a:r>
            <a:r>
              <a:rPr lang="en-US" sz="2000" dirty="0">
                <a:solidFill>
                  <a:schemeClr val="tx1"/>
                </a:solidFill>
              </a:rPr>
              <a:t> </a:t>
            </a:r>
            <a:r>
              <a:rPr lang="en-US" sz="2000" dirty="0" err="1">
                <a:solidFill>
                  <a:schemeClr val="tx1"/>
                </a:solidFill>
              </a:rPr>
              <a:t>lạc</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quân</a:t>
            </a:r>
            <a:r>
              <a:rPr lang="en-US" sz="2000" dirty="0">
                <a:solidFill>
                  <a:schemeClr val="tx1"/>
                </a:solidFill>
              </a:rPr>
              <a:t> </a:t>
            </a:r>
            <a:r>
              <a:rPr lang="en-US" sz="2000" dirty="0" err="1">
                <a:solidFill>
                  <a:schemeClr val="tx1"/>
                </a:solidFill>
              </a:rPr>
              <a:t>sự</a:t>
            </a:r>
            <a:r>
              <a:rPr lang="en-US" sz="2000" dirty="0">
                <a:solidFill>
                  <a:schemeClr val="tx1"/>
                </a:solidFill>
              </a:rPr>
              <a:t>? </a:t>
            </a:r>
          </a:p>
        </p:txBody>
      </p:sp>
    </p:spTree>
    <p:extLst>
      <p:ext uri="{BB962C8B-B14F-4D97-AF65-F5344CB8AC3E}">
        <p14:creationId xmlns:p14="http://schemas.microsoft.com/office/powerpoint/2010/main" val="2452849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124"/>
          <p:cNvGrpSpPr/>
          <p:nvPr/>
        </p:nvGrpSpPr>
        <p:grpSpPr>
          <a:xfrm>
            <a:off x="6284904" y="4264732"/>
            <a:ext cx="1026023" cy="1026201"/>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74" name="椭圆 7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75" name="组合 127"/>
          <p:cNvGrpSpPr/>
          <p:nvPr/>
        </p:nvGrpSpPr>
        <p:grpSpPr>
          <a:xfrm>
            <a:off x="4758016" y="4606644"/>
            <a:ext cx="538351" cy="538444"/>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77" name="椭圆 7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78" name="组合 130"/>
          <p:cNvGrpSpPr/>
          <p:nvPr/>
        </p:nvGrpSpPr>
        <p:grpSpPr>
          <a:xfrm>
            <a:off x="5436689" y="4921761"/>
            <a:ext cx="746998" cy="747128"/>
            <a:chOff x="304800" y="673100"/>
            <a:chExt cx="4000500" cy="4000500"/>
          </a:xfrm>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0" name="椭圆 7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81" name="组合 133"/>
          <p:cNvGrpSpPr/>
          <p:nvPr/>
        </p:nvGrpSpPr>
        <p:grpSpPr>
          <a:xfrm>
            <a:off x="7758789" y="4731882"/>
            <a:ext cx="540868" cy="540962"/>
            <a:chOff x="304800" y="673100"/>
            <a:chExt cx="4000500" cy="4000500"/>
          </a:xfrm>
          <a:effectLst>
            <a:outerShdw blurRad="444500" dist="254000" dir="8100000" algn="tr" rotWithShape="0">
              <a:prstClr val="black">
                <a:alpha val="50000"/>
              </a:prstClr>
            </a:outerShdw>
          </a:effectLst>
        </p:grpSpPr>
        <p:sp>
          <p:nvSpPr>
            <p:cNvPr id="82" name="同心圆 8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3" name="椭圆 82"/>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84" name="组合 136"/>
          <p:cNvGrpSpPr/>
          <p:nvPr/>
        </p:nvGrpSpPr>
        <p:grpSpPr>
          <a:xfrm>
            <a:off x="766439" y="5040489"/>
            <a:ext cx="588755" cy="588857"/>
            <a:chOff x="304800" y="673100"/>
            <a:chExt cx="4000500" cy="4000500"/>
          </a:xfrm>
          <a:effectLst>
            <a:outerShdw blurRad="444500" dist="2540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6" name="椭圆 8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87" name="组合 139"/>
          <p:cNvGrpSpPr/>
          <p:nvPr/>
        </p:nvGrpSpPr>
        <p:grpSpPr>
          <a:xfrm>
            <a:off x="3962506" y="4529853"/>
            <a:ext cx="252447" cy="252491"/>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89" name="椭圆 8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0" name="组合 142"/>
          <p:cNvGrpSpPr/>
          <p:nvPr/>
        </p:nvGrpSpPr>
        <p:grpSpPr>
          <a:xfrm>
            <a:off x="3181252" y="4327052"/>
            <a:ext cx="528983" cy="529075"/>
            <a:chOff x="304800" y="673100"/>
            <a:chExt cx="4000500" cy="4000500"/>
          </a:xfrm>
          <a:effectLst>
            <a:outerShdw blurRad="444500" dist="254000" dir="8100000" algn="tr" rotWithShape="0">
              <a:prstClr val="black">
                <a:alpha val="50000"/>
              </a:prstClr>
            </a:outerShdw>
          </a:effectLst>
        </p:grpSpPr>
        <p:sp>
          <p:nvSpPr>
            <p:cNvPr id="91" name="同心圆 9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92" name="椭圆 91"/>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3" name="组合 145"/>
          <p:cNvGrpSpPr/>
          <p:nvPr/>
        </p:nvGrpSpPr>
        <p:grpSpPr>
          <a:xfrm>
            <a:off x="8463984" y="3831665"/>
            <a:ext cx="1044954" cy="1045136"/>
            <a:chOff x="304800" y="673100"/>
            <a:chExt cx="4000500" cy="4000500"/>
          </a:xfrm>
          <a:effectLst>
            <a:outerShdw blurRad="444500" dist="2540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95" name="椭圆 9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96" name="组合 148"/>
          <p:cNvGrpSpPr/>
          <p:nvPr/>
        </p:nvGrpSpPr>
        <p:grpSpPr>
          <a:xfrm>
            <a:off x="4419627" y="4325144"/>
            <a:ext cx="223041" cy="223080"/>
            <a:chOff x="304800" y="673100"/>
            <a:chExt cx="4000500" cy="4000500"/>
          </a:xfrm>
          <a:effectLst>
            <a:outerShdw blurRad="444500" dist="254000" dir="8100000" algn="tr" rotWithShape="0">
              <a:prstClr val="black">
                <a:alpha val="50000"/>
              </a:prstClr>
            </a:outerShdw>
          </a:effectLst>
        </p:grpSpPr>
        <p:sp>
          <p:nvSpPr>
            <p:cNvPr id="97" name="同心圆 9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98" name="椭圆 97"/>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9" name="组合 151"/>
          <p:cNvGrpSpPr/>
          <p:nvPr/>
        </p:nvGrpSpPr>
        <p:grpSpPr>
          <a:xfrm>
            <a:off x="1943138" y="4706145"/>
            <a:ext cx="962576" cy="962743"/>
            <a:chOff x="304800" y="673100"/>
            <a:chExt cx="4000500" cy="4000500"/>
          </a:xfrm>
          <a:effectLst>
            <a:outerShdw blurRad="444500" dist="254000" dir="8100000" algn="tr" rotWithShape="0">
              <a:prstClr val="black">
                <a:alpha val="50000"/>
              </a:prstClr>
            </a:outerShdw>
          </a:effectLst>
        </p:grpSpPr>
        <p:sp>
          <p:nvSpPr>
            <p:cNvPr id="100" name="同心圆 9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01" name="椭圆 100"/>
            <p:cNvSpPr/>
            <p:nvPr/>
          </p:nvSpPr>
          <p:spPr>
            <a:xfrm>
              <a:off x="392112" y="760412"/>
              <a:ext cx="3825873" cy="3825873"/>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 lastClr="FFFFFF"/>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102" name="组合 154"/>
          <p:cNvGrpSpPr/>
          <p:nvPr/>
        </p:nvGrpSpPr>
        <p:grpSpPr>
          <a:xfrm>
            <a:off x="1275194" y="4606645"/>
            <a:ext cx="520102" cy="520192"/>
            <a:chOff x="304800" y="673100"/>
            <a:chExt cx="4000500" cy="4000500"/>
          </a:xfrm>
          <a:effectLst>
            <a:outerShdw blurRad="444500" dist="254000" dir="8100000" algn="tr" rotWithShape="0">
              <a:prstClr val="black">
                <a:alpha val="50000"/>
              </a:prstClr>
            </a:outerShdw>
          </a:effectLst>
        </p:grpSpPr>
        <p:sp>
          <p:nvSpPr>
            <p:cNvPr id="103" name="同心圆 10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04" name="椭圆 103"/>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05" name="组合 157"/>
          <p:cNvGrpSpPr/>
          <p:nvPr/>
        </p:nvGrpSpPr>
        <p:grpSpPr>
          <a:xfrm>
            <a:off x="291078" y="4921760"/>
            <a:ext cx="316822" cy="316877"/>
            <a:chOff x="304800" y="673100"/>
            <a:chExt cx="4000500" cy="4000500"/>
          </a:xfrm>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07" name="椭圆 10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08" name="组合 160"/>
          <p:cNvGrpSpPr/>
          <p:nvPr/>
        </p:nvGrpSpPr>
        <p:grpSpPr>
          <a:xfrm>
            <a:off x="117144" y="4738452"/>
            <a:ext cx="158410" cy="158438"/>
            <a:chOff x="304800" y="673100"/>
            <a:chExt cx="4000500" cy="4000500"/>
          </a:xfrm>
          <a:effectLst>
            <a:outerShdw blurRad="444500" dist="254000" dir="8100000" algn="tr" rotWithShape="0">
              <a:prstClr val="black">
                <a:alpha val="50000"/>
              </a:prstClr>
            </a:outerShdw>
          </a:effectLst>
        </p:grpSpPr>
        <p:sp>
          <p:nvSpPr>
            <p:cNvPr id="109" name="同心圆 10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10" name="椭圆 10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a:ln>
                    <a:noFill/>
                  </a:ln>
                  <a:solidFill>
                    <a:sysClr val="windowText" lastClr="000000"/>
                  </a:solidFill>
                  <a:effectLst/>
                  <a:uLnTx/>
                  <a:uFillTx/>
                  <a:latin typeface="+mj-lt"/>
                  <a:ea typeface="微软雅黑" panose="020B0503020204020204" pitchFamily="34" charset="-122"/>
                  <a:cs typeface="+mn-ea"/>
                  <a:sym typeface="+mn-lt"/>
                </a:rPr>
                <a:t> </a:t>
              </a:r>
              <a:endParaRPr kumimoji="0" lang="zh-CN" altLang="en-US" sz="54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sp>
        <p:nvSpPr>
          <p:cNvPr id="2" name="TextBox 1"/>
          <p:cNvSpPr txBox="1"/>
          <p:nvPr/>
        </p:nvSpPr>
        <p:spPr>
          <a:xfrm>
            <a:off x="600985" y="2358576"/>
            <a:ext cx="8171161" cy="1077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rgbClr val="FF0000"/>
                </a:solidFill>
              </a:rPr>
              <a:t>SỰ PHÁT TRIỂN KHOA HỌC, KĨ THUẬT, VĂN HÓA TK XVIII – ĐẦU TK XX</a:t>
            </a:r>
            <a:endParaRPr lang="en-US" sz="4800" b="1" dirty="0">
              <a:solidFill>
                <a:srgbClr val="FF0000"/>
              </a:solidFill>
            </a:endParaRPr>
          </a:p>
        </p:txBody>
      </p:sp>
      <p:grpSp>
        <p:nvGrpSpPr>
          <p:cNvPr id="3" name="Group 2">
            <a:extLst>
              <a:ext uri="{FF2B5EF4-FFF2-40B4-BE49-F238E27FC236}">
                <a16:creationId xmlns:a16="http://schemas.microsoft.com/office/drawing/2014/main" id="{53D7E2FF-EF37-4BA0-A25A-56553F56A793}"/>
              </a:ext>
            </a:extLst>
          </p:cNvPr>
          <p:cNvGrpSpPr/>
          <p:nvPr/>
        </p:nvGrpSpPr>
        <p:grpSpPr>
          <a:xfrm>
            <a:off x="1779575" y="549616"/>
            <a:ext cx="5672745" cy="1230840"/>
            <a:chOff x="1622261" y="305060"/>
            <a:chExt cx="6271510" cy="1419487"/>
          </a:xfrm>
          <a:solidFill>
            <a:schemeClr val="accent3">
              <a:lumMod val="20000"/>
              <a:lumOff val="80000"/>
            </a:schemeClr>
          </a:solidFill>
        </p:grpSpPr>
        <p:pic>
          <p:nvPicPr>
            <p:cNvPr id="70"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4566" y="305060"/>
              <a:ext cx="1394581" cy="1403349"/>
            </a:xfrm>
            <a:prstGeom prst="rect">
              <a:avLst/>
            </a:prstGeom>
            <a:grpFill/>
            <a:effectLst>
              <a:outerShdw blurRad="292100" dist="177800" dir="2460000" sx="99000" sy="99000" algn="l" rotWithShape="0">
                <a:prstClr val="black">
                  <a:alpha val="39000"/>
                </a:prstClr>
              </a:outerShdw>
            </a:effectLst>
          </p:spPr>
        </p:pic>
        <p:pic>
          <p:nvPicPr>
            <p:cNvPr id="71"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0720" y="305060"/>
              <a:ext cx="1394581" cy="1403349"/>
            </a:xfrm>
            <a:prstGeom prst="rect">
              <a:avLst/>
            </a:prstGeom>
            <a:grpFill/>
            <a:effectLst>
              <a:outerShdw blurRad="292100" dist="177800" dir="2460000" sx="99000" sy="99000" algn="l" rotWithShape="0">
                <a:prstClr val="black">
                  <a:alpha val="39000"/>
                </a:prstClr>
              </a:outerShdw>
            </a:effectLst>
          </p:spPr>
        </p:pic>
        <p:pic>
          <p:nvPicPr>
            <p:cNvPr id="69"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7572" y="312999"/>
              <a:ext cx="1394581" cy="1403349"/>
            </a:xfrm>
            <a:prstGeom prst="rect">
              <a:avLst/>
            </a:prstGeom>
            <a:grpFill/>
            <a:effectLst>
              <a:outerShdw blurRad="292100" dist="177800" dir="2460000" sx="99000" sy="99000" algn="l" rotWithShape="0">
                <a:prstClr val="black">
                  <a:alpha val="39000"/>
                </a:prstClr>
              </a:outerShdw>
            </a:effectLst>
          </p:spPr>
        </p:pic>
        <p:pic>
          <p:nvPicPr>
            <p:cNvPr id="68"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2261" y="318243"/>
              <a:ext cx="1394581" cy="1403349"/>
            </a:xfrm>
            <a:prstGeom prst="rect">
              <a:avLst/>
            </a:prstGeom>
            <a:grpFill/>
            <a:effectLst>
              <a:outerShdw blurRad="292100" dist="177800" dir="2460000" sx="99000" sy="99000" algn="l" rotWithShape="0">
                <a:prstClr val="black">
                  <a:alpha val="39000"/>
                </a:prstClr>
              </a:outerShdw>
            </a:effectLst>
          </p:spPr>
        </p:pic>
        <p:sp>
          <p:nvSpPr>
            <p:cNvPr id="35" name="8      _6"/>
            <p:cNvSpPr txBox="1"/>
            <p:nvPr/>
          </p:nvSpPr>
          <p:spPr>
            <a:xfrm>
              <a:off x="2020277" y="490969"/>
              <a:ext cx="613537" cy="816381"/>
            </a:xfrm>
            <a:prstGeom prst="rect">
              <a:avLst/>
            </a:prstGeom>
            <a:grpFill/>
          </p:spPr>
          <p:txBody>
            <a:bodyPr wrap="none" rtlCol="0">
              <a:spAutoFit/>
            </a:bodyPr>
            <a:lstStyle/>
            <a:p>
              <a:pPr algn="ctr" fontAlgn="base">
                <a:spcBef>
                  <a:spcPct val="0"/>
                </a:spcBef>
                <a:spcAft>
                  <a:spcPct val="0"/>
                </a:spcAft>
              </a:pPr>
              <a:r>
                <a:rPr lang="en-US" altLang="zh-CN" sz="4000" b="1" dirty="0">
                  <a:solidFill>
                    <a:schemeClr val="accent5"/>
                  </a:solidFill>
                  <a:latin typeface="+mj-lt"/>
                  <a:ea typeface="微软雅黑" panose="020B0503020204020204" pitchFamily="34" charset="-122"/>
                  <a:cs typeface="+mn-ea"/>
                  <a:sym typeface="+mn-lt"/>
                </a:rPr>
                <a:t>C</a:t>
              </a:r>
              <a:endParaRPr lang="zh-CN" altLang="en-US" sz="4000" b="1" dirty="0">
                <a:solidFill>
                  <a:schemeClr val="accent5"/>
                </a:solidFill>
                <a:latin typeface="+mj-lt"/>
                <a:ea typeface="微软雅黑" panose="020B0503020204020204" pitchFamily="34" charset="-122"/>
                <a:cs typeface="+mn-ea"/>
                <a:sym typeface="+mn-lt"/>
              </a:endParaRPr>
            </a:p>
          </p:txBody>
        </p:sp>
        <p:sp>
          <p:nvSpPr>
            <p:cNvPr id="42" name="6        _9"/>
            <p:cNvSpPr txBox="1"/>
            <p:nvPr/>
          </p:nvSpPr>
          <p:spPr>
            <a:xfrm>
              <a:off x="4392582" y="566237"/>
              <a:ext cx="613537" cy="816381"/>
            </a:xfrm>
            <a:prstGeom prst="rect">
              <a:avLst/>
            </a:prstGeom>
            <a:grpFill/>
          </p:spPr>
          <p:txBody>
            <a:bodyPr wrap="none" rtlCol="0">
              <a:spAutoFit/>
            </a:bodyPr>
            <a:lstStyle/>
            <a:p>
              <a:pPr algn="ctr" fontAlgn="base">
                <a:spcBef>
                  <a:spcPct val="0"/>
                </a:spcBef>
                <a:spcAft>
                  <a:spcPct val="0"/>
                </a:spcAft>
              </a:pPr>
              <a:r>
                <a:rPr lang="en-US" altLang="zh-CN" sz="4000" b="1" dirty="0">
                  <a:solidFill>
                    <a:schemeClr val="accent5"/>
                  </a:solidFill>
                  <a:latin typeface="+mj-lt"/>
                  <a:ea typeface="微软雅黑" panose="020B0503020204020204" pitchFamily="34" charset="-122"/>
                  <a:cs typeface="+mn-ea"/>
                  <a:sym typeface="+mn-lt"/>
                </a:rPr>
                <a:t>Ủ</a:t>
              </a:r>
              <a:endParaRPr lang="zh-CN" altLang="en-US" sz="4000" b="1" dirty="0">
                <a:solidFill>
                  <a:schemeClr val="accent5"/>
                </a:solidFill>
                <a:latin typeface="+mj-lt"/>
                <a:ea typeface="微软雅黑" panose="020B0503020204020204" pitchFamily="34" charset="-122"/>
                <a:cs typeface="+mn-ea"/>
                <a:sym typeface="+mn-lt"/>
              </a:endParaRPr>
            </a:p>
          </p:txBody>
        </p:sp>
        <p:sp>
          <p:nvSpPr>
            <p:cNvPr id="46" name="4       _11"/>
            <p:cNvSpPr txBox="1"/>
            <p:nvPr/>
          </p:nvSpPr>
          <p:spPr>
            <a:xfrm>
              <a:off x="5633054" y="553008"/>
              <a:ext cx="613537" cy="816381"/>
            </a:xfrm>
            <a:prstGeom prst="rect">
              <a:avLst/>
            </a:prstGeom>
            <a:grpFill/>
          </p:spPr>
          <p:txBody>
            <a:bodyPr wrap="none" rtlCol="0">
              <a:spAutoFit/>
            </a:bodyPr>
            <a:lstStyle/>
            <a:p>
              <a:pPr algn="ctr" fontAlgn="base">
                <a:spcBef>
                  <a:spcPct val="0"/>
                </a:spcBef>
                <a:spcAft>
                  <a:spcPct val="0"/>
                </a:spcAft>
              </a:pPr>
              <a:r>
                <a:rPr lang="en-US" altLang="zh-CN" sz="4000" b="1" dirty="0">
                  <a:solidFill>
                    <a:schemeClr val="accent5"/>
                  </a:solidFill>
                  <a:latin typeface="+mj-lt"/>
                  <a:ea typeface="微软雅黑" panose="020B0503020204020204" pitchFamily="34" charset="-122"/>
                  <a:cs typeface="+mn-ea"/>
                  <a:sym typeface="+mn-lt"/>
                </a:rPr>
                <a:t>Đ</a:t>
              </a:r>
              <a:endParaRPr lang="zh-CN" altLang="en-US" sz="4000" b="1" dirty="0">
                <a:solidFill>
                  <a:schemeClr val="accent5"/>
                </a:solidFill>
                <a:latin typeface="+mj-lt"/>
                <a:ea typeface="微软雅黑" panose="020B0503020204020204" pitchFamily="34" charset="-122"/>
                <a:cs typeface="+mn-ea"/>
                <a:sym typeface="+mn-lt"/>
              </a:endParaRPr>
            </a:p>
          </p:txBody>
        </p:sp>
        <p:pic>
          <p:nvPicPr>
            <p:cNvPr id="111" name="Picture 3" descr="C:\Users\Administrator\Desktop\微立体创业计划\002.png">
              <a:extLst>
                <a:ext uri="{FF2B5EF4-FFF2-40B4-BE49-F238E27FC236}">
                  <a16:creationId xmlns:a16="http://schemas.microsoft.com/office/drawing/2014/main" id="{CEBF3E40-E6DF-4622-A03A-DAF7859B5C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9190" y="321198"/>
              <a:ext cx="1394581" cy="1403349"/>
            </a:xfrm>
            <a:prstGeom prst="rect">
              <a:avLst/>
            </a:prstGeom>
            <a:grpFill/>
            <a:effectLst>
              <a:outerShdw blurRad="292100" dist="177800" dir="2460000" sx="99000" sy="99000" algn="l" rotWithShape="0">
                <a:prstClr val="black">
                  <a:alpha val="39000"/>
                </a:prstClr>
              </a:outerShdw>
            </a:effectLst>
          </p:spPr>
        </p:pic>
        <p:sp>
          <p:nvSpPr>
            <p:cNvPr id="112" name="6        _9">
              <a:extLst>
                <a:ext uri="{FF2B5EF4-FFF2-40B4-BE49-F238E27FC236}">
                  <a16:creationId xmlns:a16="http://schemas.microsoft.com/office/drawing/2014/main" id="{17DAF39F-28D0-4018-A6F8-44331FD862D1}"/>
                </a:ext>
              </a:extLst>
            </p:cNvPr>
            <p:cNvSpPr txBox="1"/>
            <p:nvPr/>
          </p:nvSpPr>
          <p:spPr>
            <a:xfrm>
              <a:off x="3177271" y="545069"/>
              <a:ext cx="613537" cy="816381"/>
            </a:xfrm>
            <a:prstGeom prst="rect">
              <a:avLst/>
            </a:prstGeom>
            <a:grpFill/>
          </p:spPr>
          <p:txBody>
            <a:bodyPr wrap="none" rtlCol="0">
              <a:spAutoFit/>
            </a:bodyPr>
            <a:lstStyle/>
            <a:p>
              <a:pPr algn="ctr" fontAlgn="base">
                <a:spcBef>
                  <a:spcPct val="0"/>
                </a:spcBef>
                <a:spcAft>
                  <a:spcPct val="0"/>
                </a:spcAft>
              </a:pPr>
              <a:r>
                <a:rPr lang="en-US" altLang="zh-CN" sz="4000" b="1" dirty="0">
                  <a:solidFill>
                    <a:schemeClr val="accent5"/>
                  </a:solidFill>
                  <a:latin typeface="+mj-lt"/>
                  <a:ea typeface="微软雅黑" panose="020B0503020204020204" pitchFamily="34" charset="-122"/>
                  <a:cs typeface="+mn-ea"/>
                  <a:sym typeface="+mn-lt"/>
                </a:rPr>
                <a:t>H</a:t>
              </a:r>
              <a:endParaRPr lang="zh-CN" altLang="en-US" sz="4000" b="1" dirty="0">
                <a:solidFill>
                  <a:schemeClr val="accent5"/>
                </a:solidFill>
                <a:latin typeface="+mj-lt"/>
                <a:ea typeface="微软雅黑" panose="020B0503020204020204" pitchFamily="34" charset="-122"/>
                <a:cs typeface="+mn-ea"/>
                <a:sym typeface="+mn-lt"/>
              </a:endParaRPr>
            </a:p>
          </p:txBody>
        </p:sp>
        <p:sp>
          <p:nvSpPr>
            <p:cNvPr id="113" name="6        _9">
              <a:extLst>
                <a:ext uri="{FF2B5EF4-FFF2-40B4-BE49-F238E27FC236}">
                  <a16:creationId xmlns:a16="http://schemas.microsoft.com/office/drawing/2014/main" id="{0C82AB11-1528-4264-9691-B27CE52DE80C}"/>
                </a:ext>
              </a:extLst>
            </p:cNvPr>
            <p:cNvSpPr txBox="1"/>
            <p:nvPr/>
          </p:nvSpPr>
          <p:spPr>
            <a:xfrm>
              <a:off x="6905663" y="566237"/>
              <a:ext cx="581637" cy="816381"/>
            </a:xfrm>
            <a:prstGeom prst="rect">
              <a:avLst/>
            </a:prstGeom>
            <a:grpFill/>
          </p:spPr>
          <p:txBody>
            <a:bodyPr wrap="none" rtlCol="0">
              <a:spAutoFit/>
            </a:bodyPr>
            <a:lstStyle/>
            <a:p>
              <a:pPr algn="ctr" fontAlgn="base">
                <a:spcBef>
                  <a:spcPct val="0"/>
                </a:spcBef>
                <a:spcAft>
                  <a:spcPct val="0"/>
                </a:spcAft>
              </a:pPr>
              <a:r>
                <a:rPr lang="en-US" altLang="zh-CN" sz="4000" b="1" dirty="0">
                  <a:solidFill>
                    <a:schemeClr val="accent5"/>
                  </a:solidFill>
                  <a:latin typeface="+mj-lt"/>
                  <a:ea typeface="微软雅黑" panose="020B0503020204020204" pitchFamily="34" charset="-122"/>
                  <a:cs typeface="+mn-ea"/>
                  <a:sym typeface="+mn-lt"/>
                </a:rPr>
                <a:t>Ề</a:t>
              </a:r>
              <a:endParaRPr lang="zh-CN" altLang="en-US" sz="4000" b="1" dirty="0">
                <a:solidFill>
                  <a:schemeClr val="accent5"/>
                </a:solidFill>
                <a:latin typeface="+mj-lt"/>
                <a:ea typeface="微软雅黑" panose="020B0503020204020204" pitchFamily="34" charset="-122"/>
                <a:cs typeface="+mn-ea"/>
                <a:sym typeface="+mn-lt"/>
              </a:endParaRPr>
            </a:p>
          </p:txBody>
        </p:sp>
      </p:grpSp>
    </p:spTree>
    <p:extLst>
      <p:ext uri="{BB962C8B-B14F-4D97-AF65-F5344CB8AC3E}">
        <p14:creationId xmlns:p14="http://schemas.microsoft.com/office/powerpoint/2010/main" val="3326759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 calcmode="lin" valueType="num">
                                      <p:cBhvr>
                                        <p:cTn id="9" dur="500" fill="hold"/>
                                        <p:tgtEl>
                                          <p:spTgt spid="72"/>
                                        </p:tgtEl>
                                        <p:attrNameLst>
                                          <p:attrName>ppt_x</p:attrName>
                                        </p:attrNameLst>
                                      </p:cBhvr>
                                      <p:tavLst>
                                        <p:tav tm="0">
                                          <p:val>
                                            <p:fltVal val="0.5"/>
                                          </p:val>
                                        </p:tav>
                                        <p:tav tm="100000">
                                          <p:val>
                                            <p:strVal val="#ppt_x"/>
                                          </p:val>
                                        </p:tav>
                                      </p:tavLst>
                                    </p:anim>
                                    <p:anim calcmode="lin" valueType="num">
                                      <p:cBhvr>
                                        <p:cTn id="10" dur="500" fill="hold"/>
                                        <p:tgtEl>
                                          <p:spTgt spid="72"/>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300"/>
                                  </p:stCondLst>
                                  <p:childTnLst>
                                    <p:set>
                                      <p:cBhvr>
                                        <p:cTn id="12" dur="1" fill="hold">
                                          <p:stCondLst>
                                            <p:cond delay="0"/>
                                          </p:stCondLst>
                                        </p:cTn>
                                        <p:tgtEl>
                                          <p:spTgt spid="75"/>
                                        </p:tgtEl>
                                        <p:attrNameLst>
                                          <p:attrName>style.visibility</p:attrName>
                                        </p:attrNameLst>
                                      </p:cBhvr>
                                      <p:to>
                                        <p:strVal val="visible"/>
                                      </p:to>
                                    </p:set>
                                    <p:anim calcmode="lin" valueType="num">
                                      <p:cBhvr>
                                        <p:cTn id="13" dur="500" fill="hold"/>
                                        <p:tgtEl>
                                          <p:spTgt spid="75"/>
                                        </p:tgtEl>
                                        <p:attrNameLst>
                                          <p:attrName>ppt_w</p:attrName>
                                        </p:attrNameLst>
                                      </p:cBhvr>
                                      <p:tavLst>
                                        <p:tav tm="0">
                                          <p:val>
                                            <p:fltVal val="0"/>
                                          </p:val>
                                        </p:tav>
                                        <p:tav tm="100000">
                                          <p:val>
                                            <p:strVal val="#ppt_w"/>
                                          </p:val>
                                        </p:tav>
                                      </p:tavLst>
                                    </p:anim>
                                    <p:anim calcmode="lin" valueType="num">
                                      <p:cBhvr>
                                        <p:cTn id="14" dur="500" fill="hold"/>
                                        <p:tgtEl>
                                          <p:spTgt spid="75"/>
                                        </p:tgtEl>
                                        <p:attrNameLst>
                                          <p:attrName>ppt_h</p:attrName>
                                        </p:attrNameLst>
                                      </p:cBhvr>
                                      <p:tavLst>
                                        <p:tav tm="0">
                                          <p:val>
                                            <p:fltVal val="0"/>
                                          </p:val>
                                        </p:tav>
                                        <p:tav tm="100000">
                                          <p:val>
                                            <p:strVal val="#ppt_h"/>
                                          </p:val>
                                        </p:tav>
                                      </p:tavLst>
                                    </p:anim>
                                    <p:anim calcmode="lin" valueType="num">
                                      <p:cBhvr>
                                        <p:cTn id="15" dur="500" fill="hold"/>
                                        <p:tgtEl>
                                          <p:spTgt spid="75"/>
                                        </p:tgtEl>
                                        <p:attrNameLst>
                                          <p:attrName>ppt_x</p:attrName>
                                        </p:attrNameLst>
                                      </p:cBhvr>
                                      <p:tavLst>
                                        <p:tav tm="0">
                                          <p:val>
                                            <p:fltVal val="0.5"/>
                                          </p:val>
                                        </p:tav>
                                        <p:tav tm="100000">
                                          <p:val>
                                            <p:strVal val="#ppt_x"/>
                                          </p:val>
                                        </p:tav>
                                      </p:tavLst>
                                    </p:anim>
                                    <p:anim calcmode="lin" valueType="num">
                                      <p:cBhvr>
                                        <p:cTn id="16" dur="500" fill="hold"/>
                                        <p:tgtEl>
                                          <p:spTgt spid="75"/>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700"/>
                                  </p:stCondLst>
                                  <p:childTnLst>
                                    <p:set>
                                      <p:cBhvr>
                                        <p:cTn id="18" dur="1" fill="hold">
                                          <p:stCondLst>
                                            <p:cond delay="0"/>
                                          </p:stCondLst>
                                        </p:cTn>
                                        <p:tgtEl>
                                          <p:spTgt spid="78"/>
                                        </p:tgtEl>
                                        <p:attrNameLst>
                                          <p:attrName>style.visibility</p:attrName>
                                        </p:attrNameLst>
                                      </p:cBhvr>
                                      <p:to>
                                        <p:strVal val="visible"/>
                                      </p:to>
                                    </p:set>
                                    <p:anim calcmode="lin" valueType="num">
                                      <p:cBhvr>
                                        <p:cTn id="19" dur="500" fill="hold"/>
                                        <p:tgtEl>
                                          <p:spTgt spid="78"/>
                                        </p:tgtEl>
                                        <p:attrNameLst>
                                          <p:attrName>ppt_w</p:attrName>
                                        </p:attrNameLst>
                                      </p:cBhvr>
                                      <p:tavLst>
                                        <p:tav tm="0">
                                          <p:val>
                                            <p:fltVal val="0"/>
                                          </p:val>
                                        </p:tav>
                                        <p:tav tm="100000">
                                          <p:val>
                                            <p:strVal val="#ppt_w"/>
                                          </p:val>
                                        </p:tav>
                                      </p:tavLst>
                                    </p:anim>
                                    <p:anim calcmode="lin" valueType="num">
                                      <p:cBhvr>
                                        <p:cTn id="20" dur="500" fill="hold"/>
                                        <p:tgtEl>
                                          <p:spTgt spid="78"/>
                                        </p:tgtEl>
                                        <p:attrNameLst>
                                          <p:attrName>ppt_h</p:attrName>
                                        </p:attrNameLst>
                                      </p:cBhvr>
                                      <p:tavLst>
                                        <p:tav tm="0">
                                          <p:val>
                                            <p:fltVal val="0"/>
                                          </p:val>
                                        </p:tav>
                                        <p:tav tm="100000">
                                          <p:val>
                                            <p:strVal val="#ppt_h"/>
                                          </p:val>
                                        </p:tav>
                                      </p:tavLst>
                                    </p:anim>
                                    <p:anim calcmode="lin" valueType="num">
                                      <p:cBhvr>
                                        <p:cTn id="21" dur="500" fill="hold"/>
                                        <p:tgtEl>
                                          <p:spTgt spid="78"/>
                                        </p:tgtEl>
                                        <p:attrNameLst>
                                          <p:attrName>ppt_x</p:attrName>
                                        </p:attrNameLst>
                                      </p:cBhvr>
                                      <p:tavLst>
                                        <p:tav tm="0">
                                          <p:val>
                                            <p:fltVal val="0.5"/>
                                          </p:val>
                                        </p:tav>
                                        <p:tav tm="100000">
                                          <p:val>
                                            <p:strVal val="#ppt_x"/>
                                          </p:val>
                                        </p:tav>
                                      </p:tavLst>
                                    </p:anim>
                                    <p:anim calcmode="lin" valueType="num">
                                      <p:cBhvr>
                                        <p:cTn id="22" dur="500" fill="hold"/>
                                        <p:tgtEl>
                                          <p:spTgt spid="78"/>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 calcmode="lin" valueType="num">
                                      <p:cBhvr>
                                        <p:cTn id="27" dur="500" fill="hold"/>
                                        <p:tgtEl>
                                          <p:spTgt spid="81"/>
                                        </p:tgtEl>
                                        <p:attrNameLst>
                                          <p:attrName>ppt_x</p:attrName>
                                        </p:attrNameLst>
                                      </p:cBhvr>
                                      <p:tavLst>
                                        <p:tav tm="0">
                                          <p:val>
                                            <p:fltVal val="0.5"/>
                                          </p:val>
                                        </p:tav>
                                        <p:tav tm="100000">
                                          <p:val>
                                            <p:strVal val="#ppt_x"/>
                                          </p:val>
                                        </p:tav>
                                      </p:tavLst>
                                    </p:anim>
                                    <p:anim calcmode="lin" valueType="num">
                                      <p:cBhvr>
                                        <p:cTn id="28" dur="500" fill="hold"/>
                                        <p:tgtEl>
                                          <p:spTgt spid="81"/>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100"/>
                                  </p:stCondLst>
                                  <p:childTnLst>
                                    <p:set>
                                      <p:cBhvr>
                                        <p:cTn id="30" dur="1" fill="hold">
                                          <p:stCondLst>
                                            <p:cond delay="0"/>
                                          </p:stCondLst>
                                        </p:cTn>
                                        <p:tgtEl>
                                          <p:spTgt spid="84"/>
                                        </p:tgtEl>
                                        <p:attrNameLst>
                                          <p:attrName>style.visibility</p:attrName>
                                        </p:attrNameLst>
                                      </p:cBhvr>
                                      <p:to>
                                        <p:strVal val="visible"/>
                                      </p:to>
                                    </p:set>
                                    <p:anim calcmode="lin" valueType="num">
                                      <p:cBhvr>
                                        <p:cTn id="31" dur="500" fill="hold"/>
                                        <p:tgtEl>
                                          <p:spTgt spid="84"/>
                                        </p:tgtEl>
                                        <p:attrNameLst>
                                          <p:attrName>ppt_w</p:attrName>
                                        </p:attrNameLst>
                                      </p:cBhvr>
                                      <p:tavLst>
                                        <p:tav tm="0">
                                          <p:val>
                                            <p:fltVal val="0"/>
                                          </p:val>
                                        </p:tav>
                                        <p:tav tm="100000">
                                          <p:val>
                                            <p:strVal val="#ppt_w"/>
                                          </p:val>
                                        </p:tav>
                                      </p:tavLst>
                                    </p:anim>
                                    <p:anim calcmode="lin" valueType="num">
                                      <p:cBhvr>
                                        <p:cTn id="32" dur="500" fill="hold"/>
                                        <p:tgtEl>
                                          <p:spTgt spid="84"/>
                                        </p:tgtEl>
                                        <p:attrNameLst>
                                          <p:attrName>ppt_h</p:attrName>
                                        </p:attrNameLst>
                                      </p:cBhvr>
                                      <p:tavLst>
                                        <p:tav tm="0">
                                          <p:val>
                                            <p:fltVal val="0"/>
                                          </p:val>
                                        </p:tav>
                                        <p:tav tm="100000">
                                          <p:val>
                                            <p:strVal val="#ppt_h"/>
                                          </p:val>
                                        </p:tav>
                                      </p:tavLst>
                                    </p:anim>
                                    <p:anim calcmode="lin" valueType="num">
                                      <p:cBhvr>
                                        <p:cTn id="33" dur="500" fill="hold"/>
                                        <p:tgtEl>
                                          <p:spTgt spid="84"/>
                                        </p:tgtEl>
                                        <p:attrNameLst>
                                          <p:attrName>ppt_x</p:attrName>
                                        </p:attrNameLst>
                                      </p:cBhvr>
                                      <p:tavLst>
                                        <p:tav tm="0">
                                          <p:val>
                                            <p:fltVal val="0.5"/>
                                          </p:val>
                                        </p:tav>
                                        <p:tav tm="100000">
                                          <p:val>
                                            <p:strVal val="#ppt_x"/>
                                          </p:val>
                                        </p:tav>
                                      </p:tavLst>
                                    </p:anim>
                                    <p:anim calcmode="lin" valueType="num">
                                      <p:cBhvr>
                                        <p:cTn id="34" dur="500" fill="hold"/>
                                        <p:tgtEl>
                                          <p:spTgt spid="84"/>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600"/>
                                  </p:stCondLst>
                                  <p:childTnLst>
                                    <p:set>
                                      <p:cBhvr>
                                        <p:cTn id="36" dur="1" fill="hold">
                                          <p:stCondLst>
                                            <p:cond delay="0"/>
                                          </p:stCondLst>
                                        </p:cTn>
                                        <p:tgtEl>
                                          <p:spTgt spid="87"/>
                                        </p:tgtEl>
                                        <p:attrNameLst>
                                          <p:attrName>style.visibility</p:attrName>
                                        </p:attrNameLst>
                                      </p:cBhvr>
                                      <p:to>
                                        <p:strVal val="visible"/>
                                      </p:to>
                                    </p:set>
                                    <p:anim calcmode="lin" valueType="num">
                                      <p:cBhvr>
                                        <p:cTn id="37" dur="500" fill="hold"/>
                                        <p:tgtEl>
                                          <p:spTgt spid="87"/>
                                        </p:tgtEl>
                                        <p:attrNameLst>
                                          <p:attrName>ppt_w</p:attrName>
                                        </p:attrNameLst>
                                      </p:cBhvr>
                                      <p:tavLst>
                                        <p:tav tm="0">
                                          <p:val>
                                            <p:fltVal val="0"/>
                                          </p:val>
                                        </p:tav>
                                        <p:tav tm="100000">
                                          <p:val>
                                            <p:strVal val="#ppt_w"/>
                                          </p:val>
                                        </p:tav>
                                      </p:tavLst>
                                    </p:anim>
                                    <p:anim calcmode="lin" valueType="num">
                                      <p:cBhvr>
                                        <p:cTn id="38" dur="500" fill="hold"/>
                                        <p:tgtEl>
                                          <p:spTgt spid="87"/>
                                        </p:tgtEl>
                                        <p:attrNameLst>
                                          <p:attrName>ppt_h</p:attrName>
                                        </p:attrNameLst>
                                      </p:cBhvr>
                                      <p:tavLst>
                                        <p:tav tm="0">
                                          <p:val>
                                            <p:fltVal val="0"/>
                                          </p:val>
                                        </p:tav>
                                        <p:tav tm="100000">
                                          <p:val>
                                            <p:strVal val="#ppt_h"/>
                                          </p:val>
                                        </p:tav>
                                      </p:tavLst>
                                    </p:anim>
                                    <p:anim calcmode="lin" valueType="num">
                                      <p:cBhvr>
                                        <p:cTn id="39" dur="500" fill="hold"/>
                                        <p:tgtEl>
                                          <p:spTgt spid="87"/>
                                        </p:tgtEl>
                                        <p:attrNameLst>
                                          <p:attrName>ppt_x</p:attrName>
                                        </p:attrNameLst>
                                      </p:cBhvr>
                                      <p:tavLst>
                                        <p:tav tm="0">
                                          <p:val>
                                            <p:fltVal val="0.5"/>
                                          </p:val>
                                        </p:tav>
                                        <p:tav tm="100000">
                                          <p:val>
                                            <p:strVal val="#ppt_x"/>
                                          </p:val>
                                        </p:tav>
                                      </p:tavLst>
                                    </p:anim>
                                    <p:anim calcmode="lin" valueType="num">
                                      <p:cBhvr>
                                        <p:cTn id="40" dur="500" fill="hold"/>
                                        <p:tgtEl>
                                          <p:spTgt spid="87"/>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300"/>
                                  </p:stCondLst>
                                  <p:childTnLst>
                                    <p:set>
                                      <p:cBhvr>
                                        <p:cTn id="42" dur="1" fill="hold">
                                          <p:stCondLst>
                                            <p:cond delay="0"/>
                                          </p:stCondLst>
                                        </p:cTn>
                                        <p:tgtEl>
                                          <p:spTgt spid="90"/>
                                        </p:tgtEl>
                                        <p:attrNameLst>
                                          <p:attrName>style.visibility</p:attrName>
                                        </p:attrNameLst>
                                      </p:cBhvr>
                                      <p:to>
                                        <p:strVal val="visible"/>
                                      </p:to>
                                    </p:set>
                                    <p:anim calcmode="lin" valueType="num">
                                      <p:cBhvr>
                                        <p:cTn id="43" dur="500" fill="hold"/>
                                        <p:tgtEl>
                                          <p:spTgt spid="90"/>
                                        </p:tgtEl>
                                        <p:attrNameLst>
                                          <p:attrName>ppt_w</p:attrName>
                                        </p:attrNameLst>
                                      </p:cBhvr>
                                      <p:tavLst>
                                        <p:tav tm="0">
                                          <p:val>
                                            <p:fltVal val="0"/>
                                          </p:val>
                                        </p:tav>
                                        <p:tav tm="100000">
                                          <p:val>
                                            <p:strVal val="#ppt_w"/>
                                          </p:val>
                                        </p:tav>
                                      </p:tavLst>
                                    </p:anim>
                                    <p:anim calcmode="lin" valueType="num">
                                      <p:cBhvr>
                                        <p:cTn id="44" dur="500" fill="hold"/>
                                        <p:tgtEl>
                                          <p:spTgt spid="90"/>
                                        </p:tgtEl>
                                        <p:attrNameLst>
                                          <p:attrName>ppt_h</p:attrName>
                                        </p:attrNameLst>
                                      </p:cBhvr>
                                      <p:tavLst>
                                        <p:tav tm="0">
                                          <p:val>
                                            <p:fltVal val="0"/>
                                          </p:val>
                                        </p:tav>
                                        <p:tav tm="100000">
                                          <p:val>
                                            <p:strVal val="#ppt_h"/>
                                          </p:val>
                                        </p:tav>
                                      </p:tavLst>
                                    </p:anim>
                                    <p:anim calcmode="lin" valueType="num">
                                      <p:cBhvr>
                                        <p:cTn id="45" dur="500" fill="hold"/>
                                        <p:tgtEl>
                                          <p:spTgt spid="90"/>
                                        </p:tgtEl>
                                        <p:attrNameLst>
                                          <p:attrName>ppt_x</p:attrName>
                                        </p:attrNameLst>
                                      </p:cBhvr>
                                      <p:tavLst>
                                        <p:tav tm="0">
                                          <p:val>
                                            <p:fltVal val="0.5"/>
                                          </p:val>
                                        </p:tav>
                                        <p:tav tm="100000">
                                          <p:val>
                                            <p:strVal val="#ppt_x"/>
                                          </p:val>
                                        </p:tav>
                                      </p:tavLst>
                                    </p:anim>
                                    <p:anim calcmode="lin" valueType="num">
                                      <p:cBhvr>
                                        <p:cTn id="46" dur="500" fill="hold"/>
                                        <p:tgtEl>
                                          <p:spTgt spid="90"/>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300"/>
                                  </p:stCondLst>
                                  <p:childTnLst>
                                    <p:set>
                                      <p:cBhvr>
                                        <p:cTn id="48" dur="1" fill="hold">
                                          <p:stCondLst>
                                            <p:cond delay="0"/>
                                          </p:stCondLst>
                                        </p:cTn>
                                        <p:tgtEl>
                                          <p:spTgt spid="93"/>
                                        </p:tgtEl>
                                        <p:attrNameLst>
                                          <p:attrName>style.visibility</p:attrName>
                                        </p:attrNameLst>
                                      </p:cBhvr>
                                      <p:to>
                                        <p:strVal val="visible"/>
                                      </p:to>
                                    </p:set>
                                    <p:anim calcmode="lin" valueType="num">
                                      <p:cBhvr>
                                        <p:cTn id="49" dur="500" fill="hold"/>
                                        <p:tgtEl>
                                          <p:spTgt spid="93"/>
                                        </p:tgtEl>
                                        <p:attrNameLst>
                                          <p:attrName>ppt_w</p:attrName>
                                        </p:attrNameLst>
                                      </p:cBhvr>
                                      <p:tavLst>
                                        <p:tav tm="0">
                                          <p:val>
                                            <p:fltVal val="0"/>
                                          </p:val>
                                        </p:tav>
                                        <p:tav tm="100000">
                                          <p:val>
                                            <p:strVal val="#ppt_w"/>
                                          </p:val>
                                        </p:tav>
                                      </p:tavLst>
                                    </p:anim>
                                    <p:anim calcmode="lin" valueType="num">
                                      <p:cBhvr>
                                        <p:cTn id="50" dur="500" fill="hold"/>
                                        <p:tgtEl>
                                          <p:spTgt spid="93"/>
                                        </p:tgtEl>
                                        <p:attrNameLst>
                                          <p:attrName>ppt_h</p:attrName>
                                        </p:attrNameLst>
                                      </p:cBhvr>
                                      <p:tavLst>
                                        <p:tav tm="0">
                                          <p:val>
                                            <p:fltVal val="0"/>
                                          </p:val>
                                        </p:tav>
                                        <p:tav tm="100000">
                                          <p:val>
                                            <p:strVal val="#ppt_h"/>
                                          </p:val>
                                        </p:tav>
                                      </p:tavLst>
                                    </p:anim>
                                    <p:anim calcmode="lin" valueType="num">
                                      <p:cBhvr>
                                        <p:cTn id="51" dur="500" fill="hold"/>
                                        <p:tgtEl>
                                          <p:spTgt spid="93"/>
                                        </p:tgtEl>
                                        <p:attrNameLst>
                                          <p:attrName>ppt_x</p:attrName>
                                        </p:attrNameLst>
                                      </p:cBhvr>
                                      <p:tavLst>
                                        <p:tav tm="0">
                                          <p:val>
                                            <p:fltVal val="0.5"/>
                                          </p:val>
                                        </p:tav>
                                        <p:tav tm="100000">
                                          <p:val>
                                            <p:strVal val="#ppt_x"/>
                                          </p:val>
                                        </p:tav>
                                      </p:tavLst>
                                    </p:anim>
                                    <p:anim calcmode="lin" valueType="num">
                                      <p:cBhvr>
                                        <p:cTn id="52" dur="500" fill="hold"/>
                                        <p:tgtEl>
                                          <p:spTgt spid="93"/>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600"/>
                                  </p:stCondLst>
                                  <p:childTnLst>
                                    <p:set>
                                      <p:cBhvr>
                                        <p:cTn id="54" dur="1" fill="hold">
                                          <p:stCondLst>
                                            <p:cond delay="0"/>
                                          </p:stCondLst>
                                        </p:cTn>
                                        <p:tgtEl>
                                          <p:spTgt spid="96"/>
                                        </p:tgtEl>
                                        <p:attrNameLst>
                                          <p:attrName>style.visibility</p:attrName>
                                        </p:attrNameLst>
                                      </p:cBhvr>
                                      <p:to>
                                        <p:strVal val="visible"/>
                                      </p:to>
                                    </p:set>
                                    <p:anim calcmode="lin" valueType="num">
                                      <p:cBhvr>
                                        <p:cTn id="55" dur="500" fill="hold"/>
                                        <p:tgtEl>
                                          <p:spTgt spid="96"/>
                                        </p:tgtEl>
                                        <p:attrNameLst>
                                          <p:attrName>ppt_w</p:attrName>
                                        </p:attrNameLst>
                                      </p:cBhvr>
                                      <p:tavLst>
                                        <p:tav tm="0">
                                          <p:val>
                                            <p:fltVal val="0"/>
                                          </p:val>
                                        </p:tav>
                                        <p:tav tm="100000">
                                          <p:val>
                                            <p:strVal val="#ppt_w"/>
                                          </p:val>
                                        </p:tav>
                                      </p:tavLst>
                                    </p:anim>
                                    <p:anim calcmode="lin" valueType="num">
                                      <p:cBhvr>
                                        <p:cTn id="56" dur="500" fill="hold"/>
                                        <p:tgtEl>
                                          <p:spTgt spid="96"/>
                                        </p:tgtEl>
                                        <p:attrNameLst>
                                          <p:attrName>ppt_h</p:attrName>
                                        </p:attrNameLst>
                                      </p:cBhvr>
                                      <p:tavLst>
                                        <p:tav tm="0">
                                          <p:val>
                                            <p:fltVal val="0"/>
                                          </p:val>
                                        </p:tav>
                                        <p:tav tm="100000">
                                          <p:val>
                                            <p:strVal val="#ppt_h"/>
                                          </p:val>
                                        </p:tav>
                                      </p:tavLst>
                                    </p:anim>
                                    <p:anim calcmode="lin" valueType="num">
                                      <p:cBhvr>
                                        <p:cTn id="57" dur="500" fill="hold"/>
                                        <p:tgtEl>
                                          <p:spTgt spid="96"/>
                                        </p:tgtEl>
                                        <p:attrNameLst>
                                          <p:attrName>ppt_x</p:attrName>
                                        </p:attrNameLst>
                                      </p:cBhvr>
                                      <p:tavLst>
                                        <p:tav tm="0">
                                          <p:val>
                                            <p:fltVal val="0.5"/>
                                          </p:val>
                                        </p:tav>
                                        <p:tav tm="100000">
                                          <p:val>
                                            <p:strVal val="#ppt_x"/>
                                          </p:val>
                                        </p:tav>
                                      </p:tavLst>
                                    </p:anim>
                                    <p:anim calcmode="lin" valueType="num">
                                      <p:cBhvr>
                                        <p:cTn id="58" dur="500" fill="hold"/>
                                        <p:tgtEl>
                                          <p:spTgt spid="96"/>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600"/>
                                  </p:stCondLst>
                                  <p:childTnLst>
                                    <p:set>
                                      <p:cBhvr>
                                        <p:cTn id="60" dur="1" fill="hold">
                                          <p:stCondLst>
                                            <p:cond delay="0"/>
                                          </p:stCondLst>
                                        </p:cTn>
                                        <p:tgtEl>
                                          <p:spTgt spid="99"/>
                                        </p:tgtEl>
                                        <p:attrNameLst>
                                          <p:attrName>style.visibility</p:attrName>
                                        </p:attrNameLst>
                                      </p:cBhvr>
                                      <p:to>
                                        <p:strVal val="visible"/>
                                      </p:to>
                                    </p:set>
                                    <p:anim calcmode="lin" valueType="num">
                                      <p:cBhvr>
                                        <p:cTn id="61" dur="500" fill="hold"/>
                                        <p:tgtEl>
                                          <p:spTgt spid="99"/>
                                        </p:tgtEl>
                                        <p:attrNameLst>
                                          <p:attrName>ppt_w</p:attrName>
                                        </p:attrNameLst>
                                      </p:cBhvr>
                                      <p:tavLst>
                                        <p:tav tm="0">
                                          <p:val>
                                            <p:fltVal val="0"/>
                                          </p:val>
                                        </p:tav>
                                        <p:tav tm="100000">
                                          <p:val>
                                            <p:strVal val="#ppt_w"/>
                                          </p:val>
                                        </p:tav>
                                      </p:tavLst>
                                    </p:anim>
                                    <p:anim calcmode="lin" valueType="num">
                                      <p:cBhvr>
                                        <p:cTn id="62" dur="500" fill="hold"/>
                                        <p:tgtEl>
                                          <p:spTgt spid="99"/>
                                        </p:tgtEl>
                                        <p:attrNameLst>
                                          <p:attrName>ppt_h</p:attrName>
                                        </p:attrNameLst>
                                      </p:cBhvr>
                                      <p:tavLst>
                                        <p:tav tm="0">
                                          <p:val>
                                            <p:fltVal val="0"/>
                                          </p:val>
                                        </p:tav>
                                        <p:tav tm="100000">
                                          <p:val>
                                            <p:strVal val="#ppt_h"/>
                                          </p:val>
                                        </p:tav>
                                      </p:tavLst>
                                    </p:anim>
                                    <p:anim calcmode="lin" valueType="num">
                                      <p:cBhvr>
                                        <p:cTn id="63" dur="500" fill="hold"/>
                                        <p:tgtEl>
                                          <p:spTgt spid="99"/>
                                        </p:tgtEl>
                                        <p:attrNameLst>
                                          <p:attrName>ppt_x</p:attrName>
                                        </p:attrNameLst>
                                      </p:cBhvr>
                                      <p:tavLst>
                                        <p:tav tm="0">
                                          <p:val>
                                            <p:fltVal val="0.5"/>
                                          </p:val>
                                        </p:tav>
                                        <p:tav tm="100000">
                                          <p:val>
                                            <p:strVal val="#ppt_x"/>
                                          </p:val>
                                        </p:tav>
                                      </p:tavLst>
                                    </p:anim>
                                    <p:anim calcmode="lin" valueType="num">
                                      <p:cBhvr>
                                        <p:cTn id="64" dur="500" fill="hold"/>
                                        <p:tgtEl>
                                          <p:spTgt spid="99"/>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300"/>
                                  </p:stCondLst>
                                  <p:childTnLst>
                                    <p:set>
                                      <p:cBhvr>
                                        <p:cTn id="66" dur="1" fill="hold">
                                          <p:stCondLst>
                                            <p:cond delay="0"/>
                                          </p:stCondLst>
                                        </p:cTn>
                                        <p:tgtEl>
                                          <p:spTgt spid="102"/>
                                        </p:tgtEl>
                                        <p:attrNameLst>
                                          <p:attrName>style.visibility</p:attrName>
                                        </p:attrNameLst>
                                      </p:cBhvr>
                                      <p:to>
                                        <p:strVal val="visible"/>
                                      </p:to>
                                    </p:set>
                                    <p:anim calcmode="lin" valueType="num">
                                      <p:cBhvr>
                                        <p:cTn id="67" dur="500" fill="hold"/>
                                        <p:tgtEl>
                                          <p:spTgt spid="102"/>
                                        </p:tgtEl>
                                        <p:attrNameLst>
                                          <p:attrName>ppt_w</p:attrName>
                                        </p:attrNameLst>
                                      </p:cBhvr>
                                      <p:tavLst>
                                        <p:tav tm="0">
                                          <p:val>
                                            <p:fltVal val="0"/>
                                          </p:val>
                                        </p:tav>
                                        <p:tav tm="100000">
                                          <p:val>
                                            <p:strVal val="#ppt_w"/>
                                          </p:val>
                                        </p:tav>
                                      </p:tavLst>
                                    </p:anim>
                                    <p:anim calcmode="lin" valueType="num">
                                      <p:cBhvr>
                                        <p:cTn id="68" dur="500" fill="hold"/>
                                        <p:tgtEl>
                                          <p:spTgt spid="102"/>
                                        </p:tgtEl>
                                        <p:attrNameLst>
                                          <p:attrName>ppt_h</p:attrName>
                                        </p:attrNameLst>
                                      </p:cBhvr>
                                      <p:tavLst>
                                        <p:tav tm="0">
                                          <p:val>
                                            <p:fltVal val="0"/>
                                          </p:val>
                                        </p:tav>
                                        <p:tav tm="100000">
                                          <p:val>
                                            <p:strVal val="#ppt_h"/>
                                          </p:val>
                                        </p:tav>
                                      </p:tavLst>
                                    </p:anim>
                                    <p:anim calcmode="lin" valueType="num">
                                      <p:cBhvr>
                                        <p:cTn id="69" dur="500" fill="hold"/>
                                        <p:tgtEl>
                                          <p:spTgt spid="102"/>
                                        </p:tgtEl>
                                        <p:attrNameLst>
                                          <p:attrName>ppt_x</p:attrName>
                                        </p:attrNameLst>
                                      </p:cBhvr>
                                      <p:tavLst>
                                        <p:tav tm="0">
                                          <p:val>
                                            <p:fltVal val="0.5"/>
                                          </p:val>
                                        </p:tav>
                                        <p:tav tm="100000">
                                          <p:val>
                                            <p:strVal val="#ppt_x"/>
                                          </p:val>
                                        </p:tav>
                                      </p:tavLst>
                                    </p:anim>
                                    <p:anim calcmode="lin" valueType="num">
                                      <p:cBhvr>
                                        <p:cTn id="70" dur="500" fill="hold"/>
                                        <p:tgtEl>
                                          <p:spTgt spid="102"/>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105"/>
                                        </p:tgtEl>
                                        <p:attrNameLst>
                                          <p:attrName>style.visibility</p:attrName>
                                        </p:attrNameLst>
                                      </p:cBhvr>
                                      <p:to>
                                        <p:strVal val="visible"/>
                                      </p:to>
                                    </p:set>
                                    <p:anim calcmode="lin" valueType="num">
                                      <p:cBhvr>
                                        <p:cTn id="73" dur="500" fill="hold"/>
                                        <p:tgtEl>
                                          <p:spTgt spid="105"/>
                                        </p:tgtEl>
                                        <p:attrNameLst>
                                          <p:attrName>ppt_w</p:attrName>
                                        </p:attrNameLst>
                                      </p:cBhvr>
                                      <p:tavLst>
                                        <p:tav tm="0">
                                          <p:val>
                                            <p:fltVal val="0"/>
                                          </p:val>
                                        </p:tav>
                                        <p:tav tm="100000">
                                          <p:val>
                                            <p:strVal val="#ppt_w"/>
                                          </p:val>
                                        </p:tav>
                                      </p:tavLst>
                                    </p:anim>
                                    <p:anim calcmode="lin" valueType="num">
                                      <p:cBhvr>
                                        <p:cTn id="74" dur="500" fill="hold"/>
                                        <p:tgtEl>
                                          <p:spTgt spid="105"/>
                                        </p:tgtEl>
                                        <p:attrNameLst>
                                          <p:attrName>ppt_h</p:attrName>
                                        </p:attrNameLst>
                                      </p:cBhvr>
                                      <p:tavLst>
                                        <p:tav tm="0">
                                          <p:val>
                                            <p:fltVal val="0"/>
                                          </p:val>
                                        </p:tav>
                                        <p:tav tm="100000">
                                          <p:val>
                                            <p:strVal val="#ppt_h"/>
                                          </p:val>
                                        </p:tav>
                                      </p:tavLst>
                                    </p:anim>
                                    <p:anim calcmode="lin" valueType="num">
                                      <p:cBhvr>
                                        <p:cTn id="75" dur="500" fill="hold"/>
                                        <p:tgtEl>
                                          <p:spTgt spid="105"/>
                                        </p:tgtEl>
                                        <p:attrNameLst>
                                          <p:attrName>ppt_x</p:attrName>
                                        </p:attrNameLst>
                                      </p:cBhvr>
                                      <p:tavLst>
                                        <p:tav tm="0">
                                          <p:val>
                                            <p:fltVal val="0.5"/>
                                          </p:val>
                                        </p:tav>
                                        <p:tav tm="100000">
                                          <p:val>
                                            <p:strVal val="#ppt_x"/>
                                          </p:val>
                                        </p:tav>
                                      </p:tavLst>
                                    </p:anim>
                                    <p:anim calcmode="lin" valueType="num">
                                      <p:cBhvr>
                                        <p:cTn id="76" dur="500" fill="hold"/>
                                        <p:tgtEl>
                                          <p:spTgt spid="105"/>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600"/>
                                  </p:stCondLst>
                                  <p:childTnLst>
                                    <p:set>
                                      <p:cBhvr>
                                        <p:cTn id="78" dur="1" fill="hold">
                                          <p:stCondLst>
                                            <p:cond delay="0"/>
                                          </p:stCondLst>
                                        </p:cTn>
                                        <p:tgtEl>
                                          <p:spTgt spid="108"/>
                                        </p:tgtEl>
                                        <p:attrNameLst>
                                          <p:attrName>style.visibility</p:attrName>
                                        </p:attrNameLst>
                                      </p:cBhvr>
                                      <p:to>
                                        <p:strVal val="visible"/>
                                      </p:to>
                                    </p:set>
                                    <p:anim calcmode="lin" valueType="num">
                                      <p:cBhvr>
                                        <p:cTn id="79" dur="500" fill="hold"/>
                                        <p:tgtEl>
                                          <p:spTgt spid="108"/>
                                        </p:tgtEl>
                                        <p:attrNameLst>
                                          <p:attrName>ppt_w</p:attrName>
                                        </p:attrNameLst>
                                      </p:cBhvr>
                                      <p:tavLst>
                                        <p:tav tm="0">
                                          <p:val>
                                            <p:fltVal val="0"/>
                                          </p:val>
                                        </p:tav>
                                        <p:tav tm="100000">
                                          <p:val>
                                            <p:strVal val="#ppt_w"/>
                                          </p:val>
                                        </p:tav>
                                      </p:tavLst>
                                    </p:anim>
                                    <p:anim calcmode="lin" valueType="num">
                                      <p:cBhvr>
                                        <p:cTn id="80" dur="500" fill="hold"/>
                                        <p:tgtEl>
                                          <p:spTgt spid="108"/>
                                        </p:tgtEl>
                                        <p:attrNameLst>
                                          <p:attrName>ppt_h</p:attrName>
                                        </p:attrNameLst>
                                      </p:cBhvr>
                                      <p:tavLst>
                                        <p:tav tm="0">
                                          <p:val>
                                            <p:fltVal val="0"/>
                                          </p:val>
                                        </p:tav>
                                        <p:tav tm="100000">
                                          <p:val>
                                            <p:strVal val="#ppt_h"/>
                                          </p:val>
                                        </p:tav>
                                      </p:tavLst>
                                    </p:anim>
                                    <p:anim calcmode="lin" valueType="num">
                                      <p:cBhvr>
                                        <p:cTn id="81" dur="500" fill="hold"/>
                                        <p:tgtEl>
                                          <p:spTgt spid="108"/>
                                        </p:tgtEl>
                                        <p:attrNameLst>
                                          <p:attrName>ppt_x</p:attrName>
                                        </p:attrNameLst>
                                      </p:cBhvr>
                                      <p:tavLst>
                                        <p:tav tm="0">
                                          <p:val>
                                            <p:fltVal val="0.5"/>
                                          </p:val>
                                        </p:tav>
                                        <p:tav tm="100000">
                                          <p:val>
                                            <p:strVal val="#ppt_x"/>
                                          </p:val>
                                        </p:tav>
                                      </p:tavLst>
                                    </p:anim>
                                    <p:anim calcmode="lin" valueType="num">
                                      <p:cBhvr>
                                        <p:cTn id="82" dur="500" fill="hold"/>
                                        <p:tgtEl>
                                          <p:spTgt spid="108"/>
                                        </p:tgtEl>
                                        <p:attrNameLst>
                                          <p:attrName>ppt_y</p:attrName>
                                        </p:attrNameLst>
                                      </p:cBhvr>
                                      <p:tavLst>
                                        <p:tav tm="0">
                                          <p:val>
                                            <p:fltVal val="0.5"/>
                                          </p:val>
                                        </p:tav>
                                        <p:tav tm="100000">
                                          <p:val>
                                            <p:strVal val="#ppt_y"/>
                                          </p:val>
                                        </p:tav>
                                      </p:tavLst>
                                    </p:anim>
                                  </p:childTnLst>
                                </p:cTn>
                              </p:par>
                              <p:par>
                                <p:cTn id="83" presetID="26" presetClass="emph" presetSubtype="0" repeatCount="3000" fill="hold" nodeType="withEffect">
                                  <p:stCondLst>
                                    <p:cond delay="600"/>
                                  </p:stCondLst>
                                  <p:childTnLst>
                                    <p:animEffect transition="out" filter="fade">
                                      <p:cBhvr>
                                        <p:cTn id="84" dur="500" tmFilter="0, 0; .2, .5; .8, .5; 1, 0"/>
                                        <p:tgtEl>
                                          <p:spTgt spid="72"/>
                                        </p:tgtEl>
                                      </p:cBhvr>
                                    </p:animEffect>
                                    <p:animScale>
                                      <p:cBhvr>
                                        <p:cTn id="85" dur="250" autoRev="1" fill="hold"/>
                                        <p:tgtEl>
                                          <p:spTgt spid="72"/>
                                        </p:tgtEl>
                                      </p:cBhvr>
                                      <p:by x="105000" y="105000"/>
                                    </p:animScale>
                                  </p:childTnLst>
                                </p:cTn>
                              </p:par>
                              <p:par>
                                <p:cTn id="86" presetID="26" presetClass="emph" presetSubtype="0" repeatCount="3000" fill="hold" nodeType="withEffect">
                                  <p:stCondLst>
                                    <p:cond delay="710"/>
                                  </p:stCondLst>
                                  <p:childTnLst>
                                    <p:animEffect transition="out" filter="fade">
                                      <p:cBhvr>
                                        <p:cTn id="87" dur="500" tmFilter="0, 0; .2, .5; .8, .5; 1, 0"/>
                                        <p:tgtEl>
                                          <p:spTgt spid="93"/>
                                        </p:tgtEl>
                                      </p:cBhvr>
                                    </p:animEffect>
                                    <p:animScale>
                                      <p:cBhvr>
                                        <p:cTn id="88" dur="250" autoRev="1" fill="hold"/>
                                        <p:tgtEl>
                                          <p:spTgt spid="93"/>
                                        </p:tgtEl>
                                      </p:cBhvr>
                                      <p:by x="105000" y="105000"/>
                                    </p:animScale>
                                  </p:childTnLst>
                                </p:cTn>
                              </p:par>
                              <p:par>
                                <p:cTn id="89" presetID="26" presetClass="emph" presetSubtype="0" repeatCount="3000" fill="hold" nodeType="withEffect">
                                  <p:stCondLst>
                                    <p:cond delay="410"/>
                                  </p:stCondLst>
                                  <p:childTnLst>
                                    <p:animEffect transition="out" filter="fade">
                                      <p:cBhvr>
                                        <p:cTn id="90" dur="500" tmFilter="0, 0; .2, .5; .8, .5; 1, 0"/>
                                        <p:tgtEl>
                                          <p:spTgt spid="99"/>
                                        </p:tgtEl>
                                      </p:cBhvr>
                                    </p:animEffect>
                                    <p:animScale>
                                      <p:cBhvr>
                                        <p:cTn id="91" dur="250" autoRev="1" fill="hold"/>
                                        <p:tgtEl>
                                          <p:spTgt spid="99"/>
                                        </p:tgtEl>
                                      </p:cBhvr>
                                      <p:by x="105000" y="105000"/>
                                    </p:animScale>
                                  </p:childTnLst>
                                </p:cTn>
                              </p:par>
                              <p:par>
                                <p:cTn id="92" presetID="26" presetClass="emph" presetSubtype="0" repeatCount="3000" fill="hold" nodeType="withEffect">
                                  <p:stCondLst>
                                    <p:cond delay="810"/>
                                  </p:stCondLst>
                                  <p:childTnLst>
                                    <p:animEffect transition="out" filter="fade">
                                      <p:cBhvr>
                                        <p:cTn id="93" dur="500" tmFilter="0, 0; .2, .5; .8, .5; 1, 0"/>
                                        <p:tgtEl>
                                          <p:spTgt spid="102"/>
                                        </p:tgtEl>
                                      </p:cBhvr>
                                    </p:animEffect>
                                    <p:animScale>
                                      <p:cBhvr>
                                        <p:cTn id="94" dur="250" autoRev="1" fill="hold"/>
                                        <p:tgtEl>
                                          <p:spTgt spid="10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3907705" y="5433113"/>
            <a:ext cx="3951479" cy="847696"/>
            <a:chOff x="5210272" y="5432319"/>
            <a:chExt cx="5268637" cy="847696"/>
          </a:xfrm>
        </p:grpSpPr>
        <p:sp>
          <p:nvSpPr>
            <p:cNvPr id="25" name="Rectangle 5"/>
            <p:cNvSpPr/>
            <p:nvPr/>
          </p:nvSpPr>
          <p:spPr bwMode="auto">
            <a:xfrm>
              <a:off x="5442041" y="5467507"/>
              <a:ext cx="5036868"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defRPr/>
              </a:pPr>
              <a:r>
                <a:rPr lang="zh-CN" altLang="en-US" sz="1000" kern="0" dirty="0">
                  <a:solidFill>
                    <a:sysClr val="windowText" lastClr="000000">
                      <a:lumMod val="50000"/>
                      <a:lumOff val="50000"/>
                    </a:sysClr>
                  </a:solidFill>
                  <a:latin typeface="微软雅黑" panose="020B0503020204020204" pitchFamily="34" charset="-122"/>
                  <a:ea typeface="微软雅黑" panose="020B0503020204020204" pitchFamily="34" charset="-122"/>
                  <a:cs typeface="+mn-ea"/>
                  <a:sym typeface="+mn-lt"/>
                </a:rPr>
                <a:t>此处添加详细文本描述，建议与标题相关并符合整体语言风格，语言描述尽量简洁生动。尽量将每页幻灯片的字数控制在 </a:t>
              </a:r>
              <a:r>
                <a:rPr lang="en-US" altLang="zh-CN" sz="1000" kern="0" dirty="0">
                  <a:solidFill>
                    <a:sysClr val="windowText" lastClr="000000">
                      <a:lumMod val="50000"/>
                      <a:lumOff val="50000"/>
                    </a:sysClr>
                  </a:solidFill>
                  <a:latin typeface="微软雅黑" panose="020B0503020204020204" pitchFamily="34" charset="-122"/>
                  <a:ea typeface="微软雅黑" panose="020B0503020204020204" pitchFamily="34" charset="-122"/>
                  <a:cs typeface="+mn-ea"/>
                  <a:sym typeface="+mn-lt"/>
                </a:rPr>
                <a:t>200</a:t>
              </a:r>
              <a:r>
                <a:rPr lang="zh-CN" altLang="en-US" sz="1000" kern="0" dirty="0">
                  <a:solidFill>
                    <a:sysClr val="windowText" lastClr="000000">
                      <a:lumMod val="50000"/>
                      <a:lumOff val="50000"/>
                    </a:sysClr>
                  </a:solidFill>
                  <a:latin typeface="微软雅黑" panose="020B0503020204020204" pitchFamily="34" charset="-122"/>
                  <a:ea typeface="微软雅黑" panose="020B0503020204020204" pitchFamily="34" charset="-122"/>
                  <a:cs typeface="+mn-ea"/>
                  <a:sym typeface="+mn-lt"/>
                </a:rPr>
                <a:t>字以内。</a:t>
              </a:r>
              <a:endParaRPr lang="en-US" altLang="zh-CN" sz="1000" kern="0" dirty="0">
                <a:solidFill>
                  <a:sysClr val="windowText" lastClr="000000">
                    <a:lumMod val="50000"/>
                    <a:lumOff val="50000"/>
                  </a:sysClr>
                </a:solidFill>
                <a:latin typeface="微软雅黑" panose="020B0503020204020204" pitchFamily="34" charset="-122"/>
                <a:ea typeface="微软雅黑" panose="020B0503020204020204" pitchFamily="34" charset="-122"/>
                <a:cs typeface="+mn-ea"/>
                <a:sym typeface="+mn-lt"/>
              </a:endParaRPr>
            </a:p>
          </p:txBody>
        </p:sp>
        <p:cxnSp>
          <p:nvCxnSpPr>
            <p:cNvPr id="23" name="直接连接符 22"/>
            <p:cNvCxnSpPr/>
            <p:nvPr/>
          </p:nvCxnSpPr>
          <p:spPr>
            <a:xfrm>
              <a:off x="5210272" y="5432319"/>
              <a:ext cx="2966458" cy="0"/>
            </a:xfrm>
            <a:prstGeom prst="line">
              <a:avLst/>
            </a:prstGeom>
            <a:noFill/>
            <a:ln w="19050" cap="flat" cmpd="sng" algn="ctr">
              <a:solidFill>
                <a:srgbClr val="E7E6E6">
                  <a:lumMod val="50000"/>
                </a:srgbClr>
              </a:solidFill>
              <a:prstDash val="sysDot"/>
              <a:miter lim="800000"/>
              <a:tailEnd type="oval"/>
            </a:ln>
            <a:effectLst/>
          </p:spPr>
        </p:cxnSp>
      </p:grpSp>
      <p:sp>
        <p:nvSpPr>
          <p:cNvPr id="9" name="椭圆 8"/>
          <p:cNvSpPr/>
          <p:nvPr/>
        </p:nvSpPr>
        <p:spPr>
          <a:xfrm>
            <a:off x="708581" y="2470152"/>
            <a:ext cx="1598622" cy="1650564"/>
          </a:xfrm>
          <a:prstGeom prst="ellipse">
            <a:avLst/>
          </a:prstGeom>
          <a:gradFill flip="none" rotWithShape="1">
            <a:gsLst>
              <a:gs pos="100000">
                <a:srgbClr val="FFFFFF"/>
              </a:gs>
              <a:gs pos="0">
                <a:srgbClr val="B8BBBC"/>
              </a:gs>
            </a:gsLst>
            <a:lin ang="5400000" scaled="1"/>
            <a:tileRect/>
          </a:gradFill>
          <a:ln w="44450" cap="flat" cmpd="sng" algn="ctr">
            <a:gradFill>
              <a:gsLst>
                <a:gs pos="0">
                  <a:sysClr val="window" lastClr="FFFFFF"/>
                </a:gs>
                <a:gs pos="100000">
                  <a:sysClr val="window" lastClr="FFFFFF">
                    <a:lumMod val="75000"/>
                  </a:sysClr>
                </a:gs>
              </a:gsLst>
              <a:lin ang="5400000" scaled="1"/>
            </a:gradFill>
            <a:prstDash val="solid"/>
            <a:miter lim="800000"/>
          </a:ln>
          <a:effectLst>
            <a:outerShdw blurRad="152400" dist="38100" dir="2700000" algn="tl" rotWithShape="0">
              <a:prstClr val="black">
                <a:alpha val="28000"/>
              </a:prstClr>
            </a:outerShdw>
          </a:effectLst>
        </p:spPr>
        <p:txBody>
          <a:bodyPr rtlCol="0" anchor="ctr"/>
          <a:lstStyle/>
          <a:p>
            <a:pPr algn="ctr">
              <a:defRPr/>
            </a:pPr>
            <a:r>
              <a:rPr lang="en-US" altLang="zh-CN" sz="2400" kern="0" dirty="0">
                <a:solidFill>
                  <a:schemeClr val="tx1">
                    <a:lumMod val="75000"/>
                    <a:lumOff val="25000"/>
                  </a:schemeClr>
                </a:solidFill>
                <a:ea typeface="微软雅黑" panose="020B0503020204020204" pitchFamily="34" charset="-122"/>
                <a:cs typeface="+mn-ea"/>
                <a:sym typeface="+mn-lt"/>
              </a:rPr>
              <a:t>  </a:t>
            </a:r>
            <a:r>
              <a:rPr lang="en-US" altLang="zh-CN" sz="2400" kern="0" dirty="0" err="1">
                <a:solidFill>
                  <a:srgbClr val="0000FF"/>
                </a:solidFill>
                <a:ea typeface="微软雅黑" panose="020B0503020204020204" pitchFamily="34" charset="-122"/>
                <a:cs typeface="+mn-ea"/>
                <a:sym typeface="+mn-lt"/>
              </a:rPr>
              <a:t>Thành</a:t>
            </a:r>
            <a:r>
              <a:rPr lang="en-US" altLang="zh-CN" sz="2400" kern="0" dirty="0">
                <a:solidFill>
                  <a:srgbClr val="0000FF"/>
                </a:solidFill>
                <a:ea typeface="微软雅黑" panose="020B0503020204020204" pitchFamily="34" charset="-122"/>
                <a:cs typeface="+mn-ea"/>
                <a:sym typeface="+mn-lt"/>
              </a:rPr>
              <a:t> </a:t>
            </a:r>
            <a:r>
              <a:rPr lang="en-US" altLang="zh-CN" sz="2400" kern="0" dirty="0" err="1">
                <a:solidFill>
                  <a:srgbClr val="0000FF"/>
                </a:solidFill>
                <a:ea typeface="微软雅黑" panose="020B0503020204020204" pitchFamily="34" charset="-122"/>
                <a:cs typeface="+mn-ea"/>
                <a:sym typeface="+mn-lt"/>
              </a:rPr>
              <a:t>tựu</a:t>
            </a:r>
            <a:endParaRPr lang="zh-CN" altLang="en-US" sz="2400" kern="0" dirty="0">
              <a:solidFill>
                <a:srgbClr val="0000FF"/>
              </a:solidFill>
              <a:ea typeface="微软雅黑" panose="020B0503020204020204" pitchFamily="34" charset="-122"/>
              <a:cs typeface="+mn-ea"/>
              <a:sym typeface="+mn-lt"/>
            </a:endParaRPr>
          </a:p>
        </p:txBody>
      </p:sp>
      <p:grpSp>
        <p:nvGrpSpPr>
          <p:cNvPr id="19" name="Group 18">
            <a:extLst>
              <a:ext uri="{FF2B5EF4-FFF2-40B4-BE49-F238E27FC236}">
                <a16:creationId xmlns:a16="http://schemas.microsoft.com/office/drawing/2014/main" id="{345ADF52-AA22-409E-B405-2BD4922D390A}"/>
              </a:ext>
            </a:extLst>
          </p:cNvPr>
          <p:cNvGrpSpPr/>
          <p:nvPr/>
        </p:nvGrpSpPr>
        <p:grpSpPr>
          <a:xfrm>
            <a:off x="2195736" y="1852664"/>
            <a:ext cx="6573546" cy="830997"/>
            <a:chOff x="2278730" y="1859817"/>
            <a:chExt cx="6573546" cy="830997"/>
          </a:xfrm>
        </p:grpSpPr>
        <p:cxnSp>
          <p:nvCxnSpPr>
            <p:cNvPr id="13" name="直接连接符 12"/>
            <p:cNvCxnSpPr>
              <a:cxnSpLocks/>
            </p:cNvCxnSpPr>
            <p:nvPr/>
          </p:nvCxnSpPr>
          <p:spPr>
            <a:xfrm>
              <a:off x="2916580" y="2674118"/>
              <a:ext cx="4157817" cy="0"/>
            </a:xfrm>
            <a:prstGeom prst="line">
              <a:avLst/>
            </a:prstGeom>
            <a:noFill/>
            <a:ln w="19050" cap="flat" cmpd="sng" algn="ctr">
              <a:solidFill>
                <a:srgbClr val="E7E6E6">
                  <a:lumMod val="50000"/>
                </a:srgbClr>
              </a:solidFill>
              <a:prstDash val="sysDot"/>
              <a:miter lim="800000"/>
              <a:tailEnd type="oval"/>
            </a:ln>
            <a:effectLst/>
          </p:spPr>
        </p:cxnSp>
        <p:grpSp>
          <p:nvGrpSpPr>
            <p:cNvPr id="26" name="组合 25"/>
            <p:cNvGrpSpPr/>
            <p:nvPr/>
          </p:nvGrpSpPr>
          <p:grpSpPr>
            <a:xfrm>
              <a:off x="2278730" y="2105408"/>
              <a:ext cx="558972" cy="577134"/>
              <a:chOff x="4116949" y="1605269"/>
              <a:chExt cx="965576" cy="965576"/>
            </a:xfrm>
          </p:grpSpPr>
          <p:sp>
            <p:nvSpPr>
              <p:cNvPr id="27" name="椭圆 26">
                <a:hlinkClick r:id="rId3" action="ppaction://hlinksldjump"/>
              </p:cNvPr>
              <p:cNvSpPr/>
              <p:nvPr/>
            </p:nvSpPr>
            <p:spPr>
              <a:xfrm>
                <a:off x="4116949" y="1605269"/>
                <a:ext cx="965576" cy="965576"/>
              </a:xfrm>
              <a:prstGeom prst="ellipse">
                <a:avLst/>
              </a:prstGeom>
              <a:gradFill>
                <a:gsLst>
                  <a:gs pos="0">
                    <a:sysClr val="window" lastClr="FFFFFF"/>
                  </a:gs>
                  <a:gs pos="100000">
                    <a:sysClr val="window" lastClr="FFFFFF">
                      <a:lumMod val="75000"/>
                    </a:sysClr>
                  </a:gs>
                </a:gsLst>
                <a:lin ang="0" scaled="0"/>
              </a:gradFill>
              <a:ln w="28575" cap="flat">
                <a:no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8" name="KSO_Shape"/>
              <p:cNvSpPr/>
              <p:nvPr/>
            </p:nvSpPr>
            <p:spPr bwMode="auto">
              <a:xfrm>
                <a:off x="4365794" y="1854116"/>
                <a:ext cx="467886" cy="467882"/>
              </a:xfrm>
              <a:custGeom>
                <a:avLst/>
                <a:gdLst>
                  <a:gd name="T0" fmla="*/ 1767542 w 3927"/>
                  <a:gd name="T1" fmla="*/ 308011 h 3928"/>
                  <a:gd name="T2" fmla="*/ 1684137 w 3927"/>
                  <a:gd name="T3" fmla="*/ 390514 h 3928"/>
                  <a:gd name="T4" fmla="*/ 1406885 w 3927"/>
                  <a:gd name="T5" fmla="*/ 115046 h 3928"/>
                  <a:gd name="T6" fmla="*/ 1490290 w 3927"/>
                  <a:gd name="T7" fmla="*/ 32084 h 3928"/>
                  <a:gd name="T8" fmla="*/ 1597525 w 3927"/>
                  <a:gd name="T9" fmla="*/ 28876 h 3928"/>
                  <a:gd name="T10" fmla="*/ 1770750 w 3927"/>
                  <a:gd name="T11" fmla="*/ 200757 h 3928"/>
                  <a:gd name="T12" fmla="*/ 1767542 w 3927"/>
                  <a:gd name="T13" fmla="*/ 308011 h 3928"/>
                  <a:gd name="T14" fmla="*/ 1032021 w 3927"/>
                  <a:gd name="T15" fmla="*/ 1039078 h 3928"/>
                  <a:gd name="T16" fmla="*/ 754768 w 3927"/>
                  <a:gd name="T17" fmla="*/ 763152 h 3928"/>
                  <a:gd name="T18" fmla="*/ 1364724 w 3927"/>
                  <a:gd name="T19" fmla="*/ 156756 h 3928"/>
                  <a:gd name="T20" fmla="*/ 1641977 w 3927"/>
                  <a:gd name="T21" fmla="*/ 432682 h 3928"/>
                  <a:gd name="T22" fmla="*/ 1032021 w 3927"/>
                  <a:gd name="T23" fmla="*/ 1039078 h 3928"/>
                  <a:gd name="T24" fmla="*/ 993526 w 3927"/>
                  <a:gd name="T25" fmla="*/ 1077121 h 3928"/>
                  <a:gd name="T26" fmla="*/ 605373 w 3927"/>
                  <a:gd name="T27" fmla="*/ 1187584 h 3928"/>
                  <a:gd name="T28" fmla="*/ 716274 w 3927"/>
                  <a:gd name="T29" fmla="*/ 801653 h 3928"/>
                  <a:gd name="T30" fmla="*/ 993526 w 3927"/>
                  <a:gd name="T31" fmla="*/ 1077121 h 3928"/>
                  <a:gd name="T32" fmla="*/ 352867 w 3927"/>
                  <a:gd name="T33" fmla="*/ 226883 h 3928"/>
                  <a:gd name="T34" fmla="*/ 179641 w 3927"/>
                  <a:gd name="T35" fmla="*/ 400597 h 3928"/>
                  <a:gd name="T36" fmla="*/ 179641 w 3927"/>
                  <a:gd name="T37" fmla="*/ 1447468 h 3928"/>
                  <a:gd name="T38" fmla="*/ 352867 w 3927"/>
                  <a:gd name="T39" fmla="*/ 1620724 h 3928"/>
                  <a:gd name="T40" fmla="*/ 1400011 w 3927"/>
                  <a:gd name="T41" fmla="*/ 1620724 h 3928"/>
                  <a:gd name="T42" fmla="*/ 1573236 w 3927"/>
                  <a:gd name="T43" fmla="*/ 1447468 h 3928"/>
                  <a:gd name="T44" fmla="*/ 1573236 w 3927"/>
                  <a:gd name="T45" fmla="*/ 759485 h 3928"/>
                  <a:gd name="T46" fmla="*/ 1752419 w 3927"/>
                  <a:gd name="T47" fmla="*/ 585771 h 3928"/>
                  <a:gd name="T48" fmla="*/ 1752419 w 3927"/>
                  <a:gd name="T49" fmla="*/ 1511178 h 3928"/>
                  <a:gd name="T50" fmla="*/ 1457753 w 3927"/>
                  <a:gd name="T51" fmla="*/ 1800397 h 3928"/>
                  <a:gd name="T52" fmla="*/ 289168 w 3927"/>
                  <a:gd name="T53" fmla="*/ 1800397 h 3928"/>
                  <a:gd name="T54" fmla="*/ 0 w 3927"/>
                  <a:gd name="T55" fmla="*/ 1511178 h 3928"/>
                  <a:gd name="T56" fmla="*/ 0 w 3927"/>
                  <a:gd name="T57" fmla="*/ 354304 h 3928"/>
                  <a:gd name="T58" fmla="*/ 289168 w 3927"/>
                  <a:gd name="T59" fmla="*/ 47210 h 3928"/>
                  <a:gd name="T60" fmla="*/ 1214412 w 3927"/>
                  <a:gd name="T61" fmla="*/ 47210 h 3928"/>
                  <a:gd name="T62" fmla="*/ 1040728 w 3927"/>
                  <a:gd name="T63" fmla="*/ 226883 h 3928"/>
                  <a:gd name="T64" fmla="*/ 352867 w 3927"/>
                  <a:gd name="T65" fmla="*/ 226883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rgbClr val="14436A"/>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r>
                  <a:rPr lang="en-US" altLang="zh-CN" sz="2400">
                    <a:solidFill>
                      <a:sysClr val="windowText" lastClr="000000"/>
                    </a:solidFill>
                    <a:latin typeface="微软雅黑" panose="020B0503020204020204" pitchFamily="34" charset="-122"/>
                    <a:ea typeface="微软雅黑" panose="020B0503020204020204" pitchFamily="34" charset="-122"/>
                    <a:cs typeface="+mn-ea"/>
                    <a:sym typeface="+mn-lt"/>
                  </a:rPr>
                  <a:t> </a:t>
                </a:r>
                <a:endParaRPr lang="zh-CN" altLang="en-US" sz="240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sp>
          <p:nvSpPr>
            <p:cNvPr id="4" name="Rectangle 3">
              <a:extLst>
                <a:ext uri="{FF2B5EF4-FFF2-40B4-BE49-F238E27FC236}">
                  <a16:creationId xmlns:a16="http://schemas.microsoft.com/office/drawing/2014/main" id="{D4FA9E36-0CBE-44DD-9903-AF70DB002066}"/>
                </a:ext>
              </a:extLst>
            </p:cNvPr>
            <p:cNvSpPr/>
            <p:nvPr/>
          </p:nvSpPr>
          <p:spPr>
            <a:xfrm>
              <a:off x="2981758" y="1859817"/>
              <a:ext cx="5870518" cy="830997"/>
            </a:xfrm>
            <a:prstGeom prst="rect">
              <a:avLst/>
            </a:prstGeom>
          </p:spPr>
          <p:txBody>
            <a:bodyPr wrap="none">
              <a:spAutoFit/>
            </a:bodyPr>
            <a:lstStyle/>
            <a:p>
              <a:pPr>
                <a:spcBef>
                  <a:spcPct val="0"/>
                </a:spcBef>
              </a:pPr>
              <a:r>
                <a:rPr lang="vi-VN" altLang="vi-VN" sz="2400" dirty="0">
                  <a:cs typeface="Times New Roman" panose="02020603050405020304" pitchFamily="18" charset="0"/>
                </a:rPr>
                <a:t>Kỹ thuật luyện kim được cải tiến.</a:t>
              </a:r>
              <a:endParaRPr lang="en-US" altLang="vi-VN" sz="2400" dirty="0">
                <a:cs typeface="Times New Roman" panose="02020603050405020304" pitchFamily="18" charset="0"/>
              </a:endParaRPr>
            </a:p>
            <a:p>
              <a:pPr>
                <a:spcBef>
                  <a:spcPct val="0"/>
                </a:spcBef>
              </a:pPr>
              <a:r>
                <a:rPr lang="vi-VN" altLang="vi-VN" sz="2400" dirty="0">
                  <a:cs typeface="Times New Roman" panose="02020603050405020304" pitchFamily="18" charset="0"/>
                </a:rPr>
                <a:t>phương pháp sản xuất </a:t>
              </a:r>
              <a:r>
                <a:rPr lang="en-US" altLang="vi-VN" sz="2400" dirty="0" err="1">
                  <a:cs typeface="Times New Roman" panose="02020603050405020304" pitchFamily="18" charset="0"/>
                </a:rPr>
                <a:t>thép</a:t>
              </a:r>
              <a:r>
                <a:rPr lang="en-US" altLang="vi-VN" sz="2400" dirty="0">
                  <a:cs typeface="Times New Roman" panose="02020603050405020304" pitchFamily="18" charset="0"/>
                </a:rPr>
                <a:t>, </a:t>
              </a:r>
              <a:r>
                <a:rPr lang="vi-VN" altLang="vi-VN" sz="2400" dirty="0">
                  <a:cs typeface="Times New Roman" panose="02020603050405020304" pitchFamily="18" charset="0"/>
                </a:rPr>
                <a:t>nhôm </a:t>
              </a:r>
              <a:r>
                <a:rPr lang="en-US" altLang="vi-VN" sz="2400" dirty="0" err="1">
                  <a:cs typeface="Times New Roman" panose="02020603050405020304" pitchFamily="18" charset="0"/>
                </a:rPr>
                <a:t>tăng</a:t>
              </a:r>
              <a:r>
                <a:rPr lang="en-US" altLang="vi-VN" sz="2400" dirty="0">
                  <a:cs typeface="Times New Roman" panose="02020603050405020304" pitchFamily="18" charset="0"/>
                </a:rPr>
                <a:t> </a:t>
              </a:r>
              <a:r>
                <a:rPr lang="vi-VN" altLang="vi-VN" sz="2400" dirty="0">
                  <a:cs typeface="Times New Roman" panose="02020603050405020304" pitchFamily="18" charset="0"/>
                </a:rPr>
                <a:t>nhanh.</a:t>
              </a:r>
            </a:p>
          </p:txBody>
        </p:sp>
      </p:grpSp>
      <p:grpSp>
        <p:nvGrpSpPr>
          <p:cNvPr id="22" name="Group 21">
            <a:extLst>
              <a:ext uri="{FF2B5EF4-FFF2-40B4-BE49-F238E27FC236}">
                <a16:creationId xmlns:a16="http://schemas.microsoft.com/office/drawing/2014/main" id="{C55334DD-9D23-4B91-BE14-D65FA1458E9B}"/>
              </a:ext>
            </a:extLst>
          </p:cNvPr>
          <p:cNvGrpSpPr/>
          <p:nvPr/>
        </p:nvGrpSpPr>
        <p:grpSpPr>
          <a:xfrm>
            <a:off x="2375756" y="3749842"/>
            <a:ext cx="5591035" cy="802922"/>
            <a:chOff x="2267701" y="3896668"/>
            <a:chExt cx="5591035" cy="802922"/>
          </a:xfrm>
        </p:grpSpPr>
        <p:grpSp>
          <p:nvGrpSpPr>
            <p:cNvPr id="32" name="组合 31"/>
            <p:cNvGrpSpPr/>
            <p:nvPr/>
          </p:nvGrpSpPr>
          <p:grpSpPr>
            <a:xfrm>
              <a:off x="2267701" y="4122456"/>
              <a:ext cx="558972" cy="577134"/>
              <a:chOff x="4097899" y="4979900"/>
              <a:chExt cx="965576" cy="965576"/>
            </a:xfrm>
          </p:grpSpPr>
          <p:sp>
            <p:nvSpPr>
              <p:cNvPr id="33" name="椭圆 32"/>
              <p:cNvSpPr/>
              <p:nvPr/>
            </p:nvSpPr>
            <p:spPr>
              <a:xfrm>
                <a:off x="4097899" y="4979900"/>
                <a:ext cx="965576" cy="965576"/>
              </a:xfrm>
              <a:prstGeom prst="ellipse">
                <a:avLst/>
              </a:prstGeom>
              <a:gradFill>
                <a:gsLst>
                  <a:gs pos="0">
                    <a:sysClr val="window" lastClr="FFFFFF"/>
                  </a:gs>
                  <a:gs pos="100000">
                    <a:sysClr val="window" lastClr="FFFFFF">
                      <a:lumMod val="75000"/>
                    </a:sysClr>
                  </a:gs>
                </a:gsLst>
                <a:lin ang="0" scaled="0"/>
              </a:gradFill>
              <a:ln w="28575" cap="flat">
                <a:no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4" name="KSO_Shape"/>
              <p:cNvSpPr/>
              <p:nvPr/>
            </p:nvSpPr>
            <p:spPr bwMode="auto">
              <a:xfrm>
                <a:off x="4349773" y="5169775"/>
                <a:ext cx="461828" cy="585826"/>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rgbClr val="14436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r>
                  <a:rPr lang="en-US" altLang="zh-CN" sz="2400">
                    <a:solidFill>
                      <a:srgbClr val="FFFFFF"/>
                    </a:solidFill>
                    <a:latin typeface="微软雅黑" panose="020B0503020204020204" pitchFamily="34" charset="-122"/>
                    <a:ea typeface="微软雅黑" panose="020B0503020204020204" pitchFamily="34" charset="-122"/>
                    <a:cs typeface="+mn-ea"/>
                    <a:sym typeface="+mn-lt"/>
                  </a:rPr>
                  <a:t> </a:t>
                </a:r>
                <a:endParaRPr lang="zh-CN" altLang="en-US" sz="2400" dirty="0">
                  <a:solidFill>
                    <a:srgbClr val="FFFFFF"/>
                  </a:solidFill>
                  <a:latin typeface="微软雅黑" panose="020B0503020204020204" pitchFamily="34" charset="-122"/>
                  <a:ea typeface="微软雅黑" panose="020B0503020204020204" pitchFamily="34" charset="-122"/>
                  <a:cs typeface="+mn-ea"/>
                  <a:sym typeface="+mn-lt"/>
                </a:endParaRPr>
              </a:p>
            </p:txBody>
          </p:sp>
        </p:grpSp>
        <p:cxnSp>
          <p:nvCxnSpPr>
            <p:cNvPr id="35" name="直接连接符 17"/>
            <p:cNvCxnSpPr>
              <a:cxnSpLocks/>
            </p:cNvCxnSpPr>
            <p:nvPr/>
          </p:nvCxnSpPr>
          <p:spPr>
            <a:xfrm>
              <a:off x="2789495" y="4699590"/>
              <a:ext cx="4950857" cy="0"/>
            </a:xfrm>
            <a:prstGeom prst="line">
              <a:avLst/>
            </a:prstGeom>
            <a:noFill/>
            <a:ln w="19050" cap="flat" cmpd="sng" algn="ctr">
              <a:solidFill>
                <a:srgbClr val="E7E6E6">
                  <a:lumMod val="50000"/>
                </a:srgbClr>
              </a:solidFill>
              <a:prstDash val="sysDot"/>
              <a:miter lim="800000"/>
              <a:tailEnd type="oval"/>
            </a:ln>
            <a:effectLst/>
          </p:spPr>
        </p:cxnSp>
        <p:sp>
          <p:nvSpPr>
            <p:cNvPr id="11" name="Rectangle 10">
              <a:extLst>
                <a:ext uri="{FF2B5EF4-FFF2-40B4-BE49-F238E27FC236}">
                  <a16:creationId xmlns:a16="http://schemas.microsoft.com/office/drawing/2014/main" id="{20B7E92F-8DE2-467C-83AA-937CC4518AD5}"/>
                </a:ext>
              </a:extLst>
            </p:cNvPr>
            <p:cNvSpPr/>
            <p:nvPr/>
          </p:nvSpPr>
          <p:spPr>
            <a:xfrm>
              <a:off x="2968967" y="3896668"/>
              <a:ext cx="4889769" cy="461665"/>
            </a:xfrm>
            <a:prstGeom prst="rect">
              <a:avLst/>
            </a:prstGeom>
          </p:spPr>
          <p:txBody>
            <a:bodyPr wrap="square">
              <a:spAutoFit/>
            </a:bodyPr>
            <a:lstStyle/>
            <a:p>
              <a:endParaRPr lang="en-US" sz="2400" dirty="0"/>
            </a:p>
          </p:txBody>
        </p:sp>
      </p:grpSp>
      <p:sp>
        <p:nvSpPr>
          <p:cNvPr id="36" name="TextBox 35">
            <a:extLst>
              <a:ext uri="{FF2B5EF4-FFF2-40B4-BE49-F238E27FC236}">
                <a16:creationId xmlns:a16="http://schemas.microsoft.com/office/drawing/2014/main" id="{9B6A73B3-690C-4869-AF72-385B752503F0}"/>
              </a:ext>
            </a:extLst>
          </p:cNvPr>
          <p:cNvSpPr txBox="1"/>
          <p:nvPr/>
        </p:nvSpPr>
        <p:spPr>
          <a:xfrm>
            <a:off x="955615" y="52264"/>
            <a:ext cx="5904180" cy="461665"/>
          </a:xfrm>
          <a:prstGeom prst="rect">
            <a:avLst/>
          </a:prstGeom>
          <a:noFill/>
        </p:spPr>
        <p:txBody>
          <a:bodyPr wrap="none" rtlCol="0">
            <a:spAutoFit/>
          </a:bodyPr>
          <a:lstStyle/>
          <a:p>
            <a:r>
              <a:rPr lang="en-US" altLang="zh-CN" sz="2400" b="1" kern="0" dirty="0">
                <a:solidFill>
                  <a:srgbClr val="0000FF"/>
                </a:solidFill>
                <a:ea typeface="微软雅黑" panose="020B0503020204020204" pitchFamily="34" charset="-122"/>
                <a:cs typeface="+mn-ea"/>
                <a:sym typeface="+mn-lt"/>
              </a:rPr>
              <a:t>1. </a:t>
            </a:r>
            <a:r>
              <a:rPr lang="en-US" altLang="zh-CN" sz="2400" b="1" kern="0" dirty="0" err="1">
                <a:solidFill>
                  <a:srgbClr val="0000FF"/>
                </a:solidFill>
                <a:ea typeface="微软雅黑" panose="020B0503020204020204" pitchFamily="34" charset="-122"/>
                <a:cs typeface="+mn-ea"/>
                <a:sym typeface="+mn-lt"/>
              </a:rPr>
              <a:t>Thành</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tựu</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kĩ</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thuật</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từ</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thế</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kỉ</a:t>
            </a:r>
            <a:r>
              <a:rPr lang="en-US" altLang="zh-CN" sz="2400" b="1" kern="0" dirty="0">
                <a:solidFill>
                  <a:srgbClr val="0000FF"/>
                </a:solidFill>
                <a:ea typeface="微软雅黑" panose="020B0503020204020204" pitchFamily="34" charset="-122"/>
                <a:cs typeface="+mn-ea"/>
                <a:sym typeface="+mn-lt"/>
              </a:rPr>
              <a:t> XVIII - XIX</a:t>
            </a:r>
            <a:endParaRPr lang="en-US" sz="2400" b="1" i="1" dirty="0">
              <a:solidFill>
                <a:srgbClr val="0000FF"/>
              </a:solidFill>
            </a:endParaRPr>
          </a:p>
        </p:txBody>
      </p:sp>
      <p:sp>
        <p:nvSpPr>
          <p:cNvPr id="16" name="TextBox 15">
            <a:extLst>
              <a:ext uri="{FF2B5EF4-FFF2-40B4-BE49-F238E27FC236}">
                <a16:creationId xmlns:a16="http://schemas.microsoft.com/office/drawing/2014/main" id="{D123237E-9C13-4483-90FF-6621B9D85378}"/>
              </a:ext>
            </a:extLst>
          </p:cNvPr>
          <p:cNvSpPr txBox="1"/>
          <p:nvPr/>
        </p:nvSpPr>
        <p:spPr>
          <a:xfrm>
            <a:off x="511467" y="769493"/>
            <a:ext cx="2500634" cy="461665"/>
          </a:xfrm>
          <a:prstGeom prst="rect">
            <a:avLst/>
          </a:prstGeom>
          <a:noFill/>
        </p:spPr>
        <p:txBody>
          <a:bodyPr wrap="square" rtlCol="0">
            <a:spAutoFit/>
          </a:bodyPr>
          <a:lstStyle/>
          <a:p>
            <a:r>
              <a:rPr lang="en-US" sz="2400" dirty="0">
                <a:solidFill>
                  <a:srgbClr val="FF0000"/>
                </a:solidFill>
              </a:rPr>
              <a:t>a) </a:t>
            </a:r>
            <a:r>
              <a:rPr lang="en-US" sz="2400" dirty="0" err="1">
                <a:solidFill>
                  <a:srgbClr val="FF0000"/>
                </a:solidFill>
              </a:rPr>
              <a:t>Công</a:t>
            </a:r>
            <a:r>
              <a:rPr lang="en-US" sz="2400" dirty="0">
                <a:solidFill>
                  <a:srgbClr val="FF0000"/>
                </a:solidFill>
              </a:rPr>
              <a:t> </a:t>
            </a:r>
            <a:r>
              <a:rPr lang="en-US" sz="2400" dirty="0" err="1">
                <a:solidFill>
                  <a:srgbClr val="FF0000"/>
                </a:solidFill>
              </a:rPr>
              <a:t>nghiệp</a:t>
            </a:r>
            <a:r>
              <a:rPr lang="en-US" sz="2400" dirty="0"/>
              <a:t>:</a:t>
            </a:r>
          </a:p>
        </p:txBody>
      </p:sp>
      <p:sp>
        <p:nvSpPr>
          <p:cNvPr id="17" name="TextBox 16">
            <a:extLst>
              <a:ext uri="{FF2B5EF4-FFF2-40B4-BE49-F238E27FC236}">
                <a16:creationId xmlns:a16="http://schemas.microsoft.com/office/drawing/2014/main" id="{7E05E0D7-8D4C-4B7D-A342-DFDF5629CDCF}"/>
              </a:ext>
            </a:extLst>
          </p:cNvPr>
          <p:cNvSpPr txBox="1"/>
          <p:nvPr/>
        </p:nvSpPr>
        <p:spPr>
          <a:xfrm>
            <a:off x="2627784" y="802809"/>
            <a:ext cx="5112568" cy="830997"/>
          </a:xfrm>
          <a:prstGeom prst="rect">
            <a:avLst/>
          </a:prstGeom>
          <a:noFill/>
        </p:spPr>
        <p:txBody>
          <a:bodyPr wrap="square" rtlCol="0">
            <a:spAutoFit/>
          </a:bodyPr>
          <a:lstStyle/>
          <a:p>
            <a:r>
              <a:rPr lang="en-US" sz="2400" dirty="0" err="1"/>
              <a:t>Từ</a:t>
            </a:r>
            <a:r>
              <a:rPr lang="en-US" sz="2400" dirty="0"/>
              <a:t> Anh </a:t>
            </a:r>
            <a:r>
              <a:rPr lang="en-US" sz="2400" dirty="0" err="1"/>
              <a:t>sau</a:t>
            </a:r>
            <a:r>
              <a:rPr lang="en-US" sz="2400" dirty="0"/>
              <a:t> </a:t>
            </a:r>
            <a:r>
              <a:rPr lang="en-US" sz="2400" dirty="0" err="1"/>
              <a:t>lan</a:t>
            </a:r>
            <a:r>
              <a:rPr lang="en-US" sz="2400" dirty="0"/>
              <a:t> sang </a:t>
            </a:r>
            <a:r>
              <a:rPr lang="en-US" sz="2400" dirty="0" err="1"/>
              <a:t>các</a:t>
            </a:r>
            <a:r>
              <a:rPr lang="en-US" sz="2400" dirty="0"/>
              <a:t> n</a:t>
            </a:r>
            <a:r>
              <a:rPr lang="vi-VN" sz="2400" dirty="0"/>
              <a:t>ư</a:t>
            </a:r>
            <a:r>
              <a:rPr lang="en-US" sz="2400" dirty="0" err="1"/>
              <a:t>ớc</a:t>
            </a:r>
            <a:r>
              <a:rPr lang="en-US" sz="2400" dirty="0"/>
              <a:t> </a:t>
            </a:r>
            <a:r>
              <a:rPr lang="en-US" sz="2400" dirty="0" err="1"/>
              <a:t>Âu</a:t>
            </a:r>
            <a:r>
              <a:rPr lang="en-US" sz="2400" dirty="0"/>
              <a:t> - </a:t>
            </a:r>
            <a:r>
              <a:rPr lang="en-US" sz="2400" dirty="0" err="1"/>
              <a:t>Mĩ</a:t>
            </a:r>
            <a:r>
              <a:rPr lang="en-US" sz="2400" dirty="0"/>
              <a:t> =&gt; </a:t>
            </a:r>
            <a:r>
              <a:rPr lang="en-US" sz="2400" dirty="0" err="1"/>
              <a:t>cuộc</a:t>
            </a:r>
            <a:r>
              <a:rPr lang="en-US" sz="2400" dirty="0"/>
              <a:t> CM </a:t>
            </a:r>
            <a:r>
              <a:rPr lang="en-US" sz="2400" dirty="0" err="1"/>
              <a:t>Công</a:t>
            </a:r>
            <a:r>
              <a:rPr lang="en-US" sz="2400" dirty="0"/>
              <a:t> </a:t>
            </a:r>
            <a:r>
              <a:rPr lang="en-US" sz="2400" dirty="0" err="1"/>
              <a:t>nghiệp</a:t>
            </a:r>
            <a:endParaRPr lang="en-US" sz="2400" dirty="0"/>
          </a:p>
        </p:txBody>
      </p:sp>
      <p:grpSp>
        <p:nvGrpSpPr>
          <p:cNvPr id="40" name="Group 39">
            <a:extLst>
              <a:ext uri="{FF2B5EF4-FFF2-40B4-BE49-F238E27FC236}">
                <a16:creationId xmlns:a16="http://schemas.microsoft.com/office/drawing/2014/main" id="{2D58832C-613D-430F-ACAE-AED59C5A3049}"/>
              </a:ext>
            </a:extLst>
          </p:cNvPr>
          <p:cNvGrpSpPr/>
          <p:nvPr/>
        </p:nvGrpSpPr>
        <p:grpSpPr>
          <a:xfrm>
            <a:off x="2540218" y="2983956"/>
            <a:ext cx="6172242" cy="1454409"/>
            <a:chOff x="2401441" y="2994081"/>
            <a:chExt cx="6172242" cy="1454409"/>
          </a:xfrm>
        </p:grpSpPr>
        <p:cxnSp>
          <p:nvCxnSpPr>
            <p:cNvPr id="18" name="直接连接符 17"/>
            <p:cNvCxnSpPr>
              <a:cxnSpLocks/>
            </p:cNvCxnSpPr>
            <p:nvPr/>
          </p:nvCxnSpPr>
          <p:spPr>
            <a:xfrm flipV="1">
              <a:off x="2955504" y="3634574"/>
              <a:ext cx="5396916" cy="12768"/>
            </a:xfrm>
            <a:prstGeom prst="line">
              <a:avLst/>
            </a:prstGeom>
            <a:noFill/>
            <a:ln w="19050" cap="flat" cmpd="sng" algn="ctr">
              <a:solidFill>
                <a:srgbClr val="E7E6E6">
                  <a:lumMod val="50000"/>
                </a:srgbClr>
              </a:solidFill>
              <a:prstDash val="sysDot"/>
              <a:miter lim="800000"/>
              <a:tailEnd type="oval"/>
            </a:ln>
            <a:effectLst/>
          </p:spPr>
        </p:cxnSp>
        <p:grpSp>
          <p:nvGrpSpPr>
            <p:cNvPr id="29" name="组合 28"/>
            <p:cNvGrpSpPr/>
            <p:nvPr/>
          </p:nvGrpSpPr>
          <p:grpSpPr>
            <a:xfrm>
              <a:off x="2401441" y="3040249"/>
              <a:ext cx="567526" cy="601850"/>
              <a:chOff x="4777349" y="3344972"/>
              <a:chExt cx="965576" cy="965576"/>
            </a:xfrm>
          </p:grpSpPr>
          <p:sp>
            <p:nvSpPr>
              <p:cNvPr id="30" name="椭圆 29">
                <a:hlinkClick r:id="rId4" action="ppaction://hlinksldjump"/>
              </p:cNvPr>
              <p:cNvSpPr/>
              <p:nvPr/>
            </p:nvSpPr>
            <p:spPr>
              <a:xfrm>
                <a:off x="4777349" y="3344972"/>
                <a:ext cx="965576" cy="965576"/>
              </a:xfrm>
              <a:prstGeom prst="ellipse">
                <a:avLst/>
              </a:prstGeom>
              <a:solidFill>
                <a:srgbClr val="123E61"/>
              </a:solidFill>
              <a:ln w="28575" cap="flat">
                <a:no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1" name="KSO_Shape"/>
              <p:cNvSpPr/>
              <p:nvPr/>
            </p:nvSpPr>
            <p:spPr bwMode="auto">
              <a:xfrm>
                <a:off x="4974429" y="3534853"/>
                <a:ext cx="546016" cy="509614"/>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r>
                  <a:rPr lang="en-US" altLang="zh-CN" sz="2400" dirty="0">
                    <a:solidFill>
                      <a:srgbClr val="FFFFFF"/>
                    </a:solidFill>
                    <a:latin typeface="微软雅黑" panose="020B0503020204020204" pitchFamily="34" charset="-122"/>
                    <a:ea typeface="微软雅黑" panose="020B0503020204020204" pitchFamily="34" charset="-122"/>
                    <a:cs typeface="+mn-ea"/>
                    <a:sym typeface="+mn-lt"/>
                  </a:rPr>
                  <a:t> </a:t>
                </a:r>
                <a:endParaRPr lang="zh-CN" altLang="en-US" sz="2400" dirty="0">
                  <a:solidFill>
                    <a:srgbClr val="FFFFFF"/>
                  </a:solidFill>
                  <a:latin typeface="微软雅黑" panose="020B0503020204020204" pitchFamily="34" charset="-122"/>
                  <a:ea typeface="微软雅黑" panose="020B0503020204020204" pitchFamily="34" charset="-122"/>
                  <a:cs typeface="+mn-ea"/>
                  <a:sym typeface="+mn-lt"/>
                </a:endParaRPr>
              </a:p>
            </p:txBody>
          </p:sp>
        </p:grpSp>
        <p:sp>
          <p:nvSpPr>
            <p:cNvPr id="5" name="Rectangle 4">
              <a:extLst>
                <a:ext uri="{FF2B5EF4-FFF2-40B4-BE49-F238E27FC236}">
                  <a16:creationId xmlns:a16="http://schemas.microsoft.com/office/drawing/2014/main" id="{921C7ED3-6754-48FD-9052-CBB4C6AFBC7F}"/>
                </a:ext>
              </a:extLst>
            </p:cNvPr>
            <p:cNvSpPr/>
            <p:nvPr/>
          </p:nvSpPr>
          <p:spPr>
            <a:xfrm>
              <a:off x="3025359" y="2994081"/>
              <a:ext cx="4413227" cy="481436"/>
            </a:xfrm>
            <a:prstGeom prst="rect">
              <a:avLst/>
            </a:prstGeom>
          </p:spPr>
          <p:txBody>
            <a:bodyPr wrap="square">
              <a:spAutoFit/>
            </a:bodyPr>
            <a:lstStyle/>
            <a:p>
              <a:pPr>
                <a:spcBef>
                  <a:spcPct val="0"/>
                </a:spcBef>
              </a:pPr>
              <a:endParaRPr lang="vi-VN" altLang="vi-VN" sz="2400" dirty="0">
                <a:cs typeface="Times New Roman" panose="02020603050405020304" pitchFamily="18" charset="0"/>
              </a:endParaRPr>
            </a:p>
          </p:txBody>
        </p:sp>
        <p:sp>
          <p:nvSpPr>
            <p:cNvPr id="38" name="TextBox 37">
              <a:extLst>
                <a:ext uri="{FF2B5EF4-FFF2-40B4-BE49-F238E27FC236}">
                  <a16:creationId xmlns:a16="http://schemas.microsoft.com/office/drawing/2014/main" id="{D11E7E90-3109-4777-911C-7F28D50DB32B}"/>
                </a:ext>
              </a:extLst>
            </p:cNvPr>
            <p:cNvSpPr txBox="1"/>
            <p:nvPr/>
          </p:nvSpPr>
          <p:spPr>
            <a:xfrm>
              <a:off x="2912093" y="3986825"/>
              <a:ext cx="5661590" cy="461665"/>
            </a:xfrm>
            <a:prstGeom prst="rect">
              <a:avLst/>
            </a:prstGeom>
            <a:noFill/>
          </p:spPr>
          <p:txBody>
            <a:bodyPr wrap="square" rtlCol="0">
              <a:spAutoFit/>
            </a:bodyPr>
            <a:lstStyle/>
            <a:p>
              <a:r>
                <a:rPr lang="en-US" sz="2400" dirty="0" err="1"/>
                <a:t>Nhiều</a:t>
              </a:r>
              <a:r>
                <a:rPr lang="en-US" sz="2400" dirty="0"/>
                <a:t> </a:t>
              </a:r>
              <a:r>
                <a:rPr lang="en-US" sz="2400" dirty="0" err="1"/>
                <a:t>nguồn</a:t>
              </a:r>
              <a:r>
                <a:rPr lang="en-US" sz="2400" dirty="0"/>
                <a:t> </a:t>
              </a:r>
              <a:r>
                <a:rPr lang="en-US" sz="2400" dirty="0" err="1"/>
                <a:t>nguyên</a:t>
              </a:r>
              <a:r>
                <a:rPr lang="en-US" sz="2400" dirty="0"/>
                <a:t> </a:t>
              </a:r>
              <a:r>
                <a:rPr lang="en-US" sz="2400" dirty="0" err="1"/>
                <a:t>liệu</a:t>
              </a:r>
              <a:r>
                <a:rPr lang="en-US" sz="2400" dirty="0"/>
                <a:t> </a:t>
              </a:r>
              <a:r>
                <a:rPr lang="en-US" sz="2400" dirty="0" err="1"/>
                <a:t>mới</a:t>
              </a:r>
              <a:r>
                <a:rPr lang="en-US" sz="2400" dirty="0"/>
                <a:t> </a:t>
              </a:r>
              <a:r>
                <a:rPr lang="en-US" sz="2400" dirty="0" err="1"/>
                <a:t>được</a:t>
              </a:r>
              <a:r>
                <a:rPr lang="en-US" sz="2400" dirty="0"/>
                <a:t> </a:t>
              </a:r>
              <a:r>
                <a:rPr lang="en-US" sz="2400" dirty="0" err="1"/>
                <a:t>sử</a:t>
              </a:r>
              <a:r>
                <a:rPr lang="en-US" sz="2400" dirty="0"/>
                <a:t> </a:t>
              </a:r>
              <a:r>
                <a:rPr lang="en-US" sz="2400" dirty="0" err="1"/>
                <a:t>dụng</a:t>
              </a:r>
              <a:endParaRPr lang="en-US" sz="2400" dirty="0"/>
            </a:p>
          </p:txBody>
        </p:sp>
      </p:grpSp>
      <p:sp>
        <p:nvSpPr>
          <p:cNvPr id="41" name="Star: 5 Points 40">
            <a:hlinkClick r:id="rId5" action="ppaction://hlinksldjump"/>
            <a:extLst>
              <a:ext uri="{FF2B5EF4-FFF2-40B4-BE49-F238E27FC236}">
                <a16:creationId xmlns:a16="http://schemas.microsoft.com/office/drawing/2014/main" id="{6264F903-53EC-4256-BF41-4407B31DFF6C}"/>
              </a:ext>
            </a:extLst>
          </p:cNvPr>
          <p:cNvSpPr/>
          <p:nvPr/>
        </p:nvSpPr>
        <p:spPr>
          <a:xfrm>
            <a:off x="8820472" y="4876800"/>
            <a:ext cx="288032" cy="216024"/>
          </a:xfrm>
          <a:prstGeom prst="star5">
            <a:avLst/>
          </a:prstGeom>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D62FBE43-0FAE-41BB-89DB-5B62B4E5FE64}"/>
              </a:ext>
            </a:extLst>
          </p:cNvPr>
          <p:cNvSpPr txBox="1"/>
          <p:nvPr/>
        </p:nvSpPr>
        <p:spPr>
          <a:xfrm>
            <a:off x="3163961" y="2806220"/>
            <a:ext cx="552223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Nhiều máy móc chế tạo công cụ; </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
            </a:r>
            <a:r>
              <a:rPr kumimoji="0" lang="vi-VN"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áy hơi nước được sử dụng rộng rãi</a:t>
            </a:r>
            <a:endParaRPr kumimoji="0" lang="en-US" sz="2400" b="0" i="0" u="none" strike="noStrike" kern="1200" cap="none" spc="0" normalizeH="0" baseline="0" noProof="0" dirty="0">
              <a:ln>
                <a:noFill/>
              </a:ln>
              <a:solidFill>
                <a:prstClr val="black"/>
              </a:solidFill>
              <a:effectLst/>
              <a:uLnTx/>
              <a:uFillTx/>
              <a:latin typeface="Times New Roman"/>
              <a:ea typeface="+mn-ea"/>
              <a:cs typeface="+mn-cs"/>
            </a:endParaRPr>
          </a:p>
        </p:txBody>
      </p:sp>
      <p:cxnSp>
        <p:nvCxnSpPr>
          <p:cNvPr id="6" name="Straight Connector 5">
            <a:extLst>
              <a:ext uri="{FF2B5EF4-FFF2-40B4-BE49-F238E27FC236}">
                <a16:creationId xmlns:a16="http://schemas.microsoft.com/office/drawing/2014/main" id="{7777C77E-A489-41BC-ABC0-95383DBF695D}"/>
              </a:ext>
            </a:extLst>
          </p:cNvPr>
          <p:cNvCxnSpPr/>
          <p:nvPr/>
        </p:nvCxnSpPr>
        <p:spPr>
          <a:xfrm>
            <a:off x="1043608" y="492476"/>
            <a:ext cx="7236804"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182790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4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down)">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4766E9-F479-4BD7-A83B-14E13DB28408}"/>
              </a:ext>
            </a:extLst>
          </p:cNvPr>
          <p:cNvGrpSpPr/>
          <p:nvPr/>
        </p:nvGrpSpPr>
        <p:grpSpPr>
          <a:xfrm>
            <a:off x="3405066" y="0"/>
            <a:ext cx="2808312" cy="2175850"/>
            <a:chOff x="3419872" y="252678"/>
            <a:chExt cx="2442372" cy="2030583"/>
          </a:xfrm>
        </p:grpSpPr>
        <p:pic>
          <p:nvPicPr>
            <p:cNvPr id="4"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252678"/>
              <a:ext cx="2016224" cy="201595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6" name="Picture 3" descr="C:\Users\Administrator\Desktop\微立体创业计划\0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1567558"/>
              <a:ext cx="510103" cy="51010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7"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9475" y="1939159"/>
              <a:ext cx="344102" cy="344102"/>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 name="Picture 3" descr="C:\Users\Administrator\Desktop\微立体创业计划\0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79" y="1327026"/>
              <a:ext cx="570165" cy="57016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 name="Picture 3" descr="C:\Users\Administrator\Desktop\微立体创业计划\0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2221" y="1773651"/>
              <a:ext cx="298998" cy="298998"/>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10" name="Picture 3" descr="C:\Users\Administrator\Desktop\微立体创业计划\0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7593" y="1907046"/>
              <a:ext cx="244615" cy="24461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grpSp>
        <p:nvGrpSpPr>
          <p:cNvPr id="18" name="组合 17"/>
          <p:cNvGrpSpPr/>
          <p:nvPr/>
        </p:nvGrpSpPr>
        <p:grpSpPr>
          <a:xfrm>
            <a:off x="1475655" y="2160171"/>
            <a:ext cx="947539" cy="862937"/>
            <a:chOff x="6501056" y="2921024"/>
            <a:chExt cx="696763" cy="696763"/>
          </a:xfrm>
          <a:effectLst>
            <a:outerShdw blurRad="50800" dist="38100" dir="2700000" algn="tl" rotWithShape="0">
              <a:prstClr val="black">
                <a:alpha val="40000"/>
              </a:prstClr>
            </a:outerShdw>
          </a:effectLst>
        </p:grpSpPr>
        <p:sp>
          <p:nvSpPr>
            <p:cNvPr id="19" name="矩形 18"/>
            <p:cNvSpPr/>
            <p:nvPr/>
          </p:nvSpPr>
          <p:spPr>
            <a:xfrm>
              <a:off x="6501056" y="2921024"/>
              <a:ext cx="696763" cy="696763"/>
            </a:xfrm>
            <a:prstGeom prst="rect">
              <a:avLst/>
            </a:prstGeom>
            <a:gradFill>
              <a:gsLst>
                <a:gs pos="0">
                  <a:schemeClr val="bg1">
                    <a:lumMod val="95000"/>
                  </a:schemeClr>
                </a:gs>
                <a:gs pos="50000">
                  <a:schemeClr val="bg1">
                    <a:lumMod val="95000"/>
                  </a:schemeClr>
                </a:gs>
                <a:gs pos="100000">
                  <a:schemeClr val="bg1">
                    <a:lumMod val="95000"/>
                  </a:schemeClr>
                </a:gs>
              </a:gsLst>
              <a:lin ang="5400000" scaled="0"/>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123E61"/>
                </a:solidFill>
                <a:latin typeface="+mj-lt"/>
                <a:ea typeface="微软雅黑" panose="020B0503020204020204" pitchFamily="34" charset="-122"/>
                <a:cs typeface="+mn-ea"/>
                <a:sym typeface="+mn-lt"/>
              </a:endParaRPr>
            </a:p>
          </p:txBody>
        </p:sp>
        <p:grpSp>
          <p:nvGrpSpPr>
            <p:cNvPr id="20" name="组合 19"/>
            <p:cNvGrpSpPr>
              <a:grpSpLocks noChangeAspect="1"/>
            </p:cNvGrpSpPr>
            <p:nvPr/>
          </p:nvGrpSpPr>
          <p:grpSpPr>
            <a:xfrm>
              <a:off x="6636672" y="3066937"/>
              <a:ext cx="455384" cy="390650"/>
              <a:chOff x="5084763" y="971550"/>
              <a:chExt cx="323850" cy="277813"/>
            </a:xfrm>
            <a:solidFill>
              <a:srgbClr val="4ABAB5"/>
            </a:solidFill>
          </p:grpSpPr>
          <p:sp>
            <p:nvSpPr>
              <p:cNvPr id="21" name="Freeform 301"/>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23E6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r>
                  <a:rPr lang="en-US" altLang="zh-CN" sz="2000">
                    <a:solidFill>
                      <a:srgbClr val="123E61"/>
                    </a:solidFill>
                    <a:latin typeface="+mj-lt"/>
                    <a:ea typeface="微软雅黑" panose="020B0503020204020204" pitchFamily="34" charset="-122"/>
                    <a:cs typeface="+mn-ea"/>
                    <a:sym typeface="+mn-lt"/>
                  </a:rPr>
                  <a:t> </a:t>
                </a:r>
                <a:endParaRPr lang="zh-CN" altLang="en-US" sz="2000" dirty="0">
                  <a:solidFill>
                    <a:srgbClr val="123E61"/>
                  </a:solidFill>
                  <a:latin typeface="+mj-lt"/>
                  <a:ea typeface="微软雅黑" panose="020B0503020204020204" pitchFamily="34" charset="-122"/>
                  <a:cs typeface="+mn-ea"/>
                  <a:sym typeface="+mn-lt"/>
                </a:endParaRPr>
              </a:p>
            </p:txBody>
          </p:sp>
          <p:sp>
            <p:nvSpPr>
              <p:cNvPr id="22" name="Freeform 302"/>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23E6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2000" dirty="0">
                  <a:solidFill>
                    <a:srgbClr val="123E61"/>
                  </a:solidFill>
                  <a:latin typeface="+mj-lt"/>
                  <a:ea typeface="微软雅黑" panose="020B0503020204020204" pitchFamily="34" charset="-122"/>
                  <a:cs typeface="+mn-ea"/>
                  <a:sym typeface="+mn-lt"/>
                </a:endParaRPr>
              </a:p>
            </p:txBody>
          </p:sp>
          <p:sp>
            <p:nvSpPr>
              <p:cNvPr id="23" name="Freeform 303"/>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23E6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2000" dirty="0">
                  <a:solidFill>
                    <a:srgbClr val="123E61"/>
                  </a:solidFill>
                  <a:latin typeface="+mj-lt"/>
                  <a:ea typeface="微软雅黑" panose="020B0503020204020204" pitchFamily="34" charset="-122"/>
                  <a:cs typeface="+mn-ea"/>
                  <a:sym typeface="+mn-lt"/>
                </a:endParaRPr>
              </a:p>
            </p:txBody>
          </p:sp>
        </p:grpSp>
      </p:grpSp>
      <p:grpSp>
        <p:nvGrpSpPr>
          <p:cNvPr id="29" name="组合 28"/>
          <p:cNvGrpSpPr/>
          <p:nvPr/>
        </p:nvGrpSpPr>
        <p:grpSpPr>
          <a:xfrm>
            <a:off x="4382800" y="2160171"/>
            <a:ext cx="765264" cy="863071"/>
            <a:chOff x="4840168" y="3172533"/>
            <a:chExt cx="522572" cy="522572"/>
          </a:xfrm>
          <a:effectLst>
            <a:outerShdw blurRad="50800" dist="38100" dir="2700000" algn="tl" rotWithShape="0">
              <a:prstClr val="black">
                <a:alpha val="40000"/>
              </a:prstClr>
            </a:outerShdw>
          </a:effectLst>
        </p:grpSpPr>
        <p:sp>
          <p:nvSpPr>
            <p:cNvPr id="30" name="矩形 29"/>
            <p:cNvSpPr/>
            <p:nvPr/>
          </p:nvSpPr>
          <p:spPr>
            <a:xfrm>
              <a:off x="4840168" y="3172533"/>
              <a:ext cx="522572" cy="522572"/>
            </a:xfrm>
            <a:prstGeom prst="rect">
              <a:avLst/>
            </a:prstGeom>
            <a:gradFill>
              <a:gsLst>
                <a:gs pos="0">
                  <a:schemeClr val="bg1">
                    <a:lumMod val="95000"/>
                  </a:schemeClr>
                </a:gs>
                <a:gs pos="50000">
                  <a:schemeClr val="bg1">
                    <a:lumMod val="95000"/>
                  </a:schemeClr>
                </a:gs>
                <a:gs pos="100000">
                  <a:schemeClr val="bg1">
                    <a:lumMod val="95000"/>
                  </a:schemeClr>
                </a:gs>
              </a:gsLst>
              <a:lin ang="5400000" scaled="0"/>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123E61"/>
                </a:solidFill>
                <a:latin typeface="+mj-lt"/>
                <a:ea typeface="微软雅黑" panose="020B0503020204020204" pitchFamily="34" charset="-122"/>
                <a:cs typeface="+mn-ea"/>
                <a:sym typeface="+mn-lt"/>
              </a:endParaRPr>
            </a:p>
          </p:txBody>
        </p:sp>
        <p:sp>
          <p:nvSpPr>
            <p:cNvPr id="31" name="Freeform 18"/>
            <p:cNvSpPr>
              <a:spLocks noEditPoints="1"/>
            </p:cNvSpPr>
            <p:nvPr/>
          </p:nvSpPr>
          <p:spPr bwMode="auto">
            <a:xfrm>
              <a:off x="4919070" y="3264088"/>
              <a:ext cx="320477" cy="339462"/>
            </a:xfrm>
            <a:custGeom>
              <a:avLst/>
              <a:gdLst>
                <a:gd name="T0" fmla="*/ 309263 w 568"/>
                <a:gd name="T1" fmla="*/ 627699 h 601"/>
                <a:gd name="T2" fmla="*/ 310356 w 568"/>
                <a:gd name="T3" fmla="*/ 364153 h 601"/>
                <a:gd name="T4" fmla="*/ 495040 w 568"/>
                <a:gd name="T5" fmla="*/ 329159 h 601"/>
                <a:gd name="T6" fmla="*/ 379203 w 568"/>
                <a:gd name="T7" fmla="*/ 375088 h 601"/>
                <a:gd name="T8" fmla="*/ 103816 w 568"/>
                <a:gd name="T9" fmla="*/ 234020 h 601"/>
                <a:gd name="T10" fmla="*/ 138786 w 568"/>
                <a:gd name="T11" fmla="*/ 238394 h 601"/>
                <a:gd name="T12" fmla="*/ 183591 w 568"/>
                <a:gd name="T13" fmla="*/ 242769 h 601"/>
                <a:gd name="T14" fmla="*/ 182498 w 568"/>
                <a:gd name="T15" fmla="*/ 213243 h 601"/>
                <a:gd name="T16" fmla="*/ 310356 w 568"/>
                <a:gd name="T17" fmla="*/ 331346 h 601"/>
                <a:gd name="T18" fmla="*/ 451328 w 568"/>
                <a:gd name="T19" fmla="*/ 228552 h 601"/>
                <a:gd name="T20" fmla="*/ 483019 w 568"/>
                <a:gd name="T21" fmla="*/ 223085 h 601"/>
                <a:gd name="T22" fmla="*/ 500504 w 568"/>
                <a:gd name="T23" fmla="*/ 229646 h 601"/>
                <a:gd name="T24" fmla="*/ 454606 w 568"/>
                <a:gd name="T25" fmla="*/ 279949 h 601"/>
                <a:gd name="T26" fmla="*/ 534381 w 568"/>
                <a:gd name="T27" fmla="*/ 372901 h 601"/>
                <a:gd name="T28" fmla="*/ 510339 w 568"/>
                <a:gd name="T29" fmla="*/ 287604 h 601"/>
                <a:gd name="T30" fmla="*/ 510339 w 568"/>
                <a:gd name="T31" fmla="*/ 546776 h 601"/>
                <a:gd name="T32" fmla="*/ 539845 w 568"/>
                <a:gd name="T33" fmla="*/ 540215 h 601"/>
                <a:gd name="T34" fmla="*/ 338769 w 568"/>
                <a:gd name="T35" fmla="*/ 650664 h 601"/>
                <a:gd name="T36" fmla="*/ 311449 w 568"/>
                <a:gd name="T37" fmla="*/ 657225 h 601"/>
                <a:gd name="T38" fmla="*/ 81960 w 568"/>
                <a:gd name="T39" fmla="*/ 540215 h 601"/>
                <a:gd name="T40" fmla="*/ 111466 w 568"/>
                <a:gd name="T41" fmla="*/ 546776 h 601"/>
                <a:gd name="T42" fmla="*/ 111466 w 568"/>
                <a:gd name="T43" fmla="*/ 287604 h 601"/>
                <a:gd name="T44" fmla="*/ 87424 w 568"/>
                <a:gd name="T45" fmla="*/ 372901 h 601"/>
                <a:gd name="T46" fmla="*/ 155178 w 568"/>
                <a:gd name="T47" fmla="*/ 275575 h 601"/>
                <a:gd name="T48" fmla="*/ 67754 w 568"/>
                <a:gd name="T49" fmla="*/ 437421 h 601"/>
                <a:gd name="T50" fmla="*/ 80867 w 568"/>
                <a:gd name="T51" fmla="*/ 463666 h 601"/>
                <a:gd name="T52" fmla="*/ 92888 w 568"/>
                <a:gd name="T53" fmla="*/ 487724 h 601"/>
                <a:gd name="T54" fmla="*/ 49176 w 568"/>
                <a:gd name="T55" fmla="*/ 519437 h 601"/>
                <a:gd name="T56" fmla="*/ 30598 w 568"/>
                <a:gd name="T57" fmla="*/ 412269 h 601"/>
                <a:gd name="T58" fmla="*/ 59011 w 568"/>
                <a:gd name="T59" fmla="*/ 364153 h 601"/>
                <a:gd name="T60" fmla="*/ 516896 w 568"/>
                <a:gd name="T61" fmla="*/ 416643 h 601"/>
                <a:gd name="T62" fmla="*/ 505968 w 568"/>
                <a:gd name="T63" fmla="*/ 443982 h 601"/>
                <a:gd name="T64" fmla="*/ 497225 w 568"/>
                <a:gd name="T65" fmla="*/ 471321 h 601"/>
                <a:gd name="T66" fmla="*/ 491761 w 568"/>
                <a:gd name="T67" fmla="*/ 492099 h 601"/>
                <a:gd name="T68" fmla="*/ 526731 w 568"/>
                <a:gd name="T69" fmla="*/ 396960 h 601"/>
                <a:gd name="T70" fmla="*/ 560608 w 568"/>
                <a:gd name="T71" fmla="*/ 393679 h 601"/>
                <a:gd name="T72" fmla="*/ 308170 w 568"/>
                <a:gd name="T73" fmla="*/ 0 h 601"/>
                <a:gd name="T74" fmla="*/ 456792 w 568"/>
                <a:gd name="T75" fmla="*/ 117010 h 601"/>
                <a:gd name="T76" fmla="*/ 430564 w 568"/>
                <a:gd name="T77" fmla="*/ 195746 h 601"/>
                <a:gd name="T78" fmla="*/ 398873 w 568"/>
                <a:gd name="T79" fmla="*/ 88578 h 601"/>
                <a:gd name="T80" fmla="*/ 212004 w 568"/>
                <a:gd name="T81" fmla="*/ 200120 h 601"/>
                <a:gd name="T82" fmla="*/ 166106 w 568"/>
                <a:gd name="T83" fmla="*/ 168407 h 601"/>
                <a:gd name="T84" fmla="*/ 216375 w 568"/>
                <a:gd name="T85" fmla="*/ 44836 h 6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68" h="601">
                  <a:moveTo>
                    <a:pt x="266" y="331"/>
                  </a:moveTo>
                  <a:lnTo>
                    <a:pt x="266" y="571"/>
                  </a:lnTo>
                  <a:cubicBezTo>
                    <a:pt x="272" y="573"/>
                    <a:pt x="277" y="575"/>
                    <a:pt x="283" y="574"/>
                  </a:cubicBezTo>
                  <a:cubicBezTo>
                    <a:pt x="290" y="574"/>
                    <a:pt x="297" y="572"/>
                    <a:pt x="303" y="570"/>
                  </a:cubicBezTo>
                  <a:lnTo>
                    <a:pt x="303" y="331"/>
                  </a:lnTo>
                  <a:cubicBezTo>
                    <a:pt x="297" y="332"/>
                    <a:pt x="290" y="333"/>
                    <a:pt x="284" y="333"/>
                  </a:cubicBezTo>
                  <a:cubicBezTo>
                    <a:pt x="278" y="333"/>
                    <a:pt x="272" y="332"/>
                    <a:pt x="266" y="331"/>
                  </a:cubicBezTo>
                  <a:close/>
                  <a:moveTo>
                    <a:pt x="347" y="343"/>
                  </a:moveTo>
                  <a:lnTo>
                    <a:pt x="453" y="301"/>
                  </a:lnTo>
                  <a:lnTo>
                    <a:pt x="453" y="345"/>
                  </a:lnTo>
                  <a:lnTo>
                    <a:pt x="347" y="386"/>
                  </a:lnTo>
                  <a:lnTo>
                    <a:pt x="347" y="343"/>
                  </a:lnTo>
                  <a:close/>
                  <a:moveTo>
                    <a:pt x="142" y="252"/>
                  </a:moveTo>
                  <a:lnTo>
                    <a:pt x="99" y="228"/>
                  </a:lnTo>
                  <a:cubicBezTo>
                    <a:pt x="94" y="225"/>
                    <a:pt x="93" y="219"/>
                    <a:pt x="95" y="214"/>
                  </a:cubicBezTo>
                  <a:cubicBezTo>
                    <a:pt x="98" y="209"/>
                    <a:pt x="104" y="208"/>
                    <a:pt x="109" y="210"/>
                  </a:cubicBezTo>
                  <a:lnTo>
                    <a:pt x="149" y="233"/>
                  </a:lnTo>
                  <a:lnTo>
                    <a:pt x="127" y="218"/>
                  </a:lnTo>
                  <a:cubicBezTo>
                    <a:pt x="123" y="215"/>
                    <a:pt x="122" y="209"/>
                    <a:pt x="125" y="204"/>
                  </a:cubicBezTo>
                  <a:cubicBezTo>
                    <a:pt x="128" y="200"/>
                    <a:pt x="134" y="199"/>
                    <a:pt x="138" y="202"/>
                  </a:cubicBezTo>
                  <a:lnTo>
                    <a:pt x="168" y="222"/>
                  </a:lnTo>
                  <a:lnTo>
                    <a:pt x="154" y="209"/>
                  </a:lnTo>
                  <a:cubicBezTo>
                    <a:pt x="150" y="205"/>
                    <a:pt x="149" y="199"/>
                    <a:pt x="153" y="195"/>
                  </a:cubicBezTo>
                  <a:cubicBezTo>
                    <a:pt x="157" y="191"/>
                    <a:pt x="163" y="191"/>
                    <a:pt x="167" y="195"/>
                  </a:cubicBezTo>
                  <a:lnTo>
                    <a:pt x="282" y="303"/>
                  </a:lnTo>
                  <a:cubicBezTo>
                    <a:pt x="283" y="303"/>
                    <a:pt x="283" y="303"/>
                    <a:pt x="283" y="304"/>
                  </a:cubicBezTo>
                  <a:cubicBezTo>
                    <a:pt x="283" y="303"/>
                    <a:pt x="284" y="303"/>
                    <a:pt x="284" y="303"/>
                  </a:cubicBezTo>
                  <a:lnTo>
                    <a:pt x="399" y="195"/>
                  </a:lnTo>
                  <a:cubicBezTo>
                    <a:pt x="403" y="191"/>
                    <a:pt x="409" y="191"/>
                    <a:pt x="413" y="195"/>
                  </a:cubicBezTo>
                  <a:cubicBezTo>
                    <a:pt x="417" y="199"/>
                    <a:pt x="417" y="205"/>
                    <a:pt x="413" y="209"/>
                  </a:cubicBezTo>
                  <a:lnTo>
                    <a:pt x="399" y="222"/>
                  </a:lnTo>
                  <a:lnTo>
                    <a:pt x="428" y="202"/>
                  </a:lnTo>
                  <a:cubicBezTo>
                    <a:pt x="432" y="199"/>
                    <a:pt x="438" y="200"/>
                    <a:pt x="442" y="204"/>
                  </a:cubicBezTo>
                  <a:cubicBezTo>
                    <a:pt x="445" y="209"/>
                    <a:pt x="444" y="215"/>
                    <a:pt x="439" y="218"/>
                  </a:cubicBezTo>
                  <a:lnTo>
                    <a:pt x="417" y="233"/>
                  </a:lnTo>
                  <a:lnTo>
                    <a:pt x="458" y="210"/>
                  </a:lnTo>
                  <a:cubicBezTo>
                    <a:pt x="462" y="208"/>
                    <a:pt x="468" y="209"/>
                    <a:pt x="471" y="214"/>
                  </a:cubicBezTo>
                  <a:cubicBezTo>
                    <a:pt x="474" y="219"/>
                    <a:pt x="472" y="225"/>
                    <a:pt x="467" y="228"/>
                  </a:cubicBezTo>
                  <a:lnTo>
                    <a:pt x="416" y="256"/>
                  </a:lnTo>
                  <a:lnTo>
                    <a:pt x="494" y="224"/>
                  </a:lnTo>
                  <a:lnTo>
                    <a:pt x="494" y="342"/>
                  </a:lnTo>
                  <a:cubicBezTo>
                    <a:pt x="492" y="342"/>
                    <a:pt x="491" y="342"/>
                    <a:pt x="489" y="341"/>
                  </a:cubicBezTo>
                  <a:lnTo>
                    <a:pt x="473" y="339"/>
                  </a:lnTo>
                  <a:lnTo>
                    <a:pt x="467" y="351"/>
                  </a:lnTo>
                  <a:lnTo>
                    <a:pt x="467" y="263"/>
                  </a:lnTo>
                  <a:lnTo>
                    <a:pt x="329" y="322"/>
                  </a:lnTo>
                  <a:lnTo>
                    <a:pt x="329" y="559"/>
                  </a:lnTo>
                  <a:lnTo>
                    <a:pt x="467" y="500"/>
                  </a:lnTo>
                  <a:lnTo>
                    <a:pt x="467" y="483"/>
                  </a:lnTo>
                  <a:cubicBezTo>
                    <a:pt x="472" y="486"/>
                    <a:pt x="477" y="488"/>
                    <a:pt x="482" y="490"/>
                  </a:cubicBezTo>
                  <a:cubicBezTo>
                    <a:pt x="486" y="492"/>
                    <a:pt x="490" y="493"/>
                    <a:pt x="494" y="494"/>
                  </a:cubicBezTo>
                  <a:lnTo>
                    <a:pt x="494" y="518"/>
                  </a:lnTo>
                  <a:lnTo>
                    <a:pt x="321" y="591"/>
                  </a:lnTo>
                  <a:cubicBezTo>
                    <a:pt x="318" y="592"/>
                    <a:pt x="314" y="594"/>
                    <a:pt x="310" y="595"/>
                  </a:cubicBezTo>
                  <a:lnTo>
                    <a:pt x="303" y="598"/>
                  </a:lnTo>
                  <a:cubicBezTo>
                    <a:pt x="297" y="599"/>
                    <a:pt x="291" y="601"/>
                    <a:pt x="285" y="601"/>
                  </a:cubicBezTo>
                  <a:cubicBezTo>
                    <a:pt x="271" y="601"/>
                    <a:pt x="258" y="598"/>
                    <a:pt x="247" y="590"/>
                  </a:cubicBezTo>
                  <a:lnTo>
                    <a:pt x="75" y="518"/>
                  </a:lnTo>
                  <a:lnTo>
                    <a:pt x="75" y="494"/>
                  </a:lnTo>
                  <a:cubicBezTo>
                    <a:pt x="79" y="493"/>
                    <a:pt x="83" y="492"/>
                    <a:pt x="87" y="490"/>
                  </a:cubicBezTo>
                  <a:cubicBezTo>
                    <a:pt x="91" y="488"/>
                    <a:pt x="96" y="486"/>
                    <a:pt x="102" y="483"/>
                  </a:cubicBezTo>
                  <a:lnTo>
                    <a:pt x="102" y="500"/>
                  </a:lnTo>
                  <a:lnTo>
                    <a:pt x="240" y="559"/>
                  </a:lnTo>
                  <a:lnTo>
                    <a:pt x="240" y="322"/>
                  </a:lnTo>
                  <a:lnTo>
                    <a:pt x="102" y="263"/>
                  </a:lnTo>
                  <a:lnTo>
                    <a:pt x="102" y="351"/>
                  </a:lnTo>
                  <a:lnTo>
                    <a:pt x="95" y="339"/>
                  </a:lnTo>
                  <a:lnTo>
                    <a:pt x="80" y="341"/>
                  </a:lnTo>
                  <a:cubicBezTo>
                    <a:pt x="78" y="342"/>
                    <a:pt x="77" y="342"/>
                    <a:pt x="75" y="342"/>
                  </a:cubicBezTo>
                  <a:lnTo>
                    <a:pt x="75" y="224"/>
                  </a:lnTo>
                  <a:lnTo>
                    <a:pt x="142" y="252"/>
                  </a:lnTo>
                  <a:close/>
                  <a:moveTo>
                    <a:pt x="86" y="363"/>
                  </a:moveTo>
                  <a:cubicBezTo>
                    <a:pt x="89" y="369"/>
                    <a:pt x="91" y="375"/>
                    <a:pt x="94" y="381"/>
                  </a:cubicBezTo>
                  <a:lnTo>
                    <a:pt x="62" y="400"/>
                  </a:lnTo>
                  <a:lnTo>
                    <a:pt x="97" y="387"/>
                  </a:lnTo>
                  <a:cubicBezTo>
                    <a:pt x="99" y="393"/>
                    <a:pt x="102" y="399"/>
                    <a:pt x="104" y="406"/>
                  </a:cubicBezTo>
                  <a:lnTo>
                    <a:pt x="74" y="424"/>
                  </a:lnTo>
                  <a:lnTo>
                    <a:pt x="106" y="411"/>
                  </a:lnTo>
                  <a:cubicBezTo>
                    <a:pt x="108" y="418"/>
                    <a:pt x="110" y="424"/>
                    <a:pt x="112" y="431"/>
                  </a:cubicBezTo>
                  <a:lnTo>
                    <a:pt x="85" y="446"/>
                  </a:lnTo>
                  <a:lnTo>
                    <a:pt x="113" y="435"/>
                  </a:lnTo>
                  <a:cubicBezTo>
                    <a:pt x="115" y="440"/>
                    <a:pt x="116" y="445"/>
                    <a:pt x="117" y="450"/>
                  </a:cubicBezTo>
                  <a:cubicBezTo>
                    <a:pt x="111" y="454"/>
                    <a:pt x="66" y="483"/>
                    <a:pt x="45" y="475"/>
                  </a:cubicBezTo>
                  <a:cubicBezTo>
                    <a:pt x="23" y="467"/>
                    <a:pt x="2" y="437"/>
                    <a:pt x="1" y="410"/>
                  </a:cubicBezTo>
                  <a:cubicBezTo>
                    <a:pt x="0" y="383"/>
                    <a:pt x="70" y="366"/>
                    <a:pt x="86" y="363"/>
                  </a:cubicBezTo>
                  <a:close/>
                  <a:moveTo>
                    <a:pt x="28" y="377"/>
                  </a:moveTo>
                  <a:lnTo>
                    <a:pt x="45" y="369"/>
                  </a:lnTo>
                  <a:lnTo>
                    <a:pt x="54" y="360"/>
                  </a:lnTo>
                  <a:lnTo>
                    <a:pt x="54" y="333"/>
                  </a:lnTo>
                  <a:cubicBezTo>
                    <a:pt x="38" y="340"/>
                    <a:pt x="31" y="356"/>
                    <a:pt x="28" y="377"/>
                  </a:cubicBezTo>
                  <a:close/>
                  <a:moveTo>
                    <a:pt x="482" y="363"/>
                  </a:moveTo>
                  <a:cubicBezTo>
                    <a:pt x="479" y="369"/>
                    <a:pt x="476" y="375"/>
                    <a:pt x="473" y="381"/>
                  </a:cubicBezTo>
                  <a:lnTo>
                    <a:pt x="505" y="400"/>
                  </a:lnTo>
                  <a:lnTo>
                    <a:pt x="471" y="387"/>
                  </a:lnTo>
                  <a:cubicBezTo>
                    <a:pt x="468" y="393"/>
                    <a:pt x="465" y="399"/>
                    <a:pt x="463" y="406"/>
                  </a:cubicBezTo>
                  <a:lnTo>
                    <a:pt x="493" y="424"/>
                  </a:lnTo>
                  <a:lnTo>
                    <a:pt x="461" y="411"/>
                  </a:lnTo>
                  <a:cubicBezTo>
                    <a:pt x="459" y="418"/>
                    <a:pt x="457" y="424"/>
                    <a:pt x="455" y="431"/>
                  </a:cubicBezTo>
                  <a:lnTo>
                    <a:pt x="482" y="446"/>
                  </a:lnTo>
                  <a:lnTo>
                    <a:pt x="454" y="435"/>
                  </a:lnTo>
                  <a:cubicBezTo>
                    <a:pt x="453" y="440"/>
                    <a:pt x="451" y="445"/>
                    <a:pt x="450" y="450"/>
                  </a:cubicBezTo>
                  <a:cubicBezTo>
                    <a:pt x="456" y="454"/>
                    <a:pt x="501" y="483"/>
                    <a:pt x="523" y="475"/>
                  </a:cubicBezTo>
                  <a:cubicBezTo>
                    <a:pt x="544" y="467"/>
                    <a:pt x="566" y="437"/>
                    <a:pt x="567" y="410"/>
                  </a:cubicBezTo>
                  <a:cubicBezTo>
                    <a:pt x="568" y="383"/>
                    <a:pt x="497" y="366"/>
                    <a:pt x="482" y="363"/>
                  </a:cubicBezTo>
                  <a:close/>
                  <a:moveTo>
                    <a:pt x="540" y="377"/>
                  </a:moveTo>
                  <a:lnTo>
                    <a:pt x="522" y="369"/>
                  </a:lnTo>
                  <a:lnTo>
                    <a:pt x="513" y="360"/>
                  </a:lnTo>
                  <a:lnTo>
                    <a:pt x="513" y="333"/>
                  </a:lnTo>
                  <a:cubicBezTo>
                    <a:pt x="529" y="340"/>
                    <a:pt x="536" y="356"/>
                    <a:pt x="540" y="377"/>
                  </a:cubicBezTo>
                  <a:close/>
                  <a:moveTo>
                    <a:pt x="282" y="0"/>
                  </a:moveTo>
                  <a:cubicBezTo>
                    <a:pt x="315" y="0"/>
                    <a:pt x="344" y="16"/>
                    <a:pt x="366" y="41"/>
                  </a:cubicBezTo>
                  <a:cubicBezTo>
                    <a:pt x="379" y="58"/>
                    <a:pt x="390" y="78"/>
                    <a:pt x="395" y="101"/>
                  </a:cubicBezTo>
                  <a:cubicBezTo>
                    <a:pt x="403" y="99"/>
                    <a:pt x="415" y="98"/>
                    <a:pt x="418" y="107"/>
                  </a:cubicBezTo>
                  <a:cubicBezTo>
                    <a:pt x="423" y="120"/>
                    <a:pt x="421" y="151"/>
                    <a:pt x="412" y="154"/>
                  </a:cubicBezTo>
                  <a:cubicBezTo>
                    <a:pt x="408" y="156"/>
                    <a:pt x="403" y="156"/>
                    <a:pt x="398" y="155"/>
                  </a:cubicBezTo>
                  <a:cubicBezTo>
                    <a:pt x="398" y="163"/>
                    <a:pt x="396" y="171"/>
                    <a:pt x="394" y="179"/>
                  </a:cubicBezTo>
                  <a:cubicBezTo>
                    <a:pt x="386" y="180"/>
                    <a:pt x="378" y="182"/>
                    <a:pt x="370" y="183"/>
                  </a:cubicBezTo>
                  <a:cubicBezTo>
                    <a:pt x="375" y="169"/>
                    <a:pt x="377" y="154"/>
                    <a:pt x="377" y="138"/>
                  </a:cubicBezTo>
                  <a:cubicBezTo>
                    <a:pt x="377" y="117"/>
                    <a:pt x="373" y="98"/>
                    <a:pt x="365" y="81"/>
                  </a:cubicBezTo>
                  <a:cubicBezTo>
                    <a:pt x="301" y="132"/>
                    <a:pt x="218" y="95"/>
                    <a:pt x="197" y="86"/>
                  </a:cubicBezTo>
                  <a:cubicBezTo>
                    <a:pt x="190" y="101"/>
                    <a:pt x="187" y="119"/>
                    <a:pt x="187" y="138"/>
                  </a:cubicBezTo>
                  <a:cubicBezTo>
                    <a:pt x="187" y="154"/>
                    <a:pt x="189" y="169"/>
                    <a:pt x="194" y="183"/>
                  </a:cubicBezTo>
                  <a:cubicBezTo>
                    <a:pt x="186" y="181"/>
                    <a:pt x="178" y="180"/>
                    <a:pt x="170" y="179"/>
                  </a:cubicBezTo>
                  <a:cubicBezTo>
                    <a:pt x="168" y="171"/>
                    <a:pt x="167" y="163"/>
                    <a:pt x="166" y="155"/>
                  </a:cubicBezTo>
                  <a:cubicBezTo>
                    <a:pt x="161" y="156"/>
                    <a:pt x="156" y="156"/>
                    <a:pt x="152" y="154"/>
                  </a:cubicBezTo>
                  <a:cubicBezTo>
                    <a:pt x="143" y="151"/>
                    <a:pt x="141" y="120"/>
                    <a:pt x="146" y="107"/>
                  </a:cubicBezTo>
                  <a:cubicBezTo>
                    <a:pt x="149" y="98"/>
                    <a:pt x="161" y="99"/>
                    <a:pt x="169" y="101"/>
                  </a:cubicBezTo>
                  <a:cubicBezTo>
                    <a:pt x="174" y="78"/>
                    <a:pt x="185" y="58"/>
                    <a:pt x="198" y="41"/>
                  </a:cubicBezTo>
                  <a:cubicBezTo>
                    <a:pt x="220" y="16"/>
                    <a:pt x="249" y="0"/>
                    <a:pt x="282" y="0"/>
                  </a:cubicBezTo>
                  <a:close/>
                </a:path>
              </a:pathLst>
            </a:custGeom>
            <a:solidFill>
              <a:srgbClr val="123E61"/>
            </a:solidFill>
            <a:ln>
              <a:noFill/>
            </a:ln>
          </p:spPr>
          <p:txBody>
            <a:bodyPr lIns="68557" tIns="34279" rIns="68557" bIns="34279"/>
            <a:lstStyle/>
            <a:p>
              <a:pPr fontAlgn="base">
                <a:spcBef>
                  <a:spcPct val="0"/>
                </a:spcBef>
                <a:spcAft>
                  <a:spcPct val="0"/>
                </a:spcAft>
                <a:buFont typeface="Arial" pitchFamily="34" charset="0"/>
                <a:buNone/>
              </a:pPr>
              <a:r>
                <a:rPr lang="en-US" altLang="zh-CN" sz="2000">
                  <a:solidFill>
                    <a:srgbClr val="123E61"/>
                  </a:solidFill>
                  <a:latin typeface="+mj-lt"/>
                  <a:ea typeface="微软雅黑" panose="020B0503020204020204" pitchFamily="34" charset="-122"/>
                  <a:cs typeface="+mn-ea"/>
                  <a:sym typeface="+mn-lt"/>
                </a:rPr>
                <a:t> </a:t>
              </a:r>
              <a:endParaRPr lang="zh-CN" altLang="en-US" sz="2000" dirty="0">
                <a:solidFill>
                  <a:srgbClr val="123E61"/>
                </a:solidFill>
                <a:latin typeface="+mj-lt"/>
                <a:ea typeface="微软雅黑" panose="020B0503020204020204" pitchFamily="34" charset="-122"/>
                <a:cs typeface="+mn-ea"/>
                <a:sym typeface="+mn-lt"/>
              </a:endParaRPr>
            </a:p>
          </p:txBody>
        </p:sp>
      </p:grpSp>
      <p:grpSp>
        <p:nvGrpSpPr>
          <p:cNvPr id="33" name="组合 32"/>
          <p:cNvGrpSpPr/>
          <p:nvPr/>
        </p:nvGrpSpPr>
        <p:grpSpPr>
          <a:xfrm>
            <a:off x="7305346" y="2155425"/>
            <a:ext cx="867054" cy="863071"/>
            <a:chOff x="4840168" y="3971584"/>
            <a:chExt cx="522572" cy="522572"/>
          </a:xfrm>
          <a:effectLst>
            <a:outerShdw blurRad="50800" dist="38100" dir="2700000" algn="tl" rotWithShape="0">
              <a:prstClr val="black">
                <a:alpha val="40000"/>
              </a:prstClr>
            </a:outerShdw>
          </a:effectLst>
        </p:grpSpPr>
        <p:sp>
          <p:nvSpPr>
            <p:cNvPr id="34" name="矩形 33"/>
            <p:cNvSpPr/>
            <p:nvPr/>
          </p:nvSpPr>
          <p:spPr>
            <a:xfrm>
              <a:off x="4840168" y="3971584"/>
              <a:ext cx="522572" cy="522572"/>
            </a:xfrm>
            <a:prstGeom prst="rect">
              <a:avLst/>
            </a:prstGeom>
            <a:gradFill>
              <a:gsLst>
                <a:gs pos="0">
                  <a:schemeClr val="bg1">
                    <a:lumMod val="95000"/>
                  </a:schemeClr>
                </a:gs>
                <a:gs pos="50000">
                  <a:schemeClr val="bg1">
                    <a:lumMod val="95000"/>
                  </a:schemeClr>
                </a:gs>
                <a:gs pos="100000">
                  <a:schemeClr val="bg1">
                    <a:lumMod val="95000"/>
                  </a:schemeClr>
                </a:gs>
              </a:gsLst>
              <a:lin ang="5400000" scaled="0"/>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123E61"/>
                </a:solidFill>
                <a:latin typeface="+mj-lt"/>
                <a:ea typeface="微软雅黑" panose="020B0503020204020204" pitchFamily="34" charset="-122"/>
                <a:cs typeface="+mn-ea"/>
                <a:sym typeface="+mn-lt"/>
              </a:endParaRPr>
            </a:p>
          </p:txBody>
        </p:sp>
        <p:grpSp>
          <p:nvGrpSpPr>
            <p:cNvPr id="35" name="组合 34"/>
            <p:cNvGrpSpPr/>
            <p:nvPr/>
          </p:nvGrpSpPr>
          <p:grpSpPr>
            <a:xfrm>
              <a:off x="4981489" y="4078661"/>
              <a:ext cx="239931" cy="308418"/>
              <a:chOff x="731016" y="1671338"/>
              <a:chExt cx="366231" cy="470769"/>
            </a:xfrm>
            <a:solidFill>
              <a:srgbClr val="B91F38"/>
            </a:solidFill>
          </p:grpSpPr>
          <p:sp>
            <p:nvSpPr>
              <p:cNvPr id="36" name="Freeform 108"/>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23E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123E61"/>
                  </a:solidFill>
                  <a:effectLst/>
                  <a:uLnTx/>
                  <a:uFillTx/>
                  <a:latin typeface="+mj-lt"/>
                  <a:ea typeface="微软雅黑" panose="020B0503020204020204" pitchFamily="34" charset="-122"/>
                  <a:cs typeface="+mn-ea"/>
                  <a:sym typeface="+mn-lt"/>
                </a:endParaRPr>
              </a:p>
            </p:txBody>
          </p:sp>
          <p:sp>
            <p:nvSpPr>
              <p:cNvPr id="37" name="Freeform 109"/>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23E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123E61"/>
                    </a:solidFill>
                    <a:effectLst/>
                    <a:uLnTx/>
                    <a:uFillTx/>
                    <a:latin typeface="+mj-lt"/>
                    <a:ea typeface="微软雅黑" panose="020B0503020204020204" pitchFamily="34" charset="-122"/>
                    <a:cs typeface="+mn-ea"/>
                    <a:sym typeface="+mn-lt"/>
                  </a:rPr>
                  <a:t> </a:t>
                </a:r>
                <a:endParaRPr kumimoji="0" lang="zh-CN" altLang="en-US" sz="2000" b="0" i="0" u="none" strike="noStrike" kern="1200" cap="none" spc="0" normalizeH="0" baseline="0" noProof="0" dirty="0">
                  <a:ln>
                    <a:noFill/>
                  </a:ln>
                  <a:solidFill>
                    <a:srgbClr val="123E61"/>
                  </a:solidFill>
                  <a:effectLst/>
                  <a:uLnTx/>
                  <a:uFillTx/>
                  <a:latin typeface="+mj-lt"/>
                  <a:ea typeface="微软雅黑" panose="020B0503020204020204" pitchFamily="34" charset="-122"/>
                  <a:cs typeface="+mn-ea"/>
                  <a:sym typeface="+mn-lt"/>
                </a:endParaRPr>
              </a:p>
            </p:txBody>
          </p:sp>
          <p:sp>
            <p:nvSpPr>
              <p:cNvPr id="38" name="Rectangle 110"/>
              <p:cNvSpPr>
                <a:spLocks noChangeArrowheads="1"/>
              </p:cNvSpPr>
              <p:nvPr/>
            </p:nvSpPr>
            <p:spPr bwMode="auto">
              <a:xfrm flipH="1">
                <a:off x="731016" y="1933030"/>
                <a:ext cx="51923" cy="51923"/>
              </a:xfrm>
              <a:prstGeom prst="rect">
                <a:avLst/>
              </a:prstGeom>
              <a:solidFill>
                <a:srgbClr val="123E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123E61"/>
                  </a:solidFill>
                  <a:effectLst/>
                  <a:uLnTx/>
                  <a:uFillTx/>
                  <a:latin typeface="+mj-lt"/>
                  <a:ea typeface="微软雅黑" panose="020B0503020204020204" pitchFamily="34" charset="-122"/>
                  <a:cs typeface="+mn-ea"/>
                  <a:sym typeface="+mn-lt"/>
                </a:endParaRPr>
              </a:p>
            </p:txBody>
          </p:sp>
          <p:sp>
            <p:nvSpPr>
              <p:cNvPr id="39" name="Rectangle 111"/>
              <p:cNvSpPr>
                <a:spLocks noChangeArrowheads="1"/>
              </p:cNvSpPr>
              <p:nvPr/>
            </p:nvSpPr>
            <p:spPr bwMode="auto">
              <a:xfrm flipH="1">
                <a:off x="731016" y="2011261"/>
                <a:ext cx="51923" cy="5261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123E61"/>
                  </a:solidFill>
                  <a:effectLst/>
                  <a:uLnTx/>
                  <a:uFillTx/>
                  <a:latin typeface="+mj-lt"/>
                  <a:ea typeface="微软雅黑" panose="020B0503020204020204" pitchFamily="34" charset="-122"/>
                  <a:cs typeface="+mn-ea"/>
                  <a:sym typeface="+mn-lt"/>
                </a:endParaRPr>
              </a:p>
            </p:txBody>
          </p:sp>
        </p:grpSp>
      </p:grpSp>
      <p:sp>
        <p:nvSpPr>
          <p:cNvPr id="2" name="TextBox 1"/>
          <p:cNvSpPr txBox="1"/>
          <p:nvPr/>
        </p:nvSpPr>
        <p:spPr>
          <a:xfrm>
            <a:off x="3806985" y="795038"/>
            <a:ext cx="1750800" cy="461665"/>
          </a:xfrm>
          <a:prstGeom prst="rect">
            <a:avLst/>
          </a:prstGeom>
          <a:noFill/>
        </p:spPr>
        <p:txBody>
          <a:bodyPr wrap="none" rtlCol="0">
            <a:spAutoFit/>
          </a:bodyPr>
          <a:lstStyle/>
          <a:p>
            <a:r>
              <a:rPr lang="en-US" sz="2400" b="1" dirty="0">
                <a:solidFill>
                  <a:srgbClr val="123E61"/>
                </a:solidFill>
              </a:rPr>
              <a:t>NỘI DUNG</a:t>
            </a:r>
          </a:p>
        </p:txBody>
      </p:sp>
      <p:sp>
        <p:nvSpPr>
          <p:cNvPr id="42" name="TextBox 41"/>
          <p:cNvSpPr txBox="1"/>
          <p:nvPr/>
        </p:nvSpPr>
        <p:spPr>
          <a:xfrm>
            <a:off x="845492" y="2279835"/>
            <a:ext cx="810184" cy="646331"/>
          </a:xfrm>
          <a:prstGeom prst="rect">
            <a:avLst/>
          </a:prstGeom>
          <a:noFill/>
        </p:spPr>
        <p:txBody>
          <a:bodyPr wrap="square" rtlCol="0">
            <a:spAutoFit/>
          </a:bodyPr>
          <a:lstStyle/>
          <a:p>
            <a:pPr algn="ctr"/>
            <a:r>
              <a:rPr lang="en-US" sz="3600" dirty="0">
                <a:solidFill>
                  <a:srgbClr val="123E61"/>
                </a:solidFill>
              </a:rPr>
              <a:t>I</a:t>
            </a:r>
          </a:p>
        </p:txBody>
      </p:sp>
      <p:sp>
        <p:nvSpPr>
          <p:cNvPr id="43" name="TextBox 42"/>
          <p:cNvSpPr txBox="1"/>
          <p:nvPr/>
        </p:nvSpPr>
        <p:spPr>
          <a:xfrm>
            <a:off x="6429433" y="2248508"/>
            <a:ext cx="646331" cy="646331"/>
          </a:xfrm>
          <a:prstGeom prst="rect">
            <a:avLst/>
          </a:prstGeom>
          <a:noFill/>
        </p:spPr>
        <p:txBody>
          <a:bodyPr wrap="none" rtlCol="0">
            <a:spAutoFit/>
          </a:bodyPr>
          <a:lstStyle/>
          <a:p>
            <a:pPr algn="ctr"/>
            <a:r>
              <a:rPr lang="en-US" sz="3600" dirty="0">
                <a:solidFill>
                  <a:srgbClr val="123E61"/>
                </a:solidFill>
              </a:rPr>
              <a:t>III</a:t>
            </a:r>
          </a:p>
        </p:txBody>
      </p:sp>
      <p:sp>
        <p:nvSpPr>
          <p:cNvPr id="44" name="TextBox 43"/>
          <p:cNvSpPr txBox="1"/>
          <p:nvPr/>
        </p:nvSpPr>
        <p:spPr>
          <a:xfrm>
            <a:off x="3742361" y="2337976"/>
            <a:ext cx="721627" cy="646331"/>
          </a:xfrm>
          <a:prstGeom prst="rect">
            <a:avLst/>
          </a:prstGeom>
          <a:noFill/>
        </p:spPr>
        <p:txBody>
          <a:bodyPr wrap="square" rtlCol="0">
            <a:spAutoFit/>
          </a:bodyPr>
          <a:lstStyle/>
          <a:p>
            <a:pPr algn="ctr"/>
            <a:r>
              <a:rPr lang="en-US" sz="3600" dirty="0">
                <a:solidFill>
                  <a:srgbClr val="123E61"/>
                </a:solidFill>
              </a:rPr>
              <a:t>II</a:t>
            </a:r>
          </a:p>
        </p:txBody>
      </p:sp>
      <p:sp>
        <p:nvSpPr>
          <p:cNvPr id="45" name="TextBox 44"/>
          <p:cNvSpPr txBox="1"/>
          <p:nvPr/>
        </p:nvSpPr>
        <p:spPr>
          <a:xfrm>
            <a:off x="505276" y="3400636"/>
            <a:ext cx="2738955" cy="369332"/>
          </a:xfrm>
          <a:prstGeom prst="rect">
            <a:avLst/>
          </a:prstGeom>
          <a:noFill/>
        </p:spPr>
        <p:txBody>
          <a:bodyPr wrap="none" rtlCol="0">
            <a:spAutoFit/>
          </a:bodyPr>
          <a:lstStyle/>
          <a:p>
            <a:r>
              <a:rPr lang="en-US" b="1" dirty="0">
                <a:solidFill>
                  <a:srgbClr val="FF0000"/>
                </a:solidFill>
              </a:rPr>
              <a:t>KHOA HỌC- KĨ THUẬT</a:t>
            </a:r>
          </a:p>
        </p:txBody>
      </p:sp>
      <p:sp>
        <p:nvSpPr>
          <p:cNvPr id="40" name="TextBox 39">
            <a:extLst>
              <a:ext uri="{FF2B5EF4-FFF2-40B4-BE49-F238E27FC236}">
                <a16:creationId xmlns:a16="http://schemas.microsoft.com/office/drawing/2014/main" id="{B5833343-5271-4E79-B282-0F49101EB0C7}"/>
              </a:ext>
            </a:extLst>
          </p:cNvPr>
          <p:cNvSpPr txBox="1"/>
          <p:nvPr/>
        </p:nvSpPr>
        <p:spPr>
          <a:xfrm>
            <a:off x="3346122" y="3405675"/>
            <a:ext cx="2672526" cy="369332"/>
          </a:xfrm>
          <a:prstGeom prst="rect">
            <a:avLst/>
          </a:prstGeom>
          <a:noFill/>
        </p:spPr>
        <p:txBody>
          <a:bodyPr wrap="none" rtlCol="0">
            <a:spAutoFit/>
          </a:bodyPr>
          <a:lstStyle/>
          <a:p>
            <a:pPr algn="ctr"/>
            <a:r>
              <a:rPr lang="en-US" b="1" dirty="0">
                <a:solidFill>
                  <a:srgbClr val="FF0000"/>
                </a:solidFill>
              </a:rPr>
              <a:t>KHOA HỌC TN, KHXH</a:t>
            </a:r>
          </a:p>
        </p:txBody>
      </p:sp>
      <p:sp>
        <p:nvSpPr>
          <p:cNvPr id="5" name="Rectangle 4">
            <a:extLst>
              <a:ext uri="{FF2B5EF4-FFF2-40B4-BE49-F238E27FC236}">
                <a16:creationId xmlns:a16="http://schemas.microsoft.com/office/drawing/2014/main" id="{83E3B453-9F96-4422-BDCB-7AD99832D97B}"/>
              </a:ext>
            </a:extLst>
          </p:cNvPr>
          <p:cNvSpPr/>
          <p:nvPr/>
        </p:nvSpPr>
        <p:spPr>
          <a:xfrm>
            <a:off x="6217768" y="3416828"/>
            <a:ext cx="2937664" cy="369332"/>
          </a:xfrm>
          <a:prstGeom prst="rect">
            <a:avLst/>
          </a:prstGeom>
        </p:spPr>
        <p:txBody>
          <a:bodyPr wrap="none">
            <a:spAutoFit/>
          </a:bodyPr>
          <a:lstStyle/>
          <a:p>
            <a:pPr algn="ctr"/>
            <a:r>
              <a:rPr lang="en-US" b="1" dirty="0">
                <a:solidFill>
                  <a:srgbClr val="FF0000"/>
                </a:solidFill>
              </a:rPr>
              <a:t>VĂN HỌC, NGHỆ THUẬT</a:t>
            </a:r>
          </a:p>
        </p:txBody>
      </p:sp>
    </p:spTree>
    <p:extLst>
      <p:ext uri="{BB962C8B-B14F-4D97-AF65-F5344CB8AC3E}">
        <p14:creationId xmlns:p14="http://schemas.microsoft.com/office/powerpoint/2010/main" val="29233477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down)">
                                      <p:cBhvr>
                                        <p:cTn id="18" dur="500"/>
                                        <p:tgtEl>
                                          <p:spTgt spid="44"/>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0"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4"/>
          <p:cNvGrpSpPr/>
          <p:nvPr/>
        </p:nvGrpSpPr>
        <p:grpSpPr>
          <a:xfrm>
            <a:off x="6284904" y="4264732"/>
            <a:ext cx="1026023" cy="1026201"/>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3" name="组合 127"/>
          <p:cNvGrpSpPr/>
          <p:nvPr/>
        </p:nvGrpSpPr>
        <p:grpSpPr>
          <a:xfrm>
            <a:off x="4758016" y="4606644"/>
            <a:ext cx="538351" cy="538444"/>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4" name="组合 130"/>
          <p:cNvGrpSpPr/>
          <p:nvPr/>
        </p:nvGrpSpPr>
        <p:grpSpPr>
          <a:xfrm>
            <a:off x="5436689" y="4921761"/>
            <a:ext cx="746998" cy="747128"/>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5" name="组合 133"/>
          <p:cNvGrpSpPr/>
          <p:nvPr/>
        </p:nvGrpSpPr>
        <p:grpSpPr>
          <a:xfrm>
            <a:off x="7758789" y="4731882"/>
            <a:ext cx="540868" cy="540962"/>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6" name="组合 136"/>
          <p:cNvGrpSpPr/>
          <p:nvPr/>
        </p:nvGrpSpPr>
        <p:grpSpPr>
          <a:xfrm>
            <a:off x="766439" y="5040489"/>
            <a:ext cx="588755" cy="588857"/>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7" name="组合 139"/>
          <p:cNvGrpSpPr/>
          <p:nvPr/>
        </p:nvGrpSpPr>
        <p:grpSpPr>
          <a:xfrm>
            <a:off x="3962506" y="4529853"/>
            <a:ext cx="252447" cy="252491"/>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8" name="组合 142"/>
          <p:cNvGrpSpPr/>
          <p:nvPr/>
        </p:nvGrpSpPr>
        <p:grpSpPr>
          <a:xfrm>
            <a:off x="3181252" y="4327052"/>
            <a:ext cx="528983" cy="529075"/>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9" name="组合 145"/>
          <p:cNvGrpSpPr/>
          <p:nvPr/>
        </p:nvGrpSpPr>
        <p:grpSpPr>
          <a:xfrm>
            <a:off x="8463984" y="3831665"/>
            <a:ext cx="1044954" cy="1045136"/>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10" name="组合 148"/>
          <p:cNvGrpSpPr/>
          <p:nvPr/>
        </p:nvGrpSpPr>
        <p:grpSpPr>
          <a:xfrm>
            <a:off x="4419627" y="4325144"/>
            <a:ext cx="223041" cy="223080"/>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1" name="组合 151"/>
          <p:cNvGrpSpPr/>
          <p:nvPr/>
        </p:nvGrpSpPr>
        <p:grpSpPr>
          <a:xfrm>
            <a:off x="1943138" y="4706145"/>
            <a:ext cx="962576" cy="962743"/>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 lastClr="FFFFFF"/>
                </a:solidFill>
                <a:effectLst/>
                <a:uLnTx/>
                <a:uFillTx/>
                <a:latin typeface="+mj-lt"/>
                <a:ea typeface="微软雅黑" panose="020B0503020204020204" pitchFamily="34" charset="-122"/>
                <a:cs typeface="+mn-ea"/>
                <a:sym typeface="+mn-lt"/>
              </a:endParaRPr>
            </a:p>
          </p:txBody>
        </p:sp>
      </p:grpSp>
      <p:grpSp>
        <p:nvGrpSpPr>
          <p:cNvPr id="12" name="组合 154"/>
          <p:cNvGrpSpPr/>
          <p:nvPr/>
        </p:nvGrpSpPr>
        <p:grpSpPr>
          <a:xfrm>
            <a:off x="1275194" y="4606645"/>
            <a:ext cx="520102" cy="520192"/>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3" name="组合 157"/>
          <p:cNvGrpSpPr/>
          <p:nvPr/>
        </p:nvGrpSpPr>
        <p:grpSpPr>
          <a:xfrm>
            <a:off x="291078" y="4921760"/>
            <a:ext cx="316822" cy="31687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grpSp>
        <p:nvGrpSpPr>
          <p:cNvPr id="14" name="组合 160"/>
          <p:cNvGrpSpPr/>
          <p:nvPr/>
        </p:nvGrpSpPr>
        <p:grpSpPr>
          <a:xfrm>
            <a:off x="117144" y="4738452"/>
            <a:ext cx="158410" cy="158438"/>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sysClr val="windowText" lastClr="000000"/>
                </a:solidFill>
                <a:effectLst/>
                <a:uLnTx/>
                <a:uFillTx/>
                <a:latin typeface="+mj-lt"/>
                <a:ea typeface="微软雅黑" panose="020B0503020204020204" pitchFamily="34" charset="-122"/>
                <a:cs typeface="+mn-ea"/>
                <a:sym typeface="+mn-lt"/>
              </a:endParaRPr>
            </a:p>
          </p:txBody>
        </p:sp>
      </p:grpSp>
      <p:sp>
        <p:nvSpPr>
          <p:cNvPr id="66" name="TextBox 65"/>
          <p:cNvSpPr txBox="1"/>
          <p:nvPr/>
        </p:nvSpPr>
        <p:spPr>
          <a:xfrm>
            <a:off x="822419" y="310786"/>
            <a:ext cx="7858241" cy="461665"/>
          </a:xfrm>
          <a:prstGeom prst="rect">
            <a:avLst/>
          </a:prstGeom>
          <a:noFill/>
        </p:spPr>
        <p:txBody>
          <a:bodyPr wrap="none" rtlCol="0">
            <a:spAutoFit/>
          </a:bodyPr>
          <a:lstStyle/>
          <a:p>
            <a:r>
              <a:rPr lang="en-US" sz="2400" b="1" dirty="0">
                <a:solidFill>
                  <a:srgbClr val="FF0000"/>
                </a:solidFill>
              </a:rPr>
              <a:t>II. </a:t>
            </a:r>
            <a:r>
              <a:rPr lang="en-US" sz="2400" b="1" dirty="0" err="1">
                <a:solidFill>
                  <a:srgbClr val="FF0000"/>
                </a:solidFill>
              </a:rPr>
              <a:t>Những</a:t>
            </a:r>
            <a:r>
              <a:rPr lang="en-US" sz="2400" b="1" dirty="0">
                <a:solidFill>
                  <a:srgbClr val="FF0000"/>
                </a:solidFill>
              </a:rPr>
              <a:t> </a:t>
            </a:r>
            <a:r>
              <a:rPr lang="en-US" sz="2400" b="1" dirty="0" err="1">
                <a:solidFill>
                  <a:srgbClr val="FF0000"/>
                </a:solidFill>
              </a:rPr>
              <a:t>tiến</a:t>
            </a:r>
            <a:r>
              <a:rPr lang="en-US" sz="2400" b="1" dirty="0">
                <a:solidFill>
                  <a:srgbClr val="FF0000"/>
                </a:solidFill>
              </a:rPr>
              <a:t> </a:t>
            </a:r>
            <a:r>
              <a:rPr lang="en-US" sz="2400" b="1" dirty="0" err="1">
                <a:solidFill>
                  <a:srgbClr val="FF0000"/>
                </a:solidFill>
              </a:rPr>
              <a:t>bộ</a:t>
            </a:r>
            <a:r>
              <a:rPr lang="en-US" sz="2400" b="1" dirty="0">
                <a:solidFill>
                  <a:srgbClr val="FF0000"/>
                </a:solidFill>
              </a:rPr>
              <a:t> </a:t>
            </a:r>
            <a:r>
              <a:rPr lang="en-US" sz="2400" b="1" dirty="0" err="1">
                <a:solidFill>
                  <a:srgbClr val="FF0000"/>
                </a:solidFill>
              </a:rPr>
              <a:t>về</a:t>
            </a:r>
            <a:r>
              <a:rPr lang="en-US" sz="2400" b="1" dirty="0">
                <a:solidFill>
                  <a:srgbClr val="FF0000"/>
                </a:solidFill>
              </a:rPr>
              <a:t> khoa </a:t>
            </a:r>
            <a:r>
              <a:rPr lang="en-US" sz="2400" b="1" dirty="0" err="1">
                <a:solidFill>
                  <a:srgbClr val="FF0000"/>
                </a:solidFill>
              </a:rPr>
              <a:t>học</a:t>
            </a:r>
            <a:r>
              <a:rPr lang="en-US" sz="2400" b="1" dirty="0">
                <a:solidFill>
                  <a:srgbClr val="FF0000"/>
                </a:solidFill>
              </a:rPr>
              <a:t> </a:t>
            </a:r>
            <a:r>
              <a:rPr lang="en-US" sz="2400" b="1" dirty="0" err="1">
                <a:solidFill>
                  <a:srgbClr val="FF0000"/>
                </a:solidFill>
              </a:rPr>
              <a:t>tự</a:t>
            </a:r>
            <a:r>
              <a:rPr lang="en-US" sz="2400" b="1" dirty="0">
                <a:solidFill>
                  <a:srgbClr val="FF0000"/>
                </a:solidFill>
              </a:rPr>
              <a:t> </a:t>
            </a:r>
            <a:r>
              <a:rPr lang="en-US" sz="2400" b="1" dirty="0" err="1">
                <a:solidFill>
                  <a:srgbClr val="FF0000"/>
                </a:solidFill>
              </a:rPr>
              <a:t>nhiên</a:t>
            </a:r>
            <a:r>
              <a:rPr lang="en-US" sz="2400" b="1" dirty="0">
                <a:solidFill>
                  <a:srgbClr val="FF0000"/>
                </a:solidFill>
              </a:rPr>
              <a:t> </a:t>
            </a:r>
            <a:r>
              <a:rPr lang="en-US" sz="2400" b="1" dirty="0" err="1">
                <a:solidFill>
                  <a:srgbClr val="FF0000"/>
                </a:solidFill>
              </a:rPr>
              <a:t>và</a:t>
            </a:r>
            <a:r>
              <a:rPr lang="en-US" sz="2400" b="1" dirty="0">
                <a:solidFill>
                  <a:srgbClr val="FF0000"/>
                </a:solidFill>
              </a:rPr>
              <a:t> khoa </a:t>
            </a:r>
            <a:r>
              <a:rPr lang="en-US" sz="2400" b="1" dirty="0" err="1">
                <a:solidFill>
                  <a:srgbClr val="FF0000"/>
                </a:solidFill>
              </a:rPr>
              <a:t>học</a:t>
            </a:r>
            <a:r>
              <a:rPr lang="en-US" sz="2400" b="1" dirty="0">
                <a:solidFill>
                  <a:srgbClr val="FF0000"/>
                </a:solidFill>
              </a:rPr>
              <a:t> </a:t>
            </a:r>
            <a:r>
              <a:rPr lang="en-US" sz="2400" b="1" dirty="0" err="1">
                <a:solidFill>
                  <a:srgbClr val="FF0000"/>
                </a:solidFill>
              </a:rPr>
              <a:t>xã</a:t>
            </a:r>
            <a:r>
              <a:rPr lang="en-US" sz="2400" b="1" dirty="0">
                <a:solidFill>
                  <a:srgbClr val="FF0000"/>
                </a:solidFill>
              </a:rPr>
              <a:t> </a:t>
            </a:r>
            <a:r>
              <a:rPr lang="en-US" sz="2400" b="1" dirty="0" err="1">
                <a:solidFill>
                  <a:srgbClr val="FF0000"/>
                </a:solidFill>
              </a:rPr>
              <a:t>hội</a:t>
            </a:r>
            <a:endParaRPr lang="en-US" sz="2400" b="1" dirty="0">
              <a:solidFill>
                <a:srgbClr val="FF0000"/>
              </a:solidFill>
            </a:endParaRPr>
          </a:p>
        </p:txBody>
      </p:sp>
      <p:sp>
        <p:nvSpPr>
          <p:cNvPr id="64" name="TextBox 63">
            <a:extLst>
              <a:ext uri="{FF2B5EF4-FFF2-40B4-BE49-F238E27FC236}">
                <a16:creationId xmlns:a16="http://schemas.microsoft.com/office/drawing/2014/main" id="{4211E75E-7098-4489-B70C-8329FC224530}"/>
              </a:ext>
            </a:extLst>
          </p:cNvPr>
          <p:cNvSpPr txBox="1"/>
          <p:nvPr/>
        </p:nvSpPr>
        <p:spPr>
          <a:xfrm>
            <a:off x="822419" y="851758"/>
            <a:ext cx="2925801" cy="461665"/>
          </a:xfrm>
          <a:prstGeom prst="rect">
            <a:avLst/>
          </a:prstGeom>
          <a:noFill/>
        </p:spPr>
        <p:txBody>
          <a:bodyPr wrap="none" rtlCol="0">
            <a:spAutoFit/>
          </a:bodyPr>
          <a:lstStyle/>
          <a:p>
            <a:r>
              <a:rPr lang="en-US" sz="2400" b="1" dirty="0">
                <a:solidFill>
                  <a:srgbClr val="0000FF"/>
                </a:solidFill>
              </a:rPr>
              <a:t>1. Khoa </a:t>
            </a:r>
            <a:r>
              <a:rPr lang="en-US" sz="2400" b="1" dirty="0" err="1">
                <a:solidFill>
                  <a:srgbClr val="0000FF"/>
                </a:solidFill>
              </a:rPr>
              <a:t>học</a:t>
            </a:r>
            <a:r>
              <a:rPr lang="en-US" sz="2400" b="1" dirty="0">
                <a:solidFill>
                  <a:srgbClr val="0000FF"/>
                </a:solidFill>
              </a:rPr>
              <a:t> </a:t>
            </a:r>
            <a:r>
              <a:rPr lang="en-US" sz="2400" b="1" dirty="0" err="1">
                <a:solidFill>
                  <a:srgbClr val="0000FF"/>
                </a:solidFill>
              </a:rPr>
              <a:t>tự</a:t>
            </a:r>
            <a:r>
              <a:rPr lang="en-US" sz="2400" b="1" dirty="0">
                <a:solidFill>
                  <a:srgbClr val="0000FF"/>
                </a:solidFill>
              </a:rPr>
              <a:t> </a:t>
            </a:r>
            <a:r>
              <a:rPr lang="en-US" sz="2400" b="1" dirty="0" err="1">
                <a:solidFill>
                  <a:srgbClr val="0000FF"/>
                </a:solidFill>
              </a:rPr>
              <a:t>nhiên</a:t>
            </a:r>
            <a:endParaRPr lang="en-US" sz="2400" b="1" dirty="0">
              <a:solidFill>
                <a:srgbClr val="0000FF"/>
              </a:solidFill>
            </a:endParaRPr>
          </a:p>
        </p:txBody>
      </p:sp>
      <p:sp>
        <p:nvSpPr>
          <p:cNvPr id="65" name="TextBox 64">
            <a:extLst>
              <a:ext uri="{FF2B5EF4-FFF2-40B4-BE49-F238E27FC236}">
                <a16:creationId xmlns:a16="http://schemas.microsoft.com/office/drawing/2014/main" id="{9C6A9C79-90E1-4CD4-A240-9045A336A02B}"/>
              </a:ext>
            </a:extLst>
          </p:cNvPr>
          <p:cNvSpPr txBox="1"/>
          <p:nvPr/>
        </p:nvSpPr>
        <p:spPr>
          <a:xfrm>
            <a:off x="841575" y="1465940"/>
            <a:ext cx="2621230" cy="461665"/>
          </a:xfrm>
          <a:prstGeom prst="rect">
            <a:avLst/>
          </a:prstGeom>
          <a:noFill/>
        </p:spPr>
        <p:txBody>
          <a:bodyPr wrap="none" rtlCol="0">
            <a:spAutoFit/>
          </a:bodyPr>
          <a:lstStyle/>
          <a:p>
            <a:r>
              <a:rPr lang="en-US" sz="2400" b="1" dirty="0">
                <a:solidFill>
                  <a:srgbClr val="0000FF"/>
                </a:solidFill>
              </a:rPr>
              <a:t>2. Khoa </a:t>
            </a:r>
            <a:r>
              <a:rPr lang="en-US" sz="2400" b="1" dirty="0" err="1">
                <a:solidFill>
                  <a:srgbClr val="0000FF"/>
                </a:solidFill>
              </a:rPr>
              <a:t>học</a:t>
            </a:r>
            <a:r>
              <a:rPr lang="en-US" sz="2400" b="1" dirty="0">
                <a:solidFill>
                  <a:srgbClr val="0000FF"/>
                </a:solidFill>
              </a:rPr>
              <a:t> </a:t>
            </a:r>
            <a:r>
              <a:rPr lang="en-US" sz="2400" b="1" dirty="0" err="1">
                <a:solidFill>
                  <a:srgbClr val="0000FF"/>
                </a:solidFill>
              </a:rPr>
              <a:t>xã</a:t>
            </a:r>
            <a:r>
              <a:rPr lang="en-US" sz="2400" b="1" dirty="0">
                <a:solidFill>
                  <a:srgbClr val="0000FF"/>
                </a:solidFill>
              </a:rPr>
              <a:t> </a:t>
            </a:r>
            <a:r>
              <a:rPr lang="en-US" sz="2400" b="1" dirty="0" err="1">
                <a:solidFill>
                  <a:srgbClr val="0000FF"/>
                </a:solidFill>
              </a:rPr>
              <a:t>hội</a:t>
            </a:r>
            <a:endParaRPr lang="en-US" sz="2400" b="1" dirty="0">
              <a:solidFill>
                <a:srgbClr val="0000FF"/>
              </a:solidFil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3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7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10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ppt_x</p:attrName>
                                        </p:attrNameLst>
                                      </p:cBhvr>
                                      <p:tavLst>
                                        <p:tav tm="0">
                                          <p:val>
                                            <p:fltVal val="0.5"/>
                                          </p:val>
                                        </p:tav>
                                        <p:tav tm="100000">
                                          <p:val>
                                            <p:strVal val="#ppt_x"/>
                                          </p:val>
                                        </p:tav>
                                      </p:tavLst>
                                    </p:anim>
                                    <p:anim calcmode="lin" valueType="num">
                                      <p:cBhvr>
                                        <p:cTn id="34" dur="500" fill="hold"/>
                                        <p:tgtEl>
                                          <p:spTgt spid="6"/>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60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ppt_x</p:attrName>
                                        </p:attrNameLst>
                                      </p:cBhvr>
                                      <p:tavLst>
                                        <p:tav tm="0">
                                          <p:val>
                                            <p:fltVal val="0.5"/>
                                          </p:val>
                                        </p:tav>
                                        <p:tav tm="100000">
                                          <p:val>
                                            <p:strVal val="#ppt_x"/>
                                          </p:val>
                                        </p:tav>
                                      </p:tavLst>
                                    </p:anim>
                                    <p:anim calcmode="lin" valueType="num">
                                      <p:cBhvr>
                                        <p:cTn id="40" dur="500" fill="hold"/>
                                        <p:tgtEl>
                                          <p:spTgt spid="7"/>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30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ppt_x</p:attrName>
                                        </p:attrNameLst>
                                      </p:cBhvr>
                                      <p:tavLst>
                                        <p:tav tm="0">
                                          <p:val>
                                            <p:fltVal val="0.5"/>
                                          </p:val>
                                        </p:tav>
                                        <p:tav tm="100000">
                                          <p:val>
                                            <p:strVal val="#ppt_x"/>
                                          </p:val>
                                        </p:tav>
                                      </p:tavLst>
                                    </p:anim>
                                    <p:anim calcmode="lin" valueType="num">
                                      <p:cBhvr>
                                        <p:cTn id="46" dur="500" fill="hold"/>
                                        <p:tgtEl>
                                          <p:spTgt spid="8"/>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30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ppt_x</p:attrName>
                                        </p:attrNameLst>
                                      </p:cBhvr>
                                      <p:tavLst>
                                        <p:tav tm="0">
                                          <p:val>
                                            <p:fltVal val="0.5"/>
                                          </p:val>
                                        </p:tav>
                                        <p:tav tm="100000">
                                          <p:val>
                                            <p:strVal val="#ppt_x"/>
                                          </p:val>
                                        </p:tav>
                                      </p:tavLst>
                                    </p:anim>
                                    <p:anim calcmode="lin" valueType="num">
                                      <p:cBhvr>
                                        <p:cTn id="52" dur="500" fill="hold"/>
                                        <p:tgtEl>
                                          <p:spTgt spid="9"/>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60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ppt_x</p:attrName>
                                        </p:attrNameLst>
                                      </p:cBhvr>
                                      <p:tavLst>
                                        <p:tav tm="0">
                                          <p:val>
                                            <p:fltVal val="0.5"/>
                                          </p:val>
                                        </p:tav>
                                        <p:tav tm="100000">
                                          <p:val>
                                            <p:strVal val="#ppt_x"/>
                                          </p:val>
                                        </p:tav>
                                      </p:tavLst>
                                    </p:anim>
                                    <p:anim calcmode="lin" valueType="num">
                                      <p:cBhvr>
                                        <p:cTn id="58" dur="500" fill="hold"/>
                                        <p:tgtEl>
                                          <p:spTgt spid="10"/>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60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ppt_x</p:attrName>
                                        </p:attrNameLst>
                                      </p:cBhvr>
                                      <p:tavLst>
                                        <p:tav tm="0">
                                          <p:val>
                                            <p:fltVal val="0.5"/>
                                          </p:val>
                                        </p:tav>
                                        <p:tav tm="100000">
                                          <p:val>
                                            <p:strVal val="#ppt_x"/>
                                          </p:val>
                                        </p:tav>
                                      </p:tavLst>
                                    </p:anim>
                                    <p:anim calcmode="lin" valueType="num">
                                      <p:cBhvr>
                                        <p:cTn id="64" dur="500" fill="hold"/>
                                        <p:tgtEl>
                                          <p:spTgt spid="11"/>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30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 calcmode="lin" valueType="num">
                                      <p:cBhvr>
                                        <p:cTn id="69" dur="500" fill="hold"/>
                                        <p:tgtEl>
                                          <p:spTgt spid="12"/>
                                        </p:tgtEl>
                                        <p:attrNameLst>
                                          <p:attrName>ppt_x</p:attrName>
                                        </p:attrNameLst>
                                      </p:cBhvr>
                                      <p:tavLst>
                                        <p:tav tm="0">
                                          <p:val>
                                            <p:fltVal val="0.5"/>
                                          </p:val>
                                        </p:tav>
                                        <p:tav tm="100000">
                                          <p:val>
                                            <p:strVal val="#ppt_x"/>
                                          </p:val>
                                        </p:tav>
                                      </p:tavLst>
                                    </p:anim>
                                    <p:anim calcmode="lin" valueType="num">
                                      <p:cBhvr>
                                        <p:cTn id="70" dur="500" fill="hold"/>
                                        <p:tgtEl>
                                          <p:spTgt spid="12"/>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 calcmode="lin" valueType="num">
                                      <p:cBhvr>
                                        <p:cTn id="75" dur="500" fill="hold"/>
                                        <p:tgtEl>
                                          <p:spTgt spid="13"/>
                                        </p:tgtEl>
                                        <p:attrNameLst>
                                          <p:attrName>ppt_x</p:attrName>
                                        </p:attrNameLst>
                                      </p:cBhvr>
                                      <p:tavLst>
                                        <p:tav tm="0">
                                          <p:val>
                                            <p:fltVal val="0.5"/>
                                          </p:val>
                                        </p:tav>
                                        <p:tav tm="100000">
                                          <p:val>
                                            <p:strVal val="#ppt_x"/>
                                          </p:val>
                                        </p:tav>
                                      </p:tavLst>
                                    </p:anim>
                                    <p:anim calcmode="lin" valueType="num">
                                      <p:cBhvr>
                                        <p:cTn id="76" dur="500" fill="hold"/>
                                        <p:tgtEl>
                                          <p:spTgt spid="13"/>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60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 calcmode="lin" valueType="num">
                                      <p:cBhvr>
                                        <p:cTn id="81" dur="500" fill="hold"/>
                                        <p:tgtEl>
                                          <p:spTgt spid="14"/>
                                        </p:tgtEl>
                                        <p:attrNameLst>
                                          <p:attrName>ppt_x</p:attrName>
                                        </p:attrNameLst>
                                      </p:cBhvr>
                                      <p:tavLst>
                                        <p:tav tm="0">
                                          <p:val>
                                            <p:fltVal val="0.5"/>
                                          </p:val>
                                        </p:tav>
                                        <p:tav tm="100000">
                                          <p:val>
                                            <p:strVal val="#ppt_x"/>
                                          </p:val>
                                        </p:tav>
                                      </p:tavLst>
                                    </p:anim>
                                    <p:anim calcmode="lin" valueType="num">
                                      <p:cBhvr>
                                        <p:cTn id="82" dur="500" fill="hold"/>
                                        <p:tgtEl>
                                          <p:spTgt spid="14"/>
                                        </p:tgtEl>
                                        <p:attrNameLst>
                                          <p:attrName>ppt_y</p:attrName>
                                        </p:attrNameLst>
                                      </p:cBhvr>
                                      <p:tavLst>
                                        <p:tav tm="0">
                                          <p:val>
                                            <p:fltVal val="0.5"/>
                                          </p:val>
                                        </p:tav>
                                        <p:tav tm="100000">
                                          <p:val>
                                            <p:strVal val="#ppt_y"/>
                                          </p:val>
                                        </p:tav>
                                      </p:tavLst>
                                    </p:anim>
                                  </p:childTnLst>
                                </p:cTn>
                              </p:par>
                              <p:par>
                                <p:cTn id="83" presetID="26" presetClass="emph" presetSubtype="0" repeatCount="3000" fill="hold" nodeType="withEffect">
                                  <p:stCondLst>
                                    <p:cond delay="600"/>
                                  </p:stCondLst>
                                  <p:childTnLst>
                                    <p:animEffect transition="out" filter="fade">
                                      <p:cBhvr>
                                        <p:cTn id="84" dur="500" tmFilter="0, 0; .2, .5; .8, .5; 1, 0"/>
                                        <p:tgtEl>
                                          <p:spTgt spid="2"/>
                                        </p:tgtEl>
                                      </p:cBhvr>
                                    </p:animEffect>
                                    <p:animScale>
                                      <p:cBhvr>
                                        <p:cTn id="85" dur="250" autoRev="1" fill="hold"/>
                                        <p:tgtEl>
                                          <p:spTgt spid="2"/>
                                        </p:tgtEl>
                                      </p:cBhvr>
                                      <p:by x="105000" y="105000"/>
                                    </p:animScale>
                                  </p:childTnLst>
                                </p:cTn>
                              </p:par>
                              <p:par>
                                <p:cTn id="86" presetID="26" presetClass="emph" presetSubtype="0" repeatCount="3000" fill="hold" nodeType="withEffect">
                                  <p:stCondLst>
                                    <p:cond delay="710"/>
                                  </p:stCondLst>
                                  <p:childTnLst>
                                    <p:animEffect transition="out" filter="fade">
                                      <p:cBhvr>
                                        <p:cTn id="87" dur="500" tmFilter="0, 0; .2, .5; .8, .5; 1, 0"/>
                                        <p:tgtEl>
                                          <p:spTgt spid="9"/>
                                        </p:tgtEl>
                                      </p:cBhvr>
                                    </p:animEffect>
                                    <p:animScale>
                                      <p:cBhvr>
                                        <p:cTn id="88" dur="250" autoRev="1" fill="hold"/>
                                        <p:tgtEl>
                                          <p:spTgt spid="9"/>
                                        </p:tgtEl>
                                      </p:cBhvr>
                                      <p:by x="105000" y="105000"/>
                                    </p:animScale>
                                  </p:childTnLst>
                                </p:cTn>
                              </p:par>
                              <p:par>
                                <p:cTn id="89" presetID="26" presetClass="emph" presetSubtype="0" repeatCount="3000" fill="hold" nodeType="withEffect">
                                  <p:stCondLst>
                                    <p:cond delay="410"/>
                                  </p:stCondLst>
                                  <p:childTnLst>
                                    <p:animEffect transition="out" filter="fade">
                                      <p:cBhvr>
                                        <p:cTn id="90" dur="500" tmFilter="0, 0; .2, .5; .8, .5; 1, 0"/>
                                        <p:tgtEl>
                                          <p:spTgt spid="11"/>
                                        </p:tgtEl>
                                      </p:cBhvr>
                                    </p:animEffect>
                                    <p:animScale>
                                      <p:cBhvr>
                                        <p:cTn id="91" dur="250" autoRev="1" fill="hold"/>
                                        <p:tgtEl>
                                          <p:spTgt spid="11"/>
                                        </p:tgtEl>
                                      </p:cBhvr>
                                      <p:by x="105000" y="105000"/>
                                    </p:animScale>
                                  </p:childTnLst>
                                </p:cTn>
                              </p:par>
                              <p:par>
                                <p:cTn id="92" presetID="26" presetClass="emph" presetSubtype="0" repeatCount="3000" fill="hold" nodeType="withEffect">
                                  <p:stCondLst>
                                    <p:cond delay="810"/>
                                  </p:stCondLst>
                                  <p:childTnLst>
                                    <p:animEffect transition="out" filter="fade">
                                      <p:cBhvr>
                                        <p:cTn id="93" dur="500" tmFilter="0, 0; .2, .5; .8, .5; 1, 0"/>
                                        <p:tgtEl>
                                          <p:spTgt spid="12"/>
                                        </p:tgtEl>
                                      </p:cBhvr>
                                    </p:animEffect>
                                    <p:animScale>
                                      <p:cBhvr>
                                        <p:cTn id="94"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0699" y="125535"/>
            <a:ext cx="2925801" cy="461665"/>
          </a:xfrm>
          <a:prstGeom prst="rect">
            <a:avLst/>
          </a:prstGeom>
          <a:noFill/>
        </p:spPr>
        <p:txBody>
          <a:bodyPr wrap="none" rtlCol="0">
            <a:spAutoFit/>
          </a:bodyPr>
          <a:lstStyle/>
          <a:p>
            <a:r>
              <a:rPr lang="en-US" sz="2400" b="1" dirty="0">
                <a:solidFill>
                  <a:srgbClr val="0000FF"/>
                </a:solidFill>
              </a:rPr>
              <a:t>1. Khoa </a:t>
            </a:r>
            <a:r>
              <a:rPr lang="en-US" sz="2400" b="1" dirty="0" err="1">
                <a:solidFill>
                  <a:srgbClr val="0000FF"/>
                </a:solidFill>
              </a:rPr>
              <a:t>học</a:t>
            </a:r>
            <a:r>
              <a:rPr lang="en-US" sz="2400" b="1" dirty="0">
                <a:solidFill>
                  <a:srgbClr val="0000FF"/>
                </a:solidFill>
              </a:rPr>
              <a:t> </a:t>
            </a:r>
            <a:r>
              <a:rPr lang="en-US" sz="2400" b="1" dirty="0" err="1">
                <a:solidFill>
                  <a:srgbClr val="0000FF"/>
                </a:solidFill>
              </a:rPr>
              <a:t>tự</a:t>
            </a:r>
            <a:r>
              <a:rPr lang="en-US" sz="2400" b="1" dirty="0">
                <a:solidFill>
                  <a:srgbClr val="0000FF"/>
                </a:solidFill>
              </a:rPr>
              <a:t> </a:t>
            </a:r>
            <a:r>
              <a:rPr lang="en-US" sz="2400" b="1" dirty="0" err="1">
                <a:solidFill>
                  <a:srgbClr val="0000FF"/>
                </a:solidFill>
              </a:rPr>
              <a:t>nhiên</a:t>
            </a:r>
            <a:endParaRPr lang="en-US" sz="2400" b="1" dirty="0">
              <a:solidFill>
                <a:srgbClr val="0000FF"/>
              </a:solidFill>
            </a:endParaRPr>
          </a:p>
        </p:txBody>
      </p:sp>
      <p:grpSp>
        <p:nvGrpSpPr>
          <p:cNvPr id="67" name="Group 66">
            <a:extLst>
              <a:ext uri="{FF2B5EF4-FFF2-40B4-BE49-F238E27FC236}">
                <a16:creationId xmlns:a16="http://schemas.microsoft.com/office/drawing/2014/main" id="{DD85F27E-B317-4184-BA8C-5E70658D7B7D}"/>
              </a:ext>
            </a:extLst>
          </p:cNvPr>
          <p:cNvGrpSpPr/>
          <p:nvPr/>
        </p:nvGrpSpPr>
        <p:grpSpPr>
          <a:xfrm>
            <a:off x="507647" y="787297"/>
            <a:ext cx="7809727" cy="784938"/>
            <a:chOff x="555376" y="787297"/>
            <a:chExt cx="7796621" cy="784938"/>
          </a:xfrm>
          <a:solidFill>
            <a:srgbClr val="FF9999"/>
          </a:solidFill>
        </p:grpSpPr>
        <p:grpSp>
          <p:nvGrpSpPr>
            <p:cNvPr id="3" name="Group 2">
              <a:extLst>
                <a:ext uri="{FF2B5EF4-FFF2-40B4-BE49-F238E27FC236}">
                  <a16:creationId xmlns:a16="http://schemas.microsoft.com/office/drawing/2014/main" id="{B80B0559-9F39-4685-86FE-B3CF6BDC9CF1}"/>
                </a:ext>
              </a:extLst>
            </p:cNvPr>
            <p:cNvGrpSpPr/>
            <p:nvPr/>
          </p:nvGrpSpPr>
          <p:grpSpPr>
            <a:xfrm>
              <a:off x="593723" y="787297"/>
              <a:ext cx="7723652" cy="784938"/>
              <a:chOff x="1628396" y="1643590"/>
              <a:chExt cx="7917401" cy="784938"/>
            </a:xfrm>
            <a:grpFill/>
          </p:grpSpPr>
          <p:sp>
            <p:nvSpPr>
              <p:cNvPr id="8" name="圆角矩形 7"/>
              <p:cNvSpPr/>
              <p:nvPr/>
            </p:nvSpPr>
            <p:spPr bwMode="auto">
              <a:xfrm>
                <a:off x="3646452" y="1643590"/>
                <a:ext cx="1997990" cy="784938"/>
              </a:xfrm>
              <a:prstGeom prst="roundRect">
                <a:avLst/>
              </a:prstGeom>
              <a:grp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 name="圆角矩形 10"/>
              <p:cNvSpPr/>
              <p:nvPr/>
            </p:nvSpPr>
            <p:spPr>
              <a:xfrm>
                <a:off x="1776714" y="1780281"/>
                <a:ext cx="1931190" cy="58032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16" name="组合 15"/>
              <p:cNvGrpSpPr/>
              <p:nvPr/>
            </p:nvGrpSpPr>
            <p:grpSpPr>
              <a:xfrm>
                <a:off x="1628396" y="1708448"/>
                <a:ext cx="1755479" cy="674241"/>
                <a:chOff x="5304331" y="1286668"/>
                <a:chExt cx="3002771" cy="2757793"/>
              </a:xfrm>
              <a:grpFill/>
              <a:effectLst>
                <a:outerShdw blurRad="381000" dist="254000" dir="8100000" algn="tr" rotWithShape="0">
                  <a:prstClr val="black">
                    <a:alpha val="40000"/>
                  </a:prstClr>
                </a:outerShdw>
              </a:effectLst>
            </p:grpSpPr>
            <p:sp>
              <p:nvSpPr>
                <p:cNvPr id="17" name="圆角矩形 16"/>
                <p:cNvSpPr/>
                <p:nvPr/>
              </p:nvSpPr>
              <p:spPr>
                <a:xfrm>
                  <a:off x="5304331" y="1286668"/>
                  <a:ext cx="3002771"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8" name="圆角矩形 17"/>
                <p:cNvSpPr/>
                <p:nvPr/>
              </p:nvSpPr>
              <p:spPr>
                <a:xfrm>
                  <a:off x="5670020" y="1367703"/>
                  <a:ext cx="263708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22" name="组合 21"/>
              <p:cNvGrpSpPr/>
              <p:nvPr/>
            </p:nvGrpSpPr>
            <p:grpSpPr>
              <a:xfrm>
                <a:off x="5611140" y="1757478"/>
                <a:ext cx="1931190" cy="580321"/>
                <a:chOff x="4304043" y="1286668"/>
                <a:chExt cx="3837944" cy="2757793"/>
              </a:xfrm>
              <a:grpFill/>
              <a:effectLst>
                <a:outerShdw blurRad="381000" dist="254000" dir="8100000" algn="tr" rotWithShape="0">
                  <a:prstClr val="black">
                    <a:alpha val="40000"/>
                  </a:prstClr>
                </a:outerShdw>
              </a:effectLst>
            </p:grpSpPr>
            <p:sp>
              <p:nvSpPr>
                <p:cNvPr id="23" name="圆角矩形 22"/>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4" name="圆角矩形 23"/>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28" name="组合 27"/>
              <p:cNvGrpSpPr/>
              <p:nvPr/>
            </p:nvGrpSpPr>
            <p:grpSpPr>
              <a:xfrm>
                <a:off x="5938616" y="1725683"/>
                <a:ext cx="3607181" cy="674241"/>
                <a:chOff x="4105520" y="1357163"/>
                <a:chExt cx="6170130" cy="2757793"/>
              </a:xfrm>
              <a:grpFill/>
              <a:effectLst>
                <a:outerShdw blurRad="381000" dist="254000" dir="8100000" algn="tr" rotWithShape="0">
                  <a:prstClr val="black">
                    <a:alpha val="40000"/>
                  </a:prstClr>
                </a:outerShdw>
              </a:effectLst>
            </p:grpSpPr>
            <p:sp>
              <p:nvSpPr>
                <p:cNvPr id="29" name="圆角矩形 28"/>
                <p:cNvSpPr/>
                <p:nvPr/>
              </p:nvSpPr>
              <p:spPr>
                <a:xfrm>
                  <a:off x="4105520" y="1357163"/>
                  <a:ext cx="6170130"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30" name="圆角矩形 29"/>
                <p:cNvSpPr/>
                <p:nvPr/>
              </p:nvSpPr>
              <p:spPr>
                <a:xfrm>
                  <a:off x="4451403" y="1438194"/>
                  <a:ext cx="5652801"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sp>
          <p:nvSpPr>
            <p:cNvPr id="5" name="Rectangle 4">
              <a:extLst>
                <a:ext uri="{FF2B5EF4-FFF2-40B4-BE49-F238E27FC236}">
                  <a16:creationId xmlns:a16="http://schemas.microsoft.com/office/drawing/2014/main" id="{84BB2774-7A6B-4DD2-9FD3-EE6E7DDA81FE}"/>
                </a:ext>
              </a:extLst>
            </p:cNvPr>
            <p:cNvSpPr/>
            <p:nvPr/>
          </p:nvSpPr>
          <p:spPr>
            <a:xfrm>
              <a:off x="2949528" y="856600"/>
              <a:ext cx="1053494" cy="707886"/>
            </a:xfrm>
            <a:prstGeom prst="rect">
              <a:avLst/>
            </a:prstGeom>
            <a:grpFill/>
          </p:spPr>
          <p:txBody>
            <a:bodyPr wrap="none">
              <a:spAutoFit/>
            </a:bodyPr>
            <a:lstStyle/>
            <a:p>
              <a:pPr>
                <a:spcBef>
                  <a:spcPct val="20000"/>
                </a:spcBef>
              </a:pPr>
              <a:r>
                <a:rPr lang="en-US" sz="2000" dirty="0" err="1"/>
                <a:t>Niu-tơn</a:t>
              </a:r>
              <a:r>
                <a:rPr lang="en-US" sz="2000" dirty="0"/>
                <a:t> </a:t>
              </a:r>
            </a:p>
            <a:p>
              <a:pPr algn="ctr"/>
              <a:r>
                <a:rPr lang="en-US" sz="2000" dirty="0"/>
                <a:t>(Anh)</a:t>
              </a:r>
            </a:p>
          </p:txBody>
        </p:sp>
        <p:sp>
          <p:nvSpPr>
            <p:cNvPr id="12" name="Rectangle 11">
              <a:extLst>
                <a:ext uri="{FF2B5EF4-FFF2-40B4-BE49-F238E27FC236}">
                  <a16:creationId xmlns:a16="http://schemas.microsoft.com/office/drawing/2014/main" id="{7F6CD24F-87E4-4817-8250-350D3D232BFA}"/>
                </a:ext>
              </a:extLst>
            </p:cNvPr>
            <p:cNvSpPr/>
            <p:nvPr/>
          </p:nvSpPr>
          <p:spPr>
            <a:xfrm>
              <a:off x="555376" y="980925"/>
              <a:ext cx="1706109" cy="400110"/>
            </a:xfrm>
            <a:prstGeom prst="rect">
              <a:avLst/>
            </a:prstGeom>
            <a:grpFill/>
          </p:spPr>
          <p:txBody>
            <a:bodyPr wrap="none">
              <a:spAutoFit/>
            </a:bodyPr>
            <a:lstStyle/>
            <a:p>
              <a:pPr lvl="0" algn="ctr" fontAlgn="base">
                <a:spcBef>
                  <a:spcPct val="20000"/>
                </a:spcBef>
                <a:spcAft>
                  <a:spcPct val="0"/>
                </a:spcAft>
              </a:pPr>
              <a:r>
                <a:rPr lang="en-US" sz="2000" dirty="0" err="1"/>
                <a:t>Đầu</a:t>
              </a:r>
              <a:r>
                <a:rPr lang="en-US" sz="2000" dirty="0"/>
                <a:t> TK XVIII</a:t>
              </a:r>
            </a:p>
          </p:txBody>
        </p:sp>
        <p:sp>
          <p:nvSpPr>
            <p:cNvPr id="63" name="Text Box 37">
              <a:extLst>
                <a:ext uri="{FF2B5EF4-FFF2-40B4-BE49-F238E27FC236}">
                  <a16:creationId xmlns:a16="http://schemas.microsoft.com/office/drawing/2014/main" id="{7DD125FC-AB25-4EE5-AC77-5D963DAB58AB}"/>
                </a:ext>
              </a:extLst>
            </p:cNvPr>
            <p:cNvSpPr txBox="1">
              <a:spLocks noChangeArrowheads="1"/>
            </p:cNvSpPr>
            <p:nvPr/>
          </p:nvSpPr>
          <p:spPr bwMode="auto">
            <a:xfrm>
              <a:off x="4770597" y="967153"/>
              <a:ext cx="3581400" cy="396875"/>
            </a:xfrm>
            <a:prstGeom prst="rect">
              <a:avLst/>
            </a:prstGeom>
            <a:grpFill/>
            <a:ln w="9525">
              <a:noFill/>
              <a:miter lim="800000"/>
              <a:headEnd/>
              <a:tailEnd/>
            </a:ln>
            <a:effectLst/>
          </p:spPr>
          <p:txBody>
            <a:bodyPr>
              <a:spAutoFit/>
            </a:bodyPr>
            <a:lstStyle/>
            <a:p>
              <a:pPr>
                <a:spcBef>
                  <a:spcPct val="50000"/>
                </a:spcBef>
              </a:pPr>
              <a:r>
                <a:rPr lang="en-US" sz="2000" dirty="0"/>
                <a:t>Thuyết vạn vật hấp dẫn</a:t>
              </a:r>
            </a:p>
          </p:txBody>
        </p:sp>
      </p:grpSp>
      <p:grpSp>
        <p:nvGrpSpPr>
          <p:cNvPr id="68" name="Group 67">
            <a:extLst>
              <a:ext uri="{FF2B5EF4-FFF2-40B4-BE49-F238E27FC236}">
                <a16:creationId xmlns:a16="http://schemas.microsoft.com/office/drawing/2014/main" id="{DEC12C1C-FD8F-439F-9489-55C01E1660E8}"/>
              </a:ext>
            </a:extLst>
          </p:cNvPr>
          <p:cNvGrpSpPr/>
          <p:nvPr/>
        </p:nvGrpSpPr>
        <p:grpSpPr>
          <a:xfrm>
            <a:off x="507647" y="1849483"/>
            <a:ext cx="7892201" cy="801424"/>
            <a:chOff x="484375" y="1827764"/>
            <a:chExt cx="7892201" cy="801424"/>
          </a:xfrm>
          <a:solidFill>
            <a:schemeClr val="accent3">
              <a:lumMod val="40000"/>
              <a:lumOff val="60000"/>
            </a:schemeClr>
          </a:solidFill>
        </p:grpSpPr>
        <p:grpSp>
          <p:nvGrpSpPr>
            <p:cNvPr id="4" name="Group 3">
              <a:extLst>
                <a:ext uri="{FF2B5EF4-FFF2-40B4-BE49-F238E27FC236}">
                  <a16:creationId xmlns:a16="http://schemas.microsoft.com/office/drawing/2014/main" id="{502CE80F-E9F0-47D0-A133-35069DEA5654}"/>
                </a:ext>
              </a:extLst>
            </p:cNvPr>
            <p:cNvGrpSpPr/>
            <p:nvPr/>
          </p:nvGrpSpPr>
          <p:grpSpPr>
            <a:xfrm>
              <a:off x="555376" y="1827764"/>
              <a:ext cx="7821200" cy="784938"/>
              <a:chOff x="1709914" y="3047746"/>
              <a:chExt cx="7821200" cy="784938"/>
            </a:xfrm>
            <a:grpFill/>
          </p:grpSpPr>
          <p:sp>
            <p:nvSpPr>
              <p:cNvPr id="9" name="圆角矩形 8"/>
              <p:cNvSpPr/>
              <p:nvPr/>
            </p:nvSpPr>
            <p:spPr bwMode="auto">
              <a:xfrm>
                <a:off x="3646452" y="3047746"/>
                <a:ext cx="1997990" cy="784938"/>
              </a:xfrm>
              <a:prstGeom prst="roundRect">
                <a:avLst/>
              </a:prstGeom>
              <a:grp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13" name="组合 12"/>
              <p:cNvGrpSpPr/>
              <p:nvPr/>
            </p:nvGrpSpPr>
            <p:grpSpPr>
              <a:xfrm>
                <a:off x="1776714" y="3199163"/>
                <a:ext cx="1931190" cy="580321"/>
                <a:chOff x="4304043" y="1286668"/>
                <a:chExt cx="3837944" cy="2757793"/>
              </a:xfrm>
              <a:grpFill/>
              <a:effectLst>
                <a:outerShdw blurRad="381000" dist="254000" dir="8100000" algn="tr" rotWithShape="0">
                  <a:prstClr val="black">
                    <a:alpha val="40000"/>
                  </a:prstClr>
                </a:outerShdw>
              </a:effectLst>
            </p:grpSpPr>
            <p:sp>
              <p:nvSpPr>
                <p:cNvPr id="14" name="圆角矩形 13"/>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5" name="圆角矩形 14"/>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19" name="组合 18"/>
              <p:cNvGrpSpPr/>
              <p:nvPr/>
            </p:nvGrpSpPr>
            <p:grpSpPr>
              <a:xfrm>
                <a:off x="1709914" y="3127330"/>
                <a:ext cx="1691786" cy="674241"/>
                <a:chOff x="5488009" y="1286668"/>
                <a:chExt cx="2893822" cy="2757793"/>
              </a:xfrm>
              <a:grpFill/>
              <a:effectLst>
                <a:outerShdw blurRad="381000" dist="254000" dir="8100000" algn="tr" rotWithShape="0">
                  <a:prstClr val="black">
                    <a:alpha val="40000"/>
                  </a:prstClr>
                </a:outerShdw>
              </a:effectLst>
            </p:grpSpPr>
            <p:sp>
              <p:nvSpPr>
                <p:cNvPr id="20" name="圆角矩形 19"/>
                <p:cNvSpPr/>
                <p:nvPr/>
              </p:nvSpPr>
              <p:spPr>
                <a:xfrm>
                  <a:off x="5488009" y="1286668"/>
                  <a:ext cx="2893820"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1" name="圆角矩形 20"/>
                <p:cNvSpPr/>
                <p:nvPr/>
              </p:nvSpPr>
              <p:spPr>
                <a:xfrm>
                  <a:off x="5988144" y="1367703"/>
                  <a:ext cx="2393687"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25" name="组合 24"/>
              <p:cNvGrpSpPr/>
              <p:nvPr/>
            </p:nvGrpSpPr>
            <p:grpSpPr>
              <a:xfrm>
                <a:off x="5611140" y="3176360"/>
                <a:ext cx="3895878" cy="580321"/>
                <a:chOff x="4304043" y="1286668"/>
                <a:chExt cx="7742460" cy="2757793"/>
              </a:xfrm>
              <a:grpFill/>
              <a:effectLst>
                <a:outerShdw blurRad="381000" dist="254000" dir="8100000" algn="tr" rotWithShape="0">
                  <a:prstClr val="black">
                    <a:alpha val="40000"/>
                  </a:prstClr>
                </a:outerShdw>
              </a:effectLst>
            </p:grpSpPr>
            <p:sp>
              <p:nvSpPr>
                <p:cNvPr id="26" name="圆角矩形 25"/>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7" name="圆角矩形 26"/>
                <p:cNvSpPr/>
                <p:nvPr/>
              </p:nvSpPr>
              <p:spPr>
                <a:xfrm>
                  <a:off x="4351930" y="1367702"/>
                  <a:ext cx="7694573" cy="25957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31" name="组合 30"/>
              <p:cNvGrpSpPr/>
              <p:nvPr/>
            </p:nvGrpSpPr>
            <p:grpSpPr>
              <a:xfrm>
                <a:off x="6006251" y="3143822"/>
                <a:ext cx="3524863" cy="674241"/>
                <a:chOff x="4265453" y="1354124"/>
                <a:chExt cx="6029324" cy="2757793"/>
              </a:xfrm>
              <a:grpFill/>
              <a:effectLst>
                <a:outerShdw blurRad="381000" dist="254000" dir="8100000" algn="tr" rotWithShape="0">
                  <a:prstClr val="black">
                    <a:alpha val="40000"/>
                  </a:prstClr>
                </a:outerShdw>
              </a:effectLst>
            </p:grpSpPr>
            <p:sp>
              <p:nvSpPr>
                <p:cNvPr id="32" name="圆角矩形 31"/>
                <p:cNvSpPr/>
                <p:nvPr/>
              </p:nvSpPr>
              <p:spPr>
                <a:xfrm>
                  <a:off x="4265453" y="1354124"/>
                  <a:ext cx="5985921"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33" name="圆角矩形 32"/>
                <p:cNvSpPr/>
                <p:nvPr/>
              </p:nvSpPr>
              <p:spPr>
                <a:xfrm>
                  <a:off x="4308854" y="1397668"/>
                  <a:ext cx="5985923"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sp>
          <p:nvSpPr>
            <p:cNvPr id="6" name="Rectangle 5">
              <a:extLst>
                <a:ext uri="{FF2B5EF4-FFF2-40B4-BE49-F238E27FC236}">
                  <a16:creationId xmlns:a16="http://schemas.microsoft.com/office/drawing/2014/main" id="{D06363C5-7F3B-4080-9D3D-B00F6D45B0F5}"/>
                </a:ext>
              </a:extLst>
            </p:cNvPr>
            <p:cNvSpPr/>
            <p:nvPr/>
          </p:nvSpPr>
          <p:spPr>
            <a:xfrm>
              <a:off x="2683504" y="1859747"/>
              <a:ext cx="1757212" cy="769441"/>
            </a:xfrm>
            <a:prstGeom prst="rect">
              <a:avLst/>
            </a:prstGeom>
            <a:grpFill/>
          </p:spPr>
          <p:txBody>
            <a:bodyPr wrap="none">
              <a:spAutoFit/>
            </a:bodyPr>
            <a:lstStyle/>
            <a:p>
              <a:pPr>
                <a:spcBef>
                  <a:spcPct val="20000"/>
                </a:spcBef>
              </a:pPr>
              <a:r>
                <a:rPr lang="en-US" sz="2000" dirty="0"/>
                <a:t>Lô-</a:t>
              </a:r>
              <a:r>
                <a:rPr lang="en-US" sz="2000" dirty="0" err="1"/>
                <a:t>mô</a:t>
              </a:r>
              <a:r>
                <a:rPr lang="en-US" sz="2000" dirty="0"/>
                <a:t>-</a:t>
              </a:r>
              <a:r>
                <a:rPr lang="en-US" sz="2000" dirty="0" err="1"/>
                <a:t>nô-xốp</a:t>
              </a:r>
              <a:r>
                <a:rPr lang="en-US" sz="2000" dirty="0"/>
                <a:t> </a:t>
              </a:r>
            </a:p>
            <a:p>
              <a:pPr algn="ctr">
                <a:spcBef>
                  <a:spcPct val="20000"/>
                </a:spcBef>
              </a:pPr>
              <a:r>
                <a:rPr lang="en-US" sz="2000" dirty="0"/>
                <a:t>(Nga)</a:t>
              </a:r>
            </a:p>
          </p:txBody>
        </p:sp>
        <p:sp>
          <p:nvSpPr>
            <p:cNvPr id="60" name="Rectangle 59">
              <a:extLst>
                <a:ext uri="{FF2B5EF4-FFF2-40B4-BE49-F238E27FC236}">
                  <a16:creationId xmlns:a16="http://schemas.microsoft.com/office/drawing/2014/main" id="{BD8EBE26-8F0E-4A82-8940-77ACB784FA7A}"/>
                </a:ext>
              </a:extLst>
            </p:cNvPr>
            <p:cNvSpPr/>
            <p:nvPr/>
          </p:nvSpPr>
          <p:spPr>
            <a:xfrm>
              <a:off x="484375" y="2022819"/>
              <a:ext cx="1787862" cy="400110"/>
            </a:xfrm>
            <a:prstGeom prst="rect">
              <a:avLst/>
            </a:prstGeom>
            <a:grpFill/>
          </p:spPr>
          <p:txBody>
            <a:bodyPr wrap="none">
              <a:spAutoFit/>
            </a:bodyPr>
            <a:lstStyle/>
            <a:p>
              <a:pPr lvl="0" algn="ctr" fontAlgn="base">
                <a:spcBef>
                  <a:spcPct val="20000"/>
                </a:spcBef>
                <a:spcAft>
                  <a:spcPct val="0"/>
                </a:spcAft>
              </a:pPr>
              <a:r>
                <a:rPr lang="en-US" sz="2000" dirty="0" err="1"/>
                <a:t>Giữa</a:t>
              </a:r>
              <a:r>
                <a:rPr lang="en-US" sz="2000" dirty="0"/>
                <a:t> TK XVIII</a:t>
              </a:r>
            </a:p>
          </p:txBody>
        </p:sp>
        <p:sp>
          <p:nvSpPr>
            <p:cNvPr id="64" name="Rectangle 63">
              <a:extLst>
                <a:ext uri="{FF2B5EF4-FFF2-40B4-BE49-F238E27FC236}">
                  <a16:creationId xmlns:a16="http://schemas.microsoft.com/office/drawing/2014/main" id="{2AB0049D-5933-4B9C-8BBB-4389A5AC1920}"/>
                </a:ext>
              </a:extLst>
            </p:cNvPr>
            <p:cNvSpPr/>
            <p:nvPr/>
          </p:nvSpPr>
          <p:spPr>
            <a:xfrm>
              <a:off x="4985785" y="1899358"/>
              <a:ext cx="3015569" cy="707886"/>
            </a:xfrm>
            <a:prstGeom prst="rect">
              <a:avLst/>
            </a:prstGeom>
            <a:grpFill/>
          </p:spPr>
          <p:txBody>
            <a:bodyPr wrap="none">
              <a:spAutoFit/>
            </a:bodyPr>
            <a:lstStyle/>
            <a:p>
              <a:pPr algn="ctr"/>
              <a:r>
                <a:rPr lang="en-US" sz="2000" dirty="0" err="1"/>
                <a:t>Định</a:t>
              </a:r>
              <a:r>
                <a:rPr lang="en-US" sz="2000" dirty="0"/>
                <a:t> </a:t>
              </a:r>
              <a:r>
                <a:rPr lang="en-US" sz="2000" dirty="0" err="1"/>
                <a:t>luật</a:t>
              </a:r>
              <a:r>
                <a:rPr lang="en-US" sz="2000" dirty="0"/>
                <a:t> </a:t>
              </a:r>
              <a:r>
                <a:rPr lang="en-US" sz="2000" dirty="0" err="1"/>
                <a:t>bảo</a:t>
              </a:r>
              <a:r>
                <a:rPr lang="en-US" sz="2000" dirty="0"/>
                <a:t> </a:t>
              </a:r>
              <a:r>
                <a:rPr lang="en-US" sz="2000" dirty="0" err="1"/>
                <a:t>toàn</a:t>
              </a:r>
              <a:r>
                <a:rPr lang="en-US" sz="2000" dirty="0"/>
                <a:t> </a:t>
              </a:r>
              <a:r>
                <a:rPr lang="en-US" sz="2000" dirty="0" err="1"/>
                <a:t>vật</a:t>
              </a:r>
              <a:r>
                <a:rPr lang="en-US" sz="2000" dirty="0"/>
                <a:t> </a:t>
              </a:r>
              <a:r>
                <a:rPr lang="en-US" sz="2000" dirty="0" err="1"/>
                <a:t>chất</a:t>
              </a:r>
              <a:r>
                <a:rPr lang="en-US" sz="2000" dirty="0"/>
                <a:t> </a:t>
              </a:r>
            </a:p>
            <a:p>
              <a:pPr algn="ctr"/>
              <a:r>
                <a:rPr lang="en-US" sz="2000" dirty="0" err="1"/>
                <a:t>và</a:t>
              </a:r>
              <a:r>
                <a:rPr lang="en-US" sz="2000" dirty="0"/>
                <a:t> </a:t>
              </a:r>
              <a:r>
                <a:rPr lang="en-US" sz="2000" dirty="0" err="1"/>
                <a:t>năng</a:t>
              </a:r>
              <a:r>
                <a:rPr lang="en-US" sz="2000" dirty="0"/>
                <a:t> </a:t>
              </a:r>
              <a:r>
                <a:rPr lang="en-US" sz="2000" dirty="0" err="1"/>
                <a:t>lượng</a:t>
              </a:r>
              <a:endParaRPr lang="en-US" sz="2000" dirty="0"/>
            </a:p>
          </p:txBody>
        </p:sp>
      </p:grpSp>
      <p:grpSp>
        <p:nvGrpSpPr>
          <p:cNvPr id="69" name="Group 68">
            <a:extLst>
              <a:ext uri="{FF2B5EF4-FFF2-40B4-BE49-F238E27FC236}">
                <a16:creationId xmlns:a16="http://schemas.microsoft.com/office/drawing/2014/main" id="{A0EACC97-7501-4C3F-83F2-871766EA4776}"/>
              </a:ext>
            </a:extLst>
          </p:cNvPr>
          <p:cNvGrpSpPr/>
          <p:nvPr/>
        </p:nvGrpSpPr>
        <p:grpSpPr>
          <a:xfrm>
            <a:off x="395536" y="2845430"/>
            <a:ext cx="7921839" cy="803932"/>
            <a:chOff x="593721" y="2845430"/>
            <a:chExt cx="7723654" cy="803932"/>
          </a:xfrm>
          <a:solidFill>
            <a:srgbClr val="92D050"/>
          </a:solidFill>
        </p:grpSpPr>
        <p:grpSp>
          <p:nvGrpSpPr>
            <p:cNvPr id="34" name="Group 33">
              <a:extLst>
                <a:ext uri="{FF2B5EF4-FFF2-40B4-BE49-F238E27FC236}">
                  <a16:creationId xmlns:a16="http://schemas.microsoft.com/office/drawing/2014/main" id="{95DC4DEF-231D-46D2-A309-E1ECB36BFC09}"/>
                </a:ext>
              </a:extLst>
            </p:cNvPr>
            <p:cNvGrpSpPr/>
            <p:nvPr/>
          </p:nvGrpSpPr>
          <p:grpSpPr>
            <a:xfrm>
              <a:off x="593721" y="2845430"/>
              <a:ext cx="7723654" cy="784938"/>
              <a:chOff x="1628394" y="1643590"/>
              <a:chExt cx="7917403" cy="784938"/>
            </a:xfrm>
            <a:grpFill/>
          </p:grpSpPr>
          <p:sp>
            <p:nvSpPr>
              <p:cNvPr id="35" name="圆角矩形 7">
                <a:extLst>
                  <a:ext uri="{FF2B5EF4-FFF2-40B4-BE49-F238E27FC236}">
                    <a16:creationId xmlns:a16="http://schemas.microsoft.com/office/drawing/2014/main" id="{4E4ED237-6861-4616-B0E8-41BBE821E87F}"/>
                  </a:ext>
                </a:extLst>
              </p:cNvPr>
              <p:cNvSpPr/>
              <p:nvPr/>
            </p:nvSpPr>
            <p:spPr bwMode="auto">
              <a:xfrm>
                <a:off x="3646452" y="1643590"/>
                <a:ext cx="1997990" cy="784938"/>
              </a:xfrm>
              <a:prstGeom prst="roundRect">
                <a:avLst/>
              </a:prstGeom>
              <a:grp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36" name="圆角矩形 10">
                <a:extLst>
                  <a:ext uri="{FF2B5EF4-FFF2-40B4-BE49-F238E27FC236}">
                    <a16:creationId xmlns:a16="http://schemas.microsoft.com/office/drawing/2014/main" id="{CA1F67BB-482F-44F1-BB6D-5295EE709E73}"/>
                  </a:ext>
                </a:extLst>
              </p:cNvPr>
              <p:cNvSpPr/>
              <p:nvPr/>
            </p:nvSpPr>
            <p:spPr>
              <a:xfrm>
                <a:off x="1776714" y="1780281"/>
                <a:ext cx="1931190" cy="58032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37" name="组合 15">
                <a:extLst>
                  <a:ext uri="{FF2B5EF4-FFF2-40B4-BE49-F238E27FC236}">
                    <a16:creationId xmlns:a16="http://schemas.microsoft.com/office/drawing/2014/main" id="{60B8A250-CAD5-425D-8BA7-E424307F3E41}"/>
                  </a:ext>
                </a:extLst>
              </p:cNvPr>
              <p:cNvGrpSpPr/>
              <p:nvPr/>
            </p:nvGrpSpPr>
            <p:grpSpPr>
              <a:xfrm>
                <a:off x="1628394" y="1708448"/>
                <a:ext cx="1709599" cy="674241"/>
                <a:chOff x="5304331" y="1286668"/>
                <a:chExt cx="2924294" cy="2757793"/>
              </a:xfrm>
              <a:grpFill/>
              <a:effectLst>
                <a:outerShdw blurRad="381000" dist="254000" dir="8100000" algn="tr" rotWithShape="0">
                  <a:prstClr val="black">
                    <a:alpha val="40000"/>
                  </a:prstClr>
                </a:outerShdw>
              </a:effectLst>
            </p:grpSpPr>
            <p:sp>
              <p:nvSpPr>
                <p:cNvPr id="44" name="圆角矩形 16">
                  <a:extLst>
                    <a:ext uri="{FF2B5EF4-FFF2-40B4-BE49-F238E27FC236}">
                      <a16:creationId xmlns:a16="http://schemas.microsoft.com/office/drawing/2014/main" id="{B27D832F-D6AE-4FB7-BDEE-DAE5124A8ECD}"/>
                    </a:ext>
                  </a:extLst>
                </p:cNvPr>
                <p:cNvSpPr/>
                <p:nvPr/>
              </p:nvSpPr>
              <p:spPr>
                <a:xfrm>
                  <a:off x="5304331" y="1286668"/>
                  <a:ext cx="283765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45" name="圆角矩形 17">
                  <a:extLst>
                    <a:ext uri="{FF2B5EF4-FFF2-40B4-BE49-F238E27FC236}">
                      <a16:creationId xmlns:a16="http://schemas.microsoft.com/office/drawing/2014/main" id="{96F112AF-311F-42A0-A72E-CC0969B301FC}"/>
                    </a:ext>
                  </a:extLst>
                </p:cNvPr>
                <p:cNvSpPr/>
                <p:nvPr/>
              </p:nvSpPr>
              <p:spPr>
                <a:xfrm>
                  <a:off x="5670020" y="1367703"/>
                  <a:ext cx="2558605"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38" name="组合 21">
                <a:extLst>
                  <a:ext uri="{FF2B5EF4-FFF2-40B4-BE49-F238E27FC236}">
                    <a16:creationId xmlns:a16="http://schemas.microsoft.com/office/drawing/2014/main" id="{D4B9493D-5CDA-4E68-8C93-F7B57B680003}"/>
                  </a:ext>
                </a:extLst>
              </p:cNvPr>
              <p:cNvGrpSpPr/>
              <p:nvPr/>
            </p:nvGrpSpPr>
            <p:grpSpPr>
              <a:xfrm>
                <a:off x="5611140" y="1757478"/>
                <a:ext cx="1931190" cy="580321"/>
                <a:chOff x="4304043" y="1286668"/>
                <a:chExt cx="3837944" cy="2757793"/>
              </a:xfrm>
              <a:grpFill/>
              <a:effectLst>
                <a:outerShdw blurRad="381000" dist="254000" dir="8100000" algn="tr" rotWithShape="0">
                  <a:prstClr val="black">
                    <a:alpha val="40000"/>
                  </a:prstClr>
                </a:outerShdw>
              </a:effectLst>
            </p:grpSpPr>
            <p:sp>
              <p:nvSpPr>
                <p:cNvPr id="42" name="圆角矩形 22">
                  <a:extLst>
                    <a:ext uri="{FF2B5EF4-FFF2-40B4-BE49-F238E27FC236}">
                      <a16:creationId xmlns:a16="http://schemas.microsoft.com/office/drawing/2014/main" id="{FA99A323-9C03-4883-BE92-A07DBB037D1F}"/>
                    </a:ext>
                  </a:extLst>
                </p:cNvPr>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43" name="圆角矩形 23">
                  <a:extLst>
                    <a:ext uri="{FF2B5EF4-FFF2-40B4-BE49-F238E27FC236}">
                      <a16:creationId xmlns:a16="http://schemas.microsoft.com/office/drawing/2014/main" id="{0B63108A-DF67-4F2C-9734-7CDF97939431}"/>
                    </a:ext>
                  </a:extLst>
                </p:cNvPr>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39" name="组合 27">
                <a:extLst>
                  <a:ext uri="{FF2B5EF4-FFF2-40B4-BE49-F238E27FC236}">
                    <a16:creationId xmlns:a16="http://schemas.microsoft.com/office/drawing/2014/main" id="{26A8E090-21D4-4467-8F56-7D764993BE2D}"/>
                  </a:ext>
                </a:extLst>
              </p:cNvPr>
              <p:cNvGrpSpPr/>
              <p:nvPr/>
            </p:nvGrpSpPr>
            <p:grpSpPr>
              <a:xfrm>
                <a:off x="5938616" y="1725683"/>
                <a:ext cx="3607181" cy="674241"/>
                <a:chOff x="4105520" y="1357163"/>
                <a:chExt cx="6170130" cy="2757793"/>
              </a:xfrm>
              <a:grpFill/>
              <a:effectLst>
                <a:outerShdw blurRad="381000" dist="254000" dir="8100000" algn="tr" rotWithShape="0">
                  <a:prstClr val="black">
                    <a:alpha val="40000"/>
                  </a:prstClr>
                </a:outerShdw>
              </a:effectLst>
            </p:grpSpPr>
            <p:sp>
              <p:nvSpPr>
                <p:cNvPr id="40" name="圆角矩形 28">
                  <a:extLst>
                    <a:ext uri="{FF2B5EF4-FFF2-40B4-BE49-F238E27FC236}">
                      <a16:creationId xmlns:a16="http://schemas.microsoft.com/office/drawing/2014/main" id="{018F5B66-3B2D-46B7-B8E0-8B005FFFC923}"/>
                    </a:ext>
                  </a:extLst>
                </p:cNvPr>
                <p:cNvSpPr/>
                <p:nvPr/>
              </p:nvSpPr>
              <p:spPr>
                <a:xfrm>
                  <a:off x="4105520" y="1357163"/>
                  <a:ext cx="6170130"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41" name="圆角矩形 29">
                  <a:extLst>
                    <a:ext uri="{FF2B5EF4-FFF2-40B4-BE49-F238E27FC236}">
                      <a16:creationId xmlns:a16="http://schemas.microsoft.com/office/drawing/2014/main" id="{7D4B944C-55FA-476B-86EA-C44F57E8183A}"/>
                    </a:ext>
                  </a:extLst>
                </p:cNvPr>
                <p:cNvSpPr/>
                <p:nvPr/>
              </p:nvSpPr>
              <p:spPr>
                <a:xfrm>
                  <a:off x="4451403" y="1438194"/>
                  <a:ext cx="5652801"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sp>
          <p:nvSpPr>
            <p:cNvPr id="7" name="Rectangle 6">
              <a:extLst>
                <a:ext uri="{FF2B5EF4-FFF2-40B4-BE49-F238E27FC236}">
                  <a16:creationId xmlns:a16="http://schemas.microsoft.com/office/drawing/2014/main" id="{3F2AEE67-7696-49A0-86CF-1125ADE08097}"/>
                </a:ext>
              </a:extLst>
            </p:cNvPr>
            <p:cNvSpPr/>
            <p:nvPr/>
          </p:nvSpPr>
          <p:spPr>
            <a:xfrm>
              <a:off x="2764724" y="2941476"/>
              <a:ext cx="1593706" cy="707886"/>
            </a:xfrm>
            <a:prstGeom prst="rect">
              <a:avLst/>
            </a:prstGeom>
            <a:grpFill/>
          </p:spPr>
          <p:txBody>
            <a:bodyPr wrap="none">
              <a:spAutoFit/>
            </a:bodyPr>
            <a:lstStyle/>
            <a:p>
              <a:pPr>
                <a:spcBef>
                  <a:spcPct val="50000"/>
                </a:spcBef>
              </a:pPr>
              <a:r>
                <a:rPr lang="en-US" sz="2000" dirty="0" err="1"/>
                <a:t>Puốc</a:t>
              </a:r>
              <a:r>
                <a:rPr lang="en-US" sz="2000" dirty="0"/>
                <a:t>-kin-</a:t>
              </a:r>
              <a:r>
                <a:rPr lang="en-US" sz="2000" dirty="0" err="1"/>
                <a:t>giơ</a:t>
              </a:r>
              <a:r>
                <a:rPr lang="en-US" sz="2000" dirty="0"/>
                <a:t> </a:t>
              </a:r>
            </a:p>
            <a:p>
              <a:pPr algn="ctr"/>
              <a:r>
                <a:rPr lang="en-US" sz="2000" dirty="0"/>
                <a:t>(</a:t>
              </a:r>
              <a:r>
                <a:rPr lang="en-US" sz="2000" dirty="0" err="1"/>
                <a:t>Séc</a:t>
              </a:r>
              <a:r>
                <a:rPr lang="en-US" sz="2000" dirty="0"/>
                <a:t>)</a:t>
              </a:r>
            </a:p>
          </p:txBody>
        </p:sp>
        <p:sp>
          <p:nvSpPr>
            <p:cNvPr id="61" name="Rectangle 60">
              <a:extLst>
                <a:ext uri="{FF2B5EF4-FFF2-40B4-BE49-F238E27FC236}">
                  <a16:creationId xmlns:a16="http://schemas.microsoft.com/office/drawing/2014/main" id="{F398A1F0-CE9F-4DE2-8B6A-F997A98EE903}"/>
                </a:ext>
              </a:extLst>
            </p:cNvPr>
            <p:cNvSpPr/>
            <p:nvPr/>
          </p:nvSpPr>
          <p:spPr>
            <a:xfrm>
              <a:off x="950699" y="3031465"/>
              <a:ext cx="697627" cy="400110"/>
            </a:xfrm>
            <a:prstGeom prst="rect">
              <a:avLst/>
            </a:prstGeom>
            <a:grpFill/>
          </p:spPr>
          <p:txBody>
            <a:bodyPr wrap="none">
              <a:spAutoFit/>
            </a:bodyPr>
            <a:lstStyle/>
            <a:p>
              <a:pPr lvl="0" algn="ctr" fontAlgn="base">
                <a:spcBef>
                  <a:spcPct val="20000"/>
                </a:spcBef>
                <a:spcAft>
                  <a:spcPct val="0"/>
                </a:spcAft>
              </a:pPr>
              <a:r>
                <a:rPr lang="en-US" sz="2000" dirty="0"/>
                <a:t>1837</a:t>
              </a:r>
            </a:p>
          </p:txBody>
        </p:sp>
        <p:sp>
          <p:nvSpPr>
            <p:cNvPr id="65" name="Text Box 39">
              <a:extLst>
                <a:ext uri="{FF2B5EF4-FFF2-40B4-BE49-F238E27FC236}">
                  <a16:creationId xmlns:a16="http://schemas.microsoft.com/office/drawing/2014/main" id="{7BBD05E5-B34A-4D06-A82E-6C8DBF396238}"/>
                </a:ext>
              </a:extLst>
            </p:cNvPr>
            <p:cNvSpPr txBox="1">
              <a:spLocks noChangeArrowheads="1"/>
            </p:cNvSpPr>
            <p:nvPr/>
          </p:nvSpPr>
          <p:spPr bwMode="auto">
            <a:xfrm>
              <a:off x="5184068" y="3048970"/>
              <a:ext cx="1836919" cy="396875"/>
            </a:xfrm>
            <a:prstGeom prst="rect">
              <a:avLst/>
            </a:prstGeom>
            <a:grpFill/>
            <a:ln w="9525">
              <a:noFill/>
              <a:miter lim="800000"/>
              <a:headEnd/>
              <a:tailEnd/>
            </a:ln>
            <a:effectLst/>
          </p:spPr>
          <p:txBody>
            <a:bodyPr wrap="square">
              <a:spAutoFit/>
            </a:bodyPr>
            <a:lstStyle/>
            <a:p>
              <a:pPr>
                <a:spcBef>
                  <a:spcPct val="20000"/>
                </a:spcBef>
              </a:pPr>
              <a:r>
                <a:rPr lang="en-US" sz="2000" dirty="0"/>
                <a:t>Thuyết tế bào</a:t>
              </a:r>
            </a:p>
          </p:txBody>
        </p:sp>
      </p:grpSp>
      <p:grpSp>
        <p:nvGrpSpPr>
          <p:cNvPr id="70" name="Group 69">
            <a:extLst>
              <a:ext uri="{FF2B5EF4-FFF2-40B4-BE49-F238E27FC236}">
                <a16:creationId xmlns:a16="http://schemas.microsoft.com/office/drawing/2014/main" id="{8D3F2B92-2599-4A5C-8D5D-CC64B5B4A297}"/>
              </a:ext>
            </a:extLst>
          </p:cNvPr>
          <p:cNvGrpSpPr/>
          <p:nvPr/>
        </p:nvGrpSpPr>
        <p:grpSpPr>
          <a:xfrm>
            <a:off x="507647" y="3876481"/>
            <a:ext cx="7902397" cy="811044"/>
            <a:chOff x="612939" y="3876481"/>
            <a:chExt cx="7797105" cy="811044"/>
          </a:xfrm>
          <a:solidFill>
            <a:srgbClr val="FEC8B2"/>
          </a:solidFill>
        </p:grpSpPr>
        <p:grpSp>
          <p:nvGrpSpPr>
            <p:cNvPr id="46" name="Group 45">
              <a:extLst>
                <a:ext uri="{FF2B5EF4-FFF2-40B4-BE49-F238E27FC236}">
                  <a16:creationId xmlns:a16="http://schemas.microsoft.com/office/drawing/2014/main" id="{9AEBFA94-F391-4823-B592-0A8D625567C9}"/>
                </a:ext>
              </a:extLst>
            </p:cNvPr>
            <p:cNvGrpSpPr/>
            <p:nvPr/>
          </p:nvGrpSpPr>
          <p:grpSpPr>
            <a:xfrm>
              <a:off x="612939" y="3876481"/>
              <a:ext cx="7797105" cy="784938"/>
              <a:chOff x="1709913" y="3047746"/>
              <a:chExt cx="7797105" cy="784938"/>
            </a:xfrm>
            <a:grpFill/>
          </p:grpSpPr>
          <p:sp>
            <p:nvSpPr>
              <p:cNvPr id="47" name="圆角矩形 8">
                <a:extLst>
                  <a:ext uri="{FF2B5EF4-FFF2-40B4-BE49-F238E27FC236}">
                    <a16:creationId xmlns:a16="http://schemas.microsoft.com/office/drawing/2014/main" id="{8F7D7EF4-BFB0-4179-893D-0001F6768141}"/>
                  </a:ext>
                </a:extLst>
              </p:cNvPr>
              <p:cNvSpPr/>
              <p:nvPr/>
            </p:nvSpPr>
            <p:spPr bwMode="auto">
              <a:xfrm>
                <a:off x="3646452" y="3047746"/>
                <a:ext cx="1997990" cy="784938"/>
              </a:xfrm>
              <a:prstGeom prst="roundRect">
                <a:avLst/>
              </a:prstGeom>
              <a:grp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48" name="组合 12">
                <a:extLst>
                  <a:ext uri="{FF2B5EF4-FFF2-40B4-BE49-F238E27FC236}">
                    <a16:creationId xmlns:a16="http://schemas.microsoft.com/office/drawing/2014/main" id="{A39CC91C-FCB6-4837-9804-15A92055151A}"/>
                  </a:ext>
                </a:extLst>
              </p:cNvPr>
              <p:cNvGrpSpPr/>
              <p:nvPr/>
            </p:nvGrpSpPr>
            <p:grpSpPr>
              <a:xfrm>
                <a:off x="1776714" y="3199163"/>
                <a:ext cx="1931190" cy="580321"/>
                <a:chOff x="4304043" y="1286668"/>
                <a:chExt cx="3837944" cy="2757793"/>
              </a:xfrm>
              <a:grpFill/>
              <a:effectLst>
                <a:outerShdw blurRad="381000" dist="254000" dir="8100000" algn="tr" rotWithShape="0">
                  <a:prstClr val="black">
                    <a:alpha val="40000"/>
                  </a:prstClr>
                </a:outerShdw>
              </a:effectLst>
            </p:grpSpPr>
            <p:sp>
              <p:nvSpPr>
                <p:cNvPr id="58" name="圆角矩形 13">
                  <a:extLst>
                    <a:ext uri="{FF2B5EF4-FFF2-40B4-BE49-F238E27FC236}">
                      <a16:creationId xmlns:a16="http://schemas.microsoft.com/office/drawing/2014/main" id="{4175B00E-9024-4AA7-9C52-199DBC4C2891}"/>
                    </a:ext>
                  </a:extLst>
                </p:cNvPr>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9" name="圆角矩形 14">
                  <a:extLst>
                    <a:ext uri="{FF2B5EF4-FFF2-40B4-BE49-F238E27FC236}">
                      <a16:creationId xmlns:a16="http://schemas.microsoft.com/office/drawing/2014/main" id="{5454D884-9938-4FC7-B1B2-EA3F4AEDB3CD}"/>
                    </a:ext>
                  </a:extLst>
                </p:cNvPr>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49" name="组合 18">
                <a:extLst>
                  <a:ext uri="{FF2B5EF4-FFF2-40B4-BE49-F238E27FC236}">
                    <a16:creationId xmlns:a16="http://schemas.microsoft.com/office/drawing/2014/main" id="{CCAC8B46-AC6F-4CF6-A568-DBB02C9DA1C4}"/>
                  </a:ext>
                </a:extLst>
              </p:cNvPr>
              <p:cNvGrpSpPr/>
              <p:nvPr/>
            </p:nvGrpSpPr>
            <p:grpSpPr>
              <a:xfrm>
                <a:off x="1709913" y="3127330"/>
                <a:ext cx="1659298" cy="674241"/>
                <a:chOff x="5488009" y="1286668"/>
                <a:chExt cx="2838251" cy="2757793"/>
              </a:xfrm>
              <a:grpFill/>
              <a:effectLst>
                <a:outerShdw blurRad="381000" dist="254000" dir="8100000" algn="tr" rotWithShape="0">
                  <a:prstClr val="black">
                    <a:alpha val="40000"/>
                  </a:prstClr>
                </a:outerShdw>
              </a:effectLst>
            </p:grpSpPr>
            <p:sp>
              <p:nvSpPr>
                <p:cNvPr id="56" name="圆角矩形 19">
                  <a:extLst>
                    <a:ext uri="{FF2B5EF4-FFF2-40B4-BE49-F238E27FC236}">
                      <a16:creationId xmlns:a16="http://schemas.microsoft.com/office/drawing/2014/main" id="{542AC297-4574-4CEE-97F7-19CC4C6B8676}"/>
                    </a:ext>
                  </a:extLst>
                </p:cNvPr>
                <p:cNvSpPr/>
                <p:nvPr/>
              </p:nvSpPr>
              <p:spPr>
                <a:xfrm>
                  <a:off x="5488009" y="1286668"/>
                  <a:ext cx="2819858"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7" name="圆角矩形 20">
                  <a:extLst>
                    <a:ext uri="{FF2B5EF4-FFF2-40B4-BE49-F238E27FC236}">
                      <a16:creationId xmlns:a16="http://schemas.microsoft.com/office/drawing/2014/main" id="{5F1185DA-5F09-4F95-AC0B-94BCD7CB2714}"/>
                    </a:ext>
                  </a:extLst>
                </p:cNvPr>
                <p:cNvSpPr/>
                <p:nvPr/>
              </p:nvSpPr>
              <p:spPr>
                <a:xfrm>
                  <a:off x="5988144" y="1367703"/>
                  <a:ext cx="2338116"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50" name="组合 24">
                <a:extLst>
                  <a:ext uri="{FF2B5EF4-FFF2-40B4-BE49-F238E27FC236}">
                    <a16:creationId xmlns:a16="http://schemas.microsoft.com/office/drawing/2014/main" id="{A1E94039-159F-471B-8653-C4F8F8E5D377}"/>
                  </a:ext>
                </a:extLst>
              </p:cNvPr>
              <p:cNvGrpSpPr/>
              <p:nvPr/>
            </p:nvGrpSpPr>
            <p:grpSpPr>
              <a:xfrm>
                <a:off x="5611140" y="3176360"/>
                <a:ext cx="3895878" cy="580321"/>
                <a:chOff x="4304043" y="1286668"/>
                <a:chExt cx="7742460" cy="2757793"/>
              </a:xfrm>
              <a:grpFill/>
              <a:effectLst>
                <a:outerShdw blurRad="381000" dist="254000" dir="8100000" algn="tr" rotWithShape="0">
                  <a:prstClr val="black">
                    <a:alpha val="40000"/>
                  </a:prstClr>
                </a:outerShdw>
              </a:effectLst>
            </p:grpSpPr>
            <p:sp>
              <p:nvSpPr>
                <p:cNvPr id="54" name="圆角矩形 25">
                  <a:extLst>
                    <a:ext uri="{FF2B5EF4-FFF2-40B4-BE49-F238E27FC236}">
                      <a16:creationId xmlns:a16="http://schemas.microsoft.com/office/drawing/2014/main" id="{19D848BC-7A58-4012-84D4-4E3EE2923D57}"/>
                    </a:ext>
                  </a:extLst>
                </p:cNvPr>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圆角矩形 26">
                  <a:extLst>
                    <a:ext uri="{FF2B5EF4-FFF2-40B4-BE49-F238E27FC236}">
                      <a16:creationId xmlns:a16="http://schemas.microsoft.com/office/drawing/2014/main" id="{DD5DBA3C-A3E7-4511-8E27-10302F68C615}"/>
                    </a:ext>
                  </a:extLst>
                </p:cNvPr>
                <p:cNvSpPr/>
                <p:nvPr/>
              </p:nvSpPr>
              <p:spPr>
                <a:xfrm>
                  <a:off x="4351930" y="1367702"/>
                  <a:ext cx="7694573" cy="25957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51" name="组合 30">
                <a:extLst>
                  <a:ext uri="{FF2B5EF4-FFF2-40B4-BE49-F238E27FC236}">
                    <a16:creationId xmlns:a16="http://schemas.microsoft.com/office/drawing/2014/main" id="{9196A53B-758C-4927-AA01-45CBF22DA409}"/>
                  </a:ext>
                </a:extLst>
              </p:cNvPr>
              <p:cNvGrpSpPr/>
              <p:nvPr/>
            </p:nvGrpSpPr>
            <p:grpSpPr>
              <a:xfrm>
                <a:off x="6006252" y="3143822"/>
                <a:ext cx="3500766" cy="674241"/>
                <a:chOff x="4265455" y="1354124"/>
                <a:chExt cx="5988106" cy="2757793"/>
              </a:xfrm>
              <a:grpFill/>
              <a:effectLst>
                <a:outerShdw blurRad="381000" dist="254000" dir="8100000" algn="tr" rotWithShape="0">
                  <a:prstClr val="black">
                    <a:alpha val="40000"/>
                  </a:prstClr>
                </a:outerShdw>
              </a:effectLst>
            </p:grpSpPr>
            <p:sp>
              <p:nvSpPr>
                <p:cNvPr id="52" name="圆角矩形 31">
                  <a:extLst>
                    <a:ext uri="{FF2B5EF4-FFF2-40B4-BE49-F238E27FC236}">
                      <a16:creationId xmlns:a16="http://schemas.microsoft.com/office/drawing/2014/main" id="{CBB5D81A-5B7D-4ACF-BFD1-E3C1DC272CAE}"/>
                    </a:ext>
                  </a:extLst>
                </p:cNvPr>
                <p:cNvSpPr/>
                <p:nvPr/>
              </p:nvSpPr>
              <p:spPr>
                <a:xfrm>
                  <a:off x="4265455" y="1354124"/>
                  <a:ext cx="5646920"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圆角矩形 32">
                  <a:extLst>
                    <a:ext uri="{FF2B5EF4-FFF2-40B4-BE49-F238E27FC236}">
                      <a16:creationId xmlns:a16="http://schemas.microsoft.com/office/drawing/2014/main" id="{49673F11-F567-44F0-B084-7721014665A7}"/>
                    </a:ext>
                  </a:extLst>
                </p:cNvPr>
                <p:cNvSpPr/>
                <p:nvPr/>
              </p:nvSpPr>
              <p:spPr>
                <a:xfrm>
                  <a:off x="4267638" y="1435163"/>
                  <a:ext cx="5985923"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sp>
          <p:nvSpPr>
            <p:cNvPr id="10" name="Rectangle 9">
              <a:extLst>
                <a:ext uri="{FF2B5EF4-FFF2-40B4-BE49-F238E27FC236}">
                  <a16:creationId xmlns:a16="http://schemas.microsoft.com/office/drawing/2014/main" id="{A01F348C-60B2-4004-A490-CC4E0D50E138}"/>
                </a:ext>
              </a:extLst>
            </p:cNvPr>
            <p:cNvSpPr/>
            <p:nvPr/>
          </p:nvSpPr>
          <p:spPr>
            <a:xfrm>
              <a:off x="3007202" y="3918084"/>
              <a:ext cx="1132041" cy="769441"/>
            </a:xfrm>
            <a:prstGeom prst="rect">
              <a:avLst/>
            </a:prstGeom>
            <a:grpFill/>
          </p:spPr>
          <p:txBody>
            <a:bodyPr wrap="none">
              <a:spAutoFit/>
            </a:bodyPr>
            <a:lstStyle/>
            <a:p>
              <a:pPr>
                <a:spcBef>
                  <a:spcPct val="20000"/>
                </a:spcBef>
              </a:pPr>
              <a:r>
                <a:rPr lang="en-US" sz="2000" dirty="0" err="1"/>
                <a:t>Đác-uyn</a:t>
              </a:r>
              <a:r>
                <a:rPr lang="en-US" sz="2000" dirty="0"/>
                <a:t> </a:t>
              </a:r>
            </a:p>
            <a:p>
              <a:pPr algn="ctr">
                <a:spcBef>
                  <a:spcPct val="20000"/>
                </a:spcBef>
              </a:pPr>
              <a:r>
                <a:rPr lang="en-US" sz="2000" dirty="0"/>
                <a:t>(Anh)</a:t>
              </a:r>
            </a:p>
          </p:txBody>
        </p:sp>
        <p:sp>
          <p:nvSpPr>
            <p:cNvPr id="62" name="Rectangle 61">
              <a:extLst>
                <a:ext uri="{FF2B5EF4-FFF2-40B4-BE49-F238E27FC236}">
                  <a16:creationId xmlns:a16="http://schemas.microsoft.com/office/drawing/2014/main" id="{F7227A52-AE97-4CF5-B20B-51496AC5A52A}"/>
                </a:ext>
              </a:extLst>
            </p:cNvPr>
            <p:cNvSpPr/>
            <p:nvPr/>
          </p:nvSpPr>
          <p:spPr>
            <a:xfrm>
              <a:off x="905329" y="4108267"/>
              <a:ext cx="697627" cy="400110"/>
            </a:xfrm>
            <a:prstGeom prst="rect">
              <a:avLst/>
            </a:prstGeom>
            <a:grpFill/>
          </p:spPr>
          <p:txBody>
            <a:bodyPr wrap="none">
              <a:spAutoFit/>
            </a:bodyPr>
            <a:lstStyle/>
            <a:p>
              <a:pPr lvl="0" algn="ctr" fontAlgn="base">
                <a:spcBef>
                  <a:spcPct val="20000"/>
                </a:spcBef>
                <a:spcAft>
                  <a:spcPct val="0"/>
                </a:spcAft>
              </a:pPr>
              <a:r>
                <a:rPr lang="en-US" sz="2000" dirty="0"/>
                <a:t>1859</a:t>
              </a:r>
            </a:p>
          </p:txBody>
        </p:sp>
        <p:sp>
          <p:nvSpPr>
            <p:cNvPr id="66" name="Text Box 40">
              <a:extLst>
                <a:ext uri="{FF2B5EF4-FFF2-40B4-BE49-F238E27FC236}">
                  <a16:creationId xmlns:a16="http://schemas.microsoft.com/office/drawing/2014/main" id="{9AF52B08-C15A-4A0A-94FE-77C00278202D}"/>
                </a:ext>
              </a:extLst>
            </p:cNvPr>
            <p:cNvSpPr txBox="1">
              <a:spLocks noChangeArrowheads="1"/>
            </p:cNvSpPr>
            <p:nvPr/>
          </p:nvSpPr>
          <p:spPr bwMode="auto">
            <a:xfrm>
              <a:off x="4954308" y="4094747"/>
              <a:ext cx="3110080" cy="396875"/>
            </a:xfrm>
            <a:prstGeom prst="rect">
              <a:avLst/>
            </a:prstGeom>
            <a:grpFill/>
            <a:ln w="9525">
              <a:noFill/>
              <a:miter lim="800000"/>
              <a:headEnd/>
              <a:tailEnd/>
            </a:ln>
            <a:effectLst/>
          </p:spPr>
          <p:txBody>
            <a:bodyPr wrap="square">
              <a:spAutoFit/>
            </a:bodyPr>
            <a:lstStyle/>
            <a:p>
              <a:pPr>
                <a:spcBef>
                  <a:spcPct val="20000"/>
                </a:spcBef>
              </a:pPr>
              <a:r>
                <a:rPr lang="en-US" sz="2000" dirty="0"/>
                <a:t>Thuyết tiến hóa và di truyền</a:t>
              </a:r>
            </a:p>
          </p:txBody>
        </p:sp>
      </p:grpSp>
    </p:spTree>
    <p:extLst>
      <p:ext uri="{BB962C8B-B14F-4D97-AF65-F5344CB8AC3E}">
        <p14:creationId xmlns:p14="http://schemas.microsoft.com/office/powerpoint/2010/main" val="4132903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8"/>
                                        </p:tgtEl>
                                        <p:attrNameLst>
                                          <p:attrName>style.visibility</p:attrName>
                                        </p:attrNameLst>
                                      </p:cBhvr>
                                      <p:to>
                                        <p:strVal val="visible"/>
                                      </p:to>
                                    </p:set>
                                    <p:anim calcmode="lin" valueType="num">
                                      <p:cBhvr>
                                        <p:cTn id="14" dur="500" fill="hold"/>
                                        <p:tgtEl>
                                          <p:spTgt spid="68"/>
                                        </p:tgtEl>
                                        <p:attrNameLst>
                                          <p:attrName>ppt_w</p:attrName>
                                        </p:attrNameLst>
                                      </p:cBhvr>
                                      <p:tavLst>
                                        <p:tav tm="0">
                                          <p:val>
                                            <p:fltVal val="0"/>
                                          </p:val>
                                        </p:tav>
                                        <p:tav tm="100000">
                                          <p:val>
                                            <p:strVal val="#ppt_w"/>
                                          </p:val>
                                        </p:tav>
                                      </p:tavLst>
                                    </p:anim>
                                    <p:anim calcmode="lin" valueType="num">
                                      <p:cBhvr>
                                        <p:cTn id="15" dur="500" fill="hold"/>
                                        <p:tgtEl>
                                          <p:spTgt spid="68"/>
                                        </p:tgtEl>
                                        <p:attrNameLst>
                                          <p:attrName>ppt_h</p:attrName>
                                        </p:attrNameLst>
                                      </p:cBhvr>
                                      <p:tavLst>
                                        <p:tav tm="0">
                                          <p:val>
                                            <p:fltVal val="0"/>
                                          </p:val>
                                        </p:tav>
                                        <p:tav tm="100000">
                                          <p:val>
                                            <p:strVal val="#ppt_h"/>
                                          </p:val>
                                        </p:tav>
                                      </p:tavLst>
                                    </p:anim>
                                    <p:animEffect transition="in" filter="fade">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p:cTn id="21" dur="500" fill="hold"/>
                                        <p:tgtEl>
                                          <p:spTgt spid="69"/>
                                        </p:tgtEl>
                                        <p:attrNameLst>
                                          <p:attrName>ppt_w</p:attrName>
                                        </p:attrNameLst>
                                      </p:cBhvr>
                                      <p:tavLst>
                                        <p:tav tm="0">
                                          <p:val>
                                            <p:fltVal val="0"/>
                                          </p:val>
                                        </p:tav>
                                        <p:tav tm="100000">
                                          <p:val>
                                            <p:strVal val="#ppt_w"/>
                                          </p:val>
                                        </p:tav>
                                      </p:tavLst>
                                    </p:anim>
                                    <p:anim calcmode="lin" valueType="num">
                                      <p:cBhvr>
                                        <p:cTn id="22" dur="500" fill="hold"/>
                                        <p:tgtEl>
                                          <p:spTgt spid="69"/>
                                        </p:tgtEl>
                                        <p:attrNameLst>
                                          <p:attrName>ppt_h</p:attrName>
                                        </p:attrNameLst>
                                      </p:cBhvr>
                                      <p:tavLst>
                                        <p:tav tm="0">
                                          <p:val>
                                            <p:fltVal val="0"/>
                                          </p:val>
                                        </p:tav>
                                        <p:tav tm="100000">
                                          <p:val>
                                            <p:strVal val="#ppt_h"/>
                                          </p:val>
                                        </p:tav>
                                      </p:tavLst>
                                    </p:anim>
                                    <p:animEffect transition="in" filter="fade">
                                      <p:cBhvr>
                                        <p:cTn id="23" dur="500"/>
                                        <p:tgtEl>
                                          <p:spTgt spid="6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0"/>
                                        </p:tgtEl>
                                        <p:attrNameLst>
                                          <p:attrName>style.visibility</p:attrName>
                                        </p:attrNameLst>
                                      </p:cBhvr>
                                      <p:to>
                                        <p:strVal val="visible"/>
                                      </p:to>
                                    </p:set>
                                    <p:anim calcmode="lin" valueType="num">
                                      <p:cBhvr>
                                        <p:cTn id="28" dur="500" fill="hold"/>
                                        <p:tgtEl>
                                          <p:spTgt spid="70"/>
                                        </p:tgtEl>
                                        <p:attrNameLst>
                                          <p:attrName>ppt_w</p:attrName>
                                        </p:attrNameLst>
                                      </p:cBhvr>
                                      <p:tavLst>
                                        <p:tav tm="0">
                                          <p:val>
                                            <p:fltVal val="0"/>
                                          </p:val>
                                        </p:tav>
                                        <p:tav tm="100000">
                                          <p:val>
                                            <p:strVal val="#ppt_w"/>
                                          </p:val>
                                        </p:tav>
                                      </p:tavLst>
                                    </p:anim>
                                    <p:anim calcmode="lin" valueType="num">
                                      <p:cBhvr>
                                        <p:cTn id="29" dur="500" fill="hold"/>
                                        <p:tgtEl>
                                          <p:spTgt spid="70"/>
                                        </p:tgtEl>
                                        <p:attrNameLst>
                                          <p:attrName>ppt_h</p:attrName>
                                        </p:attrNameLst>
                                      </p:cBhvr>
                                      <p:tavLst>
                                        <p:tav tm="0">
                                          <p:val>
                                            <p:fltVal val="0"/>
                                          </p:val>
                                        </p:tav>
                                        <p:tav tm="100000">
                                          <p:val>
                                            <p:strVal val="#ppt_h"/>
                                          </p:val>
                                        </p:tav>
                                      </p:tavLst>
                                    </p:anim>
                                    <p:animEffect transition="in" filter="fade">
                                      <p:cBhvr>
                                        <p:cTn id="3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900C7F3-A10C-438D-A195-3649CE0213A6}"/>
              </a:ext>
            </a:extLst>
          </p:cNvPr>
          <p:cNvGrpSpPr/>
          <p:nvPr/>
        </p:nvGrpSpPr>
        <p:grpSpPr>
          <a:xfrm>
            <a:off x="214282" y="695331"/>
            <a:ext cx="2125470" cy="2141049"/>
            <a:chOff x="214282" y="695331"/>
            <a:chExt cx="2314576" cy="2557033"/>
          </a:xfrm>
        </p:grpSpPr>
        <p:pic>
          <p:nvPicPr>
            <p:cNvPr id="3" name="Content Placeholder 4">
              <a:extLst>
                <a:ext uri="{FF2B5EF4-FFF2-40B4-BE49-F238E27FC236}">
                  <a16:creationId xmlns:a16="http://schemas.microsoft.com/office/drawing/2014/main" id="{119F610E-7B4D-4ACC-B3D4-2C9978E9A7F0}"/>
                </a:ext>
              </a:extLst>
            </p:cNvPr>
            <p:cNvPicPr>
              <a:picLocks noChangeAspect="1" noChangeArrowheads="1"/>
            </p:cNvPicPr>
            <p:nvPr/>
          </p:nvPicPr>
          <p:blipFill>
            <a:blip r:embed="rId3"/>
            <a:srcRect/>
            <a:stretch>
              <a:fillRect/>
            </a:stretch>
          </p:blipFill>
          <p:spPr bwMode="auto">
            <a:xfrm>
              <a:off x="214282" y="695331"/>
              <a:ext cx="2314576" cy="2076782"/>
            </a:xfrm>
            <a:prstGeom prst="rect">
              <a:avLst/>
            </a:prstGeom>
            <a:noFill/>
          </p:spPr>
        </p:pic>
        <p:sp>
          <p:nvSpPr>
            <p:cNvPr id="5" name="Text Box 8" descr="White marble">
              <a:extLst>
                <a:ext uri="{FF2B5EF4-FFF2-40B4-BE49-F238E27FC236}">
                  <a16:creationId xmlns:a16="http://schemas.microsoft.com/office/drawing/2014/main" id="{F3FF89E6-43AD-4080-98A4-14C6554BA9D3}"/>
                </a:ext>
              </a:extLst>
            </p:cNvPr>
            <p:cNvSpPr txBox="1">
              <a:spLocks noChangeArrowheads="1"/>
            </p:cNvSpPr>
            <p:nvPr/>
          </p:nvSpPr>
          <p:spPr bwMode="auto">
            <a:xfrm>
              <a:off x="214283" y="2811275"/>
              <a:ext cx="2314575" cy="441089"/>
            </a:xfrm>
            <a:prstGeom prst="rect">
              <a:avLst/>
            </a:prstGeom>
            <a:noFill/>
            <a:ln w="15875">
              <a:noFill/>
              <a:prstDash val="lgDash"/>
              <a:miter lim="800000"/>
              <a:headEnd/>
              <a:tailEnd/>
            </a:ln>
            <a:effectLst/>
          </p:spPr>
          <p:txBody>
            <a:bodyPr>
              <a:spAutoFit/>
            </a:bodyPr>
            <a:lstStyle/>
            <a:p>
              <a:r>
                <a:rPr lang="en-US" dirty="0"/>
                <a:t>Niu-tơn (1643-1727)</a:t>
              </a:r>
            </a:p>
          </p:txBody>
        </p:sp>
      </p:grpSp>
      <p:grpSp>
        <p:nvGrpSpPr>
          <p:cNvPr id="10" name="Group 9">
            <a:extLst>
              <a:ext uri="{FF2B5EF4-FFF2-40B4-BE49-F238E27FC236}">
                <a16:creationId xmlns:a16="http://schemas.microsoft.com/office/drawing/2014/main" id="{6C815B6C-859F-4224-8195-215510916947}"/>
              </a:ext>
            </a:extLst>
          </p:cNvPr>
          <p:cNvGrpSpPr/>
          <p:nvPr/>
        </p:nvGrpSpPr>
        <p:grpSpPr>
          <a:xfrm>
            <a:off x="4513733" y="772344"/>
            <a:ext cx="2125471" cy="2361173"/>
            <a:chOff x="2808112" y="693340"/>
            <a:chExt cx="2583545" cy="2804298"/>
          </a:xfrm>
        </p:grpSpPr>
        <p:pic>
          <p:nvPicPr>
            <p:cNvPr id="4" name="Picture 6">
              <a:extLst>
                <a:ext uri="{FF2B5EF4-FFF2-40B4-BE49-F238E27FC236}">
                  <a16:creationId xmlns:a16="http://schemas.microsoft.com/office/drawing/2014/main" id="{38D00420-67DF-4442-8845-33AF92AFB1C4}"/>
                </a:ext>
              </a:extLst>
            </p:cNvPr>
            <p:cNvPicPr>
              <a:picLocks noChangeAspect="1" noChangeArrowheads="1"/>
            </p:cNvPicPr>
            <p:nvPr/>
          </p:nvPicPr>
          <p:blipFill>
            <a:blip r:embed="rId4"/>
            <a:srcRect/>
            <a:stretch>
              <a:fillRect/>
            </a:stretch>
          </p:blipFill>
          <p:spPr bwMode="auto">
            <a:xfrm>
              <a:off x="2808112" y="693340"/>
              <a:ext cx="2583545" cy="2078772"/>
            </a:xfrm>
            <a:prstGeom prst="rect">
              <a:avLst/>
            </a:prstGeom>
            <a:noFill/>
            <a:ln w="9525">
              <a:noFill/>
              <a:miter lim="800000"/>
              <a:headEnd/>
              <a:tailEnd/>
            </a:ln>
            <a:effectLst/>
          </p:spPr>
        </p:pic>
        <p:sp>
          <p:nvSpPr>
            <p:cNvPr id="6" name="Text Box 9" descr="White marble">
              <a:extLst>
                <a:ext uri="{FF2B5EF4-FFF2-40B4-BE49-F238E27FC236}">
                  <a16:creationId xmlns:a16="http://schemas.microsoft.com/office/drawing/2014/main" id="{7F62EBCD-937B-4840-A7CE-7D63428F5352}"/>
                </a:ext>
              </a:extLst>
            </p:cNvPr>
            <p:cNvSpPr txBox="1">
              <a:spLocks noChangeArrowheads="1"/>
            </p:cNvSpPr>
            <p:nvPr/>
          </p:nvSpPr>
          <p:spPr bwMode="auto">
            <a:xfrm>
              <a:off x="3072836" y="2772113"/>
              <a:ext cx="2054095" cy="725525"/>
            </a:xfrm>
            <a:prstGeom prst="rect">
              <a:avLst/>
            </a:prstGeom>
            <a:noFill/>
            <a:ln w="15875">
              <a:noFill/>
              <a:prstDash val="lgDash"/>
              <a:miter lim="800000"/>
              <a:headEnd/>
              <a:tailEnd/>
            </a:ln>
            <a:effectLst/>
          </p:spPr>
          <p:txBody>
            <a:bodyPr wrap="square">
              <a:spAutoFit/>
            </a:bodyPr>
            <a:lstStyle/>
            <a:p>
              <a:pPr>
                <a:spcBef>
                  <a:spcPct val="50000"/>
                </a:spcBef>
              </a:pPr>
              <a:r>
                <a:rPr lang="en-US" dirty="0"/>
                <a:t>Lô-</a:t>
              </a:r>
              <a:r>
                <a:rPr lang="en-US" dirty="0" err="1"/>
                <a:t>mô</a:t>
              </a:r>
              <a:r>
                <a:rPr lang="en-US" dirty="0"/>
                <a:t>-</a:t>
              </a:r>
              <a:r>
                <a:rPr lang="en-US" dirty="0" err="1"/>
                <a:t>nô-xốp</a:t>
              </a:r>
              <a:r>
                <a:rPr lang="en-US" dirty="0"/>
                <a:t> </a:t>
              </a:r>
            </a:p>
            <a:p>
              <a:r>
                <a:rPr lang="en-US" dirty="0"/>
                <a:t>(1720-1742)</a:t>
              </a:r>
            </a:p>
          </p:txBody>
        </p:sp>
      </p:grpSp>
      <p:grpSp>
        <p:nvGrpSpPr>
          <p:cNvPr id="11" name="Group 10">
            <a:extLst>
              <a:ext uri="{FF2B5EF4-FFF2-40B4-BE49-F238E27FC236}">
                <a16:creationId xmlns:a16="http://schemas.microsoft.com/office/drawing/2014/main" id="{7B64E74D-D96C-4C3D-B6AD-7A2115EEA3CD}"/>
              </a:ext>
            </a:extLst>
          </p:cNvPr>
          <p:cNvGrpSpPr/>
          <p:nvPr/>
        </p:nvGrpSpPr>
        <p:grpSpPr>
          <a:xfrm>
            <a:off x="2282656" y="2785983"/>
            <a:ext cx="2125470" cy="2306841"/>
            <a:chOff x="6154942" y="687790"/>
            <a:chExt cx="2125470" cy="2306841"/>
          </a:xfrm>
        </p:grpSpPr>
        <p:pic>
          <p:nvPicPr>
            <p:cNvPr id="2" name="Content Placeholder 7" descr="darwin_3.jpg.jpg">
              <a:extLst>
                <a:ext uri="{FF2B5EF4-FFF2-40B4-BE49-F238E27FC236}">
                  <a16:creationId xmlns:a16="http://schemas.microsoft.com/office/drawing/2014/main" id="{CCB61266-646F-4E57-BB27-9CFFE98274EB}"/>
                </a:ext>
              </a:extLst>
            </p:cNvPr>
            <p:cNvPicPr>
              <a:picLocks noChangeAspect="1"/>
            </p:cNvPicPr>
            <p:nvPr/>
          </p:nvPicPr>
          <p:blipFill>
            <a:blip r:embed="rId5"/>
            <a:stretch>
              <a:fillRect/>
            </a:stretch>
          </p:blipFill>
          <p:spPr>
            <a:xfrm>
              <a:off x="6154942" y="687790"/>
              <a:ext cx="2125470" cy="1934186"/>
            </a:xfrm>
            <a:prstGeom prst="rect">
              <a:avLst/>
            </a:prstGeom>
          </p:spPr>
        </p:pic>
        <p:sp>
          <p:nvSpPr>
            <p:cNvPr id="7" name="Text Box 10" descr="White marble">
              <a:extLst>
                <a:ext uri="{FF2B5EF4-FFF2-40B4-BE49-F238E27FC236}">
                  <a16:creationId xmlns:a16="http://schemas.microsoft.com/office/drawing/2014/main" id="{CEA1EC71-4029-4CB9-A77E-2D021DCF375C}"/>
                </a:ext>
              </a:extLst>
            </p:cNvPr>
            <p:cNvSpPr txBox="1">
              <a:spLocks noChangeArrowheads="1"/>
            </p:cNvSpPr>
            <p:nvPr/>
          </p:nvSpPr>
          <p:spPr bwMode="auto">
            <a:xfrm>
              <a:off x="6569436" y="2627918"/>
              <a:ext cx="1250776" cy="366713"/>
            </a:xfrm>
            <a:prstGeom prst="rect">
              <a:avLst/>
            </a:prstGeom>
            <a:noFill/>
            <a:ln w="15875">
              <a:noFill/>
              <a:prstDash val="lgDash"/>
              <a:miter lim="800000"/>
              <a:headEnd/>
              <a:tailEnd/>
            </a:ln>
            <a:effectLst/>
          </p:spPr>
          <p:txBody>
            <a:bodyPr wrap="square">
              <a:spAutoFit/>
            </a:bodyPr>
            <a:lstStyle/>
            <a:p>
              <a:r>
                <a:rPr lang="en-US" b="1" dirty="0"/>
                <a:t>S. Đác-uyn</a:t>
              </a:r>
            </a:p>
          </p:txBody>
        </p:sp>
      </p:grpSp>
      <p:sp>
        <p:nvSpPr>
          <p:cNvPr id="8" name="Title 1">
            <a:extLst>
              <a:ext uri="{FF2B5EF4-FFF2-40B4-BE49-F238E27FC236}">
                <a16:creationId xmlns:a16="http://schemas.microsoft.com/office/drawing/2014/main" id="{96DEAE1A-129D-49ED-B46A-B94D1C26F9C0}"/>
              </a:ext>
            </a:extLst>
          </p:cNvPr>
          <p:cNvSpPr txBox="1">
            <a:spLocks/>
          </p:cNvSpPr>
          <p:nvPr/>
        </p:nvSpPr>
        <p:spPr>
          <a:xfrm>
            <a:off x="863588" y="52264"/>
            <a:ext cx="8229600" cy="641076"/>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a:lstStyle>
          <a:p>
            <a:pPr algn="l"/>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nhà</a:t>
            </a:r>
            <a:r>
              <a:rPr lang="en-US" sz="2800" b="1" dirty="0">
                <a:solidFill>
                  <a:srgbClr val="0000FF"/>
                </a:solidFill>
                <a:latin typeface="Times New Roman" pitchFamily="18" charset="0"/>
                <a:cs typeface="Times New Roman" pitchFamily="18" charset="0"/>
              </a:rPr>
              <a:t> khoa </a:t>
            </a:r>
            <a:r>
              <a:rPr lang="en-US" sz="2800" b="1" dirty="0" err="1">
                <a:solidFill>
                  <a:srgbClr val="0000FF"/>
                </a:solidFill>
                <a:latin typeface="Times New Roman" pitchFamily="18" charset="0"/>
                <a:cs typeface="Times New Roman" pitchFamily="18" charset="0"/>
              </a:rPr>
              <a:t>học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tự</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nhiên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cuối</a:t>
            </a:r>
            <a:r>
              <a:rPr lang="en-US" sz="2800" b="1" dirty="0">
                <a:solidFill>
                  <a:srgbClr val="0000FF"/>
                </a:solidFill>
                <a:latin typeface="Times New Roman" pitchFamily="18" charset="0"/>
                <a:cs typeface="Times New Roman" pitchFamily="18" charset="0"/>
              </a:rPr>
              <a:t> TK XVIII </a:t>
            </a:r>
            <a:r>
              <a:rPr lang="en-US" sz="2800" b="1" dirty="0" err="1">
                <a:solidFill>
                  <a:srgbClr val="0000FF"/>
                </a:solidFill>
                <a:latin typeface="Times New Roman" pitchFamily="18" charset="0"/>
                <a:cs typeface="Times New Roman" pitchFamily="18" charset="0"/>
              </a:rPr>
              <a:t>đầu</a:t>
            </a:r>
            <a:r>
              <a:rPr lang="en-US" sz="2800" b="1" dirty="0">
                <a:solidFill>
                  <a:srgbClr val="0000FF"/>
                </a:solidFill>
                <a:latin typeface="Times New Roman" pitchFamily="18" charset="0"/>
                <a:cs typeface="Times New Roman" pitchFamily="18" charset="0"/>
              </a:rPr>
              <a:t> TK XIX</a:t>
            </a:r>
          </a:p>
        </p:txBody>
      </p:sp>
      <p:grpSp>
        <p:nvGrpSpPr>
          <p:cNvPr id="15" name="Group 14">
            <a:extLst>
              <a:ext uri="{FF2B5EF4-FFF2-40B4-BE49-F238E27FC236}">
                <a16:creationId xmlns:a16="http://schemas.microsoft.com/office/drawing/2014/main" id="{D42FD7CF-0184-4511-9A3D-236E071BDE92}"/>
              </a:ext>
            </a:extLst>
          </p:cNvPr>
          <p:cNvGrpSpPr/>
          <p:nvPr/>
        </p:nvGrpSpPr>
        <p:grpSpPr>
          <a:xfrm>
            <a:off x="6744809" y="2785984"/>
            <a:ext cx="2136722" cy="2310386"/>
            <a:chOff x="6264188" y="1701006"/>
            <a:chExt cx="2242327" cy="2112407"/>
          </a:xfrm>
        </p:grpSpPr>
        <p:pic>
          <p:nvPicPr>
            <p:cNvPr id="13" name="Picture 12">
              <a:extLst>
                <a:ext uri="{FF2B5EF4-FFF2-40B4-BE49-F238E27FC236}">
                  <a16:creationId xmlns:a16="http://schemas.microsoft.com/office/drawing/2014/main" id="{CDB53E03-D6BE-4B39-BF12-F7BA25117F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4188" y="1701006"/>
              <a:ext cx="2242327" cy="1743075"/>
            </a:xfrm>
            <a:prstGeom prst="rect">
              <a:avLst/>
            </a:prstGeom>
          </p:spPr>
        </p:pic>
        <p:sp>
          <p:nvSpPr>
            <p:cNvPr id="14" name="TextBox 13">
              <a:extLst>
                <a:ext uri="{FF2B5EF4-FFF2-40B4-BE49-F238E27FC236}">
                  <a16:creationId xmlns:a16="http://schemas.microsoft.com/office/drawing/2014/main" id="{5CDD3B7E-65D4-4235-AB3F-072853CF74C0}"/>
                </a:ext>
              </a:extLst>
            </p:cNvPr>
            <p:cNvSpPr txBox="1"/>
            <p:nvPr/>
          </p:nvSpPr>
          <p:spPr>
            <a:xfrm>
              <a:off x="6696236" y="3444081"/>
              <a:ext cx="1584176" cy="369332"/>
            </a:xfrm>
            <a:prstGeom prst="rect">
              <a:avLst/>
            </a:prstGeom>
            <a:noFill/>
          </p:spPr>
          <p:txBody>
            <a:bodyPr wrap="square" rtlCol="0">
              <a:spAutoFit/>
            </a:bodyPr>
            <a:lstStyle/>
            <a:p>
              <a:r>
                <a:rPr lang="en-US" b="1" dirty="0" err="1"/>
                <a:t>Puôc</a:t>
              </a:r>
              <a:r>
                <a:rPr lang="en-US" b="1" dirty="0"/>
                <a:t>-kin-</a:t>
              </a:r>
              <a:r>
                <a:rPr lang="en-US" b="1" dirty="0" err="1"/>
                <a:t>gi</a:t>
              </a:r>
              <a:r>
                <a:rPr lang="vi-VN" b="1" dirty="0"/>
                <a:t>ơ</a:t>
              </a:r>
              <a:endParaRPr lang="en-US" b="1" dirty="0"/>
            </a:p>
          </p:txBody>
        </p:sp>
      </p:grpSp>
    </p:spTree>
    <p:extLst>
      <p:ext uri="{BB962C8B-B14F-4D97-AF65-F5344CB8AC3E}">
        <p14:creationId xmlns:p14="http://schemas.microsoft.com/office/powerpoint/2010/main" val="406399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8289BE6-DE86-485E-A6F6-EEB3A5D7AD71}"/>
              </a:ext>
            </a:extLst>
          </p:cNvPr>
          <p:cNvSpPr txBox="1"/>
          <p:nvPr/>
        </p:nvSpPr>
        <p:spPr>
          <a:xfrm>
            <a:off x="887752" y="59845"/>
            <a:ext cx="2925801" cy="461665"/>
          </a:xfrm>
          <a:prstGeom prst="rect">
            <a:avLst/>
          </a:prstGeom>
          <a:noFill/>
        </p:spPr>
        <p:txBody>
          <a:bodyPr wrap="none" rtlCol="0">
            <a:spAutoFit/>
          </a:bodyPr>
          <a:lstStyle/>
          <a:p>
            <a:r>
              <a:rPr lang="en-US" altLang="zh-CN" sz="2400" b="1" kern="0" dirty="0">
                <a:solidFill>
                  <a:srgbClr val="0000FF"/>
                </a:solidFill>
                <a:ea typeface="微软雅黑" panose="020B0503020204020204" pitchFamily="34" charset="-122"/>
                <a:cs typeface="+mn-ea"/>
                <a:sym typeface="+mn-lt"/>
              </a:rPr>
              <a:t>1. Khoa </a:t>
            </a:r>
            <a:r>
              <a:rPr lang="en-US" altLang="zh-CN" sz="2400" b="1" kern="0" dirty="0" err="1">
                <a:solidFill>
                  <a:srgbClr val="0000FF"/>
                </a:solidFill>
                <a:ea typeface="微软雅黑" panose="020B0503020204020204" pitchFamily="34" charset="-122"/>
                <a:cs typeface="+mn-ea"/>
                <a:sym typeface="+mn-lt"/>
              </a:rPr>
              <a:t>học</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tự</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nhiên</a:t>
            </a:r>
            <a:endParaRPr lang="en-US" sz="2400" b="1" i="1" dirty="0">
              <a:solidFill>
                <a:srgbClr val="0000FF"/>
              </a:solidFill>
            </a:endParaRPr>
          </a:p>
        </p:txBody>
      </p:sp>
      <p:grpSp>
        <p:nvGrpSpPr>
          <p:cNvPr id="21" name="Group 20">
            <a:extLst>
              <a:ext uri="{FF2B5EF4-FFF2-40B4-BE49-F238E27FC236}">
                <a16:creationId xmlns:a16="http://schemas.microsoft.com/office/drawing/2014/main" id="{B9E89CB0-2E5D-4C75-B16C-34CC75D5323D}"/>
              </a:ext>
            </a:extLst>
          </p:cNvPr>
          <p:cNvGrpSpPr/>
          <p:nvPr/>
        </p:nvGrpSpPr>
        <p:grpSpPr>
          <a:xfrm>
            <a:off x="755576" y="521470"/>
            <a:ext cx="7632848" cy="1835049"/>
            <a:chOff x="1223628" y="965088"/>
            <a:chExt cx="7092788" cy="1226343"/>
          </a:xfrm>
        </p:grpSpPr>
        <p:grpSp>
          <p:nvGrpSpPr>
            <p:cNvPr id="7" name="Graphic 2" descr="Questions">
              <a:extLst>
                <a:ext uri="{FF2B5EF4-FFF2-40B4-BE49-F238E27FC236}">
                  <a16:creationId xmlns:a16="http://schemas.microsoft.com/office/drawing/2014/main" id="{3179897F-D50E-46EB-8F36-38497CF38048}"/>
                </a:ext>
              </a:extLst>
            </p:cNvPr>
            <p:cNvGrpSpPr/>
            <p:nvPr/>
          </p:nvGrpSpPr>
          <p:grpSpPr>
            <a:xfrm>
              <a:off x="1223628" y="965088"/>
              <a:ext cx="914400" cy="914400"/>
              <a:chOff x="1073628" y="2422544"/>
              <a:chExt cx="914400" cy="914400"/>
            </a:xfrm>
            <a:solidFill>
              <a:schemeClr val="accent4"/>
            </a:solidFill>
          </p:grpSpPr>
          <p:sp>
            <p:nvSpPr>
              <p:cNvPr id="8" name="Freeform: Shape 7">
                <a:extLst>
                  <a:ext uri="{FF2B5EF4-FFF2-40B4-BE49-F238E27FC236}">
                    <a16:creationId xmlns:a16="http://schemas.microsoft.com/office/drawing/2014/main" id="{423C871A-6168-407C-9F65-9C182CB6C1A3}"/>
                  </a:ext>
                </a:extLst>
              </p:cNvPr>
              <p:cNvSpPr/>
              <p:nvPr/>
            </p:nvSpPr>
            <p:spPr>
              <a:xfrm>
                <a:off x="1271272" y="2754490"/>
                <a:ext cx="180975" cy="180975"/>
              </a:xfrm>
              <a:custGeom>
                <a:avLst/>
                <a:gdLst>
                  <a:gd name="connsiteX0" fmla="*/ 178594 w 180975"/>
                  <a:gd name="connsiteY0" fmla="*/ 92869 h 180975"/>
                  <a:gd name="connsiteX1" fmla="*/ 92869 w 180975"/>
                  <a:gd name="connsiteY1" fmla="*/ 178594 h 180975"/>
                  <a:gd name="connsiteX2" fmla="*/ 7144 w 180975"/>
                  <a:gd name="connsiteY2" fmla="*/ 92869 h 180975"/>
                  <a:gd name="connsiteX3" fmla="*/ 92869 w 180975"/>
                  <a:gd name="connsiteY3" fmla="*/ 7144 h 180975"/>
                  <a:gd name="connsiteX4" fmla="*/ 178594 w 180975"/>
                  <a:gd name="connsiteY4" fmla="*/ 92869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80975">
                    <a:moveTo>
                      <a:pt x="178594" y="92869"/>
                    </a:moveTo>
                    <a:cubicBezTo>
                      <a:pt x="178594" y="140213"/>
                      <a:pt x="140213" y="178594"/>
                      <a:pt x="92869" y="178594"/>
                    </a:cubicBezTo>
                    <a:cubicBezTo>
                      <a:pt x="45524" y="178594"/>
                      <a:pt x="7144" y="140213"/>
                      <a:pt x="7144" y="92869"/>
                    </a:cubicBezTo>
                    <a:cubicBezTo>
                      <a:pt x="7144" y="45524"/>
                      <a:pt x="45524" y="7144"/>
                      <a:pt x="92869" y="7144"/>
                    </a:cubicBezTo>
                    <a:cubicBezTo>
                      <a:pt x="140213" y="7144"/>
                      <a:pt x="178594" y="45524"/>
                      <a:pt x="178594" y="92869"/>
                    </a:cubicBez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4DE9E94-FEF0-4E3A-8C2B-C00A70FF9EF0}"/>
                  </a:ext>
                </a:extLst>
              </p:cNvPr>
              <p:cNvSpPr/>
              <p:nvPr/>
            </p:nvSpPr>
            <p:spPr>
              <a:xfrm>
                <a:off x="1414147" y="3082150"/>
                <a:ext cx="352425" cy="180975"/>
              </a:xfrm>
              <a:custGeom>
                <a:avLst/>
                <a:gdLst>
                  <a:gd name="connsiteX0" fmla="*/ 350044 w 352425"/>
                  <a:gd name="connsiteY0" fmla="*/ 178594 h 180975"/>
                  <a:gd name="connsiteX1" fmla="*/ 350044 w 352425"/>
                  <a:gd name="connsiteY1" fmla="*/ 92869 h 180975"/>
                  <a:gd name="connsiteX2" fmla="*/ 332899 w 352425"/>
                  <a:gd name="connsiteY2" fmla="*/ 58579 h 180975"/>
                  <a:gd name="connsiteX3" fmla="*/ 249079 w 352425"/>
                  <a:gd name="connsiteY3" fmla="*/ 18574 h 180975"/>
                  <a:gd name="connsiteX4" fmla="*/ 178594 w 352425"/>
                  <a:gd name="connsiteY4" fmla="*/ 7144 h 180975"/>
                  <a:gd name="connsiteX5" fmla="*/ 108109 w 352425"/>
                  <a:gd name="connsiteY5" fmla="*/ 18574 h 180975"/>
                  <a:gd name="connsiteX6" fmla="*/ 24289 w 352425"/>
                  <a:gd name="connsiteY6" fmla="*/ 58579 h 180975"/>
                  <a:gd name="connsiteX7" fmla="*/ 7144 w 352425"/>
                  <a:gd name="connsiteY7" fmla="*/ 92869 h 180975"/>
                  <a:gd name="connsiteX8" fmla="*/ 7144 w 352425"/>
                  <a:gd name="connsiteY8" fmla="*/ 17859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 h="180975">
                    <a:moveTo>
                      <a:pt x="350044" y="178594"/>
                    </a:moveTo>
                    <a:lnTo>
                      <a:pt x="350044" y="92869"/>
                    </a:lnTo>
                    <a:cubicBezTo>
                      <a:pt x="350395" y="79297"/>
                      <a:pt x="343967" y="66441"/>
                      <a:pt x="332899" y="58579"/>
                    </a:cubicBezTo>
                    <a:cubicBezTo>
                      <a:pt x="308225" y="39267"/>
                      <a:pt x="279611" y="25610"/>
                      <a:pt x="249079" y="18574"/>
                    </a:cubicBezTo>
                    <a:cubicBezTo>
                      <a:pt x="226186" y="11692"/>
                      <a:pt x="202488" y="7850"/>
                      <a:pt x="178594" y="7144"/>
                    </a:cubicBezTo>
                    <a:cubicBezTo>
                      <a:pt x="154643" y="7218"/>
                      <a:pt x="130855" y="11075"/>
                      <a:pt x="108109" y="18574"/>
                    </a:cubicBezTo>
                    <a:cubicBezTo>
                      <a:pt x="78010" y="26813"/>
                      <a:pt x="49624" y="40361"/>
                      <a:pt x="24289" y="58579"/>
                    </a:cubicBezTo>
                    <a:cubicBezTo>
                      <a:pt x="13543" y="66712"/>
                      <a:pt x="7203" y="79392"/>
                      <a:pt x="7144" y="92869"/>
                    </a:cubicBezTo>
                    <a:lnTo>
                      <a:pt x="7144" y="178594"/>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254A764-FA9E-4EA0-B340-EA53FDC7477C}"/>
                  </a:ext>
                </a:extLst>
              </p:cNvPr>
              <p:cNvSpPr/>
              <p:nvPr/>
            </p:nvSpPr>
            <p:spPr>
              <a:xfrm>
                <a:off x="1499872" y="2887840"/>
                <a:ext cx="180975" cy="180975"/>
              </a:xfrm>
              <a:custGeom>
                <a:avLst/>
                <a:gdLst>
                  <a:gd name="connsiteX0" fmla="*/ 178594 w 180975"/>
                  <a:gd name="connsiteY0" fmla="*/ 92869 h 180975"/>
                  <a:gd name="connsiteX1" fmla="*/ 92869 w 180975"/>
                  <a:gd name="connsiteY1" fmla="*/ 178594 h 180975"/>
                  <a:gd name="connsiteX2" fmla="*/ 7144 w 180975"/>
                  <a:gd name="connsiteY2" fmla="*/ 92869 h 180975"/>
                  <a:gd name="connsiteX3" fmla="*/ 92869 w 180975"/>
                  <a:gd name="connsiteY3" fmla="*/ 7144 h 180975"/>
                  <a:gd name="connsiteX4" fmla="*/ 178594 w 180975"/>
                  <a:gd name="connsiteY4" fmla="*/ 92869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80975">
                    <a:moveTo>
                      <a:pt x="178594" y="92869"/>
                    </a:moveTo>
                    <a:cubicBezTo>
                      <a:pt x="178594" y="140213"/>
                      <a:pt x="140213" y="178594"/>
                      <a:pt x="92869" y="178594"/>
                    </a:cubicBezTo>
                    <a:cubicBezTo>
                      <a:pt x="45524" y="178594"/>
                      <a:pt x="7144" y="140213"/>
                      <a:pt x="7144" y="92869"/>
                    </a:cubicBezTo>
                    <a:cubicBezTo>
                      <a:pt x="7144" y="45524"/>
                      <a:pt x="45524" y="7144"/>
                      <a:pt x="92869" y="7144"/>
                    </a:cubicBezTo>
                    <a:cubicBezTo>
                      <a:pt x="140213" y="7144"/>
                      <a:pt x="178594" y="45524"/>
                      <a:pt x="178594" y="92869"/>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EC1CD91-BA4C-4908-B11B-733CC0A132C2}"/>
                  </a:ext>
                </a:extLst>
              </p:cNvPr>
              <p:cNvSpPr/>
              <p:nvPr/>
            </p:nvSpPr>
            <p:spPr>
              <a:xfrm>
                <a:off x="1185533" y="2948800"/>
                <a:ext cx="323850" cy="180975"/>
              </a:xfrm>
              <a:custGeom>
                <a:avLst/>
                <a:gdLst>
                  <a:gd name="connsiteX0" fmla="*/ 230042 w 323850"/>
                  <a:gd name="connsiteY0" fmla="*/ 161449 h 180975"/>
                  <a:gd name="connsiteX1" fmla="*/ 230042 w 323850"/>
                  <a:gd name="connsiteY1" fmla="*/ 161449 h 180975"/>
                  <a:gd name="connsiteX2" fmla="*/ 317672 w 323850"/>
                  <a:gd name="connsiteY2" fmla="*/ 117634 h 180975"/>
                  <a:gd name="connsiteX3" fmla="*/ 283382 w 323850"/>
                  <a:gd name="connsiteY3" fmla="*/ 33814 h 180975"/>
                  <a:gd name="connsiteX4" fmla="*/ 283382 w 323850"/>
                  <a:gd name="connsiteY4" fmla="*/ 30004 h 180975"/>
                  <a:gd name="connsiteX5" fmla="*/ 249092 w 323850"/>
                  <a:gd name="connsiteY5" fmla="*/ 18574 h 180975"/>
                  <a:gd name="connsiteX6" fmla="*/ 178607 w 323850"/>
                  <a:gd name="connsiteY6" fmla="*/ 7144 h 180975"/>
                  <a:gd name="connsiteX7" fmla="*/ 108122 w 323850"/>
                  <a:gd name="connsiteY7" fmla="*/ 18574 h 180975"/>
                  <a:gd name="connsiteX8" fmla="*/ 24302 w 323850"/>
                  <a:gd name="connsiteY8" fmla="*/ 58579 h 180975"/>
                  <a:gd name="connsiteX9" fmla="*/ 7157 w 323850"/>
                  <a:gd name="connsiteY9" fmla="*/ 92869 h 180975"/>
                  <a:gd name="connsiteX10" fmla="*/ 7157 w 323850"/>
                  <a:gd name="connsiteY10" fmla="*/ 178594 h 180975"/>
                  <a:gd name="connsiteX11" fmla="*/ 212897 w 323850"/>
                  <a:gd name="connsiteY11" fmla="*/ 178594 h 180975"/>
                  <a:gd name="connsiteX12" fmla="*/ 230042 w 323850"/>
                  <a:gd name="connsiteY12" fmla="*/ 16144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80975">
                    <a:moveTo>
                      <a:pt x="230042" y="161449"/>
                    </a:moveTo>
                    <a:lnTo>
                      <a:pt x="230042" y="161449"/>
                    </a:lnTo>
                    <a:cubicBezTo>
                      <a:pt x="256788" y="142362"/>
                      <a:pt x="286355" y="127578"/>
                      <a:pt x="317672" y="117634"/>
                    </a:cubicBezTo>
                    <a:cubicBezTo>
                      <a:pt x="296012" y="95062"/>
                      <a:pt x="283752" y="65095"/>
                      <a:pt x="283382" y="33814"/>
                    </a:cubicBezTo>
                    <a:lnTo>
                      <a:pt x="283382" y="30004"/>
                    </a:lnTo>
                    <a:cubicBezTo>
                      <a:pt x="272254" y="25341"/>
                      <a:pt x="260792" y="21521"/>
                      <a:pt x="249092" y="18574"/>
                    </a:cubicBezTo>
                    <a:cubicBezTo>
                      <a:pt x="226200" y="11692"/>
                      <a:pt x="202502" y="7849"/>
                      <a:pt x="178607" y="7144"/>
                    </a:cubicBezTo>
                    <a:cubicBezTo>
                      <a:pt x="154657" y="7217"/>
                      <a:pt x="130869" y="11075"/>
                      <a:pt x="108122" y="18574"/>
                    </a:cubicBezTo>
                    <a:cubicBezTo>
                      <a:pt x="78329" y="27618"/>
                      <a:pt x="50071" y="41104"/>
                      <a:pt x="24302" y="58579"/>
                    </a:cubicBezTo>
                    <a:cubicBezTo>
                      <a:pt x="13234" y="66441"/>
                      <a:pt x="6806" y="79297"/>
                      <a:pt x="7157" y="92869"/>
                    </a:cubicBezTo>
                    <a:lnTo>
                      <a:pt x="7157" y="178594"/>
                    </a:lnTo>
                    <a:lnTo>
                      <a:pt x="212897" y="178594"/>
                    </a:lnTo>
                    <a:cubicBezTo>
                      <a:pt x="217620" y="171966"/>
                      <a:pt x="223415" y="166171"/>
                      <a:pt x="230042" y="161449"/>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DA99D85-3DDC-4952-8B04-CCB9B74C9DE2}"/>
                  </a:ext>
                </a:extLst>
              </p:cNvPr>
              <p:cNvSpPr/>
              <p:nvPr/>
            </p:nvSpPr>
            <p:spPr>
              <a:xfrm>
                <a:off x="1461768" y="2491600"/>
                <a:ext cx="409575" cy="371475"/>
              </a:xfrm>
              <a:custGeom>
                <a:avLst/>
                <a:gdLst>
                  <a:gd name="connsiteX0" fmla="*/ 386719 w 409575"/>
                  <a:gd name="connsiteY0" fmla="*/ 7144 h 371475"/>
                  <a:gd name="connsiteX1" fmla="*/ 26959 w 409575"/>
                  <a:gd name="connsiteY1" fmla="*/ 7144 h 371475"/>
                  <a:gd name="connsiteX2" fmla="*/ 7147 w 409575"/>
                  <a:gd name="connsiteY2" fmla="*/ 27241 h 371475"/>
                  <a:gd name="connsiteX3" fmla="*/ 7147 w 409575"/>
                  <a:gd name="connsiteY3" fmla="*/ 272510 h 371475"/>
                  <a:gd name="connsiteX4" fmla="*/ 26764 w 409575"/>
                  <a:gd name="connsiteY4" fmla="*/ 292891 h 371475"/>
                  <a:gd name="connsiteX5" fmla="*/ 26959 w 409575"/>
                  <a:gd name="connsiteY5" fmla="*/ 292894 h 371475"/>
                  <a:gd name="connsiteX6" fmla="*/ 84109 w 409575"/>
                  <a:gd name="connsiteY6" fmla="*/ 292894 h 371475"/>
                  <a:gd name="connsiteX7" fmla="*/ 84109 w 409575"/>
                  <a:gd name="connsiteY7" fmla="*/ 373285 h 371475"/>
                  <a:gd name="connsiteX8" fmla="*/ 163072 w 409575"/>
                  <a:gd name="connsiteY8" fmla="*/ 292894 h 371475"/>
                  <a:gd name="connsiteX9" fmla="*/ 386719 w 409575"/>
                  <a:gd name="connsiteY9" fmla="*/ 292894 h 371475"/>
                  <a:gd name="connsiteX10" fmla="*/ 406626 w 409575"/>
                  <a:gd name="connsiteY10" fmla="*/ 272796 h 371475"/>
                  <a:gd name="connsiteX11" fmla="*/ 406626 w 409575"/>
                  <a:gd name="connsiteY11" fmla="*/ 27241 h 371475"/>
                  <a:gd name="connsiteX12" fmla="*/ 386719 w 409575"/>
                  <a:gd name="connsiteY12" fmla="*/ 7144 h 371475"/>
                  <a:gd name="connsiteX13" fmla="*/ 205172 w 409575"/>
                  <a:gd name="connsiteY13" fmla="*/ 257175 h 371475"/>
                  <a:gd name="connsiteX14" fmla="*/ 184029 w 409575"/>
                  <a:gd name="connsiteY14" fmla="*/ 236028 h 371475"/>
                  <a:gd name="connsiteX15" fmla="*/ 205176 w 409575"/>
                  <a:gd name="connsiteY15" fmla="*/ 214884 h 371475"/>
                  <a:gd name="connsiteX16" fmla="*/ 226318 w 409575"/>
                  <a:gd name="connsiteY16" fmla="*/ 235744 h 371475"/>
                  <a:gd name="connsiteX17" fmla="*/ 205652 w 409575"/>
                  <a:gd name="connsiteY17" fmla="*/ 257172 h 371475"/>
                  <a:gd name="connsiteX18" fmla="*/ 205172 w 409575"/>
                  <a:gd name="connsiteY18" fmla="*/ 257175 h 371475"/>
                  <a:gd name="connsiteX19" fmla="*/ 218793 w 409575"/>
                  <a:gd name="connsiteY19" fmla="*/ 170021 h 371475"/>
                  <a:gd name="connsiteX20" fmla="*/ 218793 w 409575"/>
                  <a:gd name="connsiteY20" fmla="*/ 200025 h 371475"/>
                  <a:gd name="connsiteX21" fmla="*/ 191647 w 409575"/>
                  <a:gd name="connsiteY21" fmla="*/ 200025 h 371475"/>
                  <a:gd name="connsiteX22" fmla="*/ 191647 w 409575"/>
                  <a:gd name="connsiteY22" fmla="*/ 143923 h 371475"/>
                  <a:gd name="connsiteX23" fmla="*/ 205172 w 409575"/>
                  <a:gd name="connsiteY23" fmla="*/ 143923 h 371475"/>
                  <a:gd name="connsiteX24" fmla="*/ 244034 w 409575"/>
                  <a:gd name="connsiteY24" fmla="*/ 108871 h 371475"/>
                  <a:gd name="connsiteX25" fmla="*/ 206614 w 409575"/>
                  <a:gd name="connsiteY25" fmla="*/ 70102 h 371475"/>
                  <a:gd name="connsiteX26" fmla="*/ 205172 w 409575"/>
                  <a:gd name="connsiteY26" fmla="*/ 70104 h 371475"/>
                  <a:gd name="connsiteX27" fmla="*/ 166405 w 409575"/>
                  <a:gd name="connsiteY27" fmla="*/ 102278 h 371475"/>
                  <a:gd name="connsiteX28" fmla="*/ 166405 w 409575"/>
                  <a:gd name="connsiteY28" fmla="*/ 108871 h 371475"/>
                  <a:gd name="connsiteX29" fmla="*/ 166405 w 409575"/>
                  <a:gd name="connsiteY29" fmla="*/ 111252 h 371475"/>
                  <a:gd name="connsiteX30" fmla="*/ 139259 w 409575"/>
                  <a:gd name="connsiteY30" fmla="*/ 111252 h 371475"/>
                  <a:gd name="connsiteX31" fmla="*/ 139259 w 409575"/>
                  <a:gd name="connsiteY31" fmla="*/ 108871 h 371475"/>
                  <a:gd name="connsiteX32" fmla="*/ 197811 w 409575"/>
                  <a:gd name="connsiteY32" fmla="*/ 42868 h 371475"/>
                  <a:gd name="connsiteX33" fmla="*/ 205172 w 409575"/>
                  <a:gd name="connsiteY33" fmla="*/ 42863 h 371475"/>
                  <a:gd name="connsiteX34" fmla="*/ 271180 w 409575"/>
                  <a:gd name="connsiteY34" fmla="*/ 107338 h 371475"/>
                  <a:gd name="connsiteX35" fmla="*/ 271180 w 409575"/>
                  <a:gd name="connsiteY35" fmla="*/ 108871 h 371475"/>
                  <a:gd name="connsiteX36" fmla="*/ 218793 w 409575"/>
                  <a:gd name="connsiteY36" fmla="*/ 17002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9575" h="371475">
                    <a:moveTo>
                      <a:pt x="386719" y="7144"/>
                    </a:moveTo>
                    <a:lnTo>
                      <a:pt x="26959" y="7144"/>
                    </a:lnTo>
                    <a:cubicBezTo>
                      <a:pt x="15949" y="7249"/>
                      <a:pt x="7094" y="16231"/>
                      <a:pt x="7147" y="27241"/>
                    </a:cubicBezTo>
                    <a:lnTo>
                      <a:pt x="7147" y="272510"/>
                    </a:lnTo>
                    <a:cubicBezTo>
                      <a:pt x="6937" y="283555"/>
                      <a:pt x="15719" y="292680"/>
                      <a:pt x="26764" y="292891"/>
                    </a:cubicBezTo>
                    <a:cubicBezTo>
                      <a:pt x="26829" y="292892"/>
                      <a:pt x="26895" y="292893"/>
                      <a:pt x="26959" y="292894"/>
                    </a:cubicBezTo>
                    <a:lnTo>
                      <a:pt x="84109" y="292894"/>
                    </a:lnTo>
                    <a:lnTo>
                      <a:pt x="84109" y="373285"/>
                    </a:lnTo>
                    <a:lnTo>
                      <a:pt x="163072" y="292894"/>
                    </a:lnTo>
                    <a:lnTo>
                      <a:pt x="386719" y="292894"/>
                    </a:lnTo>
                    <a:cubicBezTo>
                      <a:pt x="397744" y="292789"/>
                      <a:pt x="406626" y="283822"/>
                      <a:pt x="406626" y="272796"/>
                    </a:cubicBezTo>
                    <a:lnTo>
                      <a:pt x="406626" y="27241"/>
                    </a:lnTo>
                    <a:cubicBezTo>
                      <a:pt x="406627" y="16216"/>
                      <a:pt x="397744" y="7248"/>
                      <a:pt x="386719" y="7144"/>
                    </a:cubicBezTo>
                    <a:close/>
                    <a:moveTo>
                      <a:pt x="205172" y="257175"/>
                    </a:moveTo>
                    <a:cubicBezTo>
                      <a:pt x="193494" y="257174"/>
                      <a:pt x="184028" y="247706"/>
                      <a:pt x="184029" y="236028"/>
                    </a:cubicBezTo>
                    <a:cubicBezTo>
                      <a:pt x="184030" y="224349"/>
                      <a:pt x="193497" y="214883"/>
                      <a:pt x="205176" y="214884"/>
                    </a:cubicBezTo>
                    <a:cubicBezTo>
                      <a:pt x="216742" y="214885"/>
                      <a:pt x="226161" y="224179"/>
                      <a:pt x="226318" y="235744"/>
                    </a:cubicBezTo>
                    <a:cubicBezTo>
                      <a:pt x="226528" y="247367"/>
                      <a:pt x="217276" y="256962"/>
                      <a:pt x="205652" y="257172"/>
                    </a:cubicBezTo>
                    <a:cubicBezTo>
                      <a:pt x="205492" y="257175"/>
                      <a:pt x="205332" y="257176"/>
                      <a:pt x="205172" y="257175"/>
                    </a:cubicBezTo>
                    <a:close/>
                    <a:moveTo>
                      <a:pt x="218793" y="170021"/>
                    </a:moveTo>
                    <a:lnTo>
                      <a:pt x="218793" y="200025"/>
                    </a:lnTo>
                    <a:lnTo>
                      <a:pt x="191647" y="200025"/>
                    </a:lnTo>
                    <a:lnTo>
                      <a:pt x="191647" y="143923"/>
                    </a:lnTo>
                    <a:lnTo>
                      <a:pt x="205172" y="143923"/>
                    </a:lnTo>
                    <a:cubicBezTo>
                      <a:pt x="228794" y="143923"/>
                      <a:pt x="244034" y="130112"/>
                      <a:pt x="244034" y="108871"/>
                    </a:cubicBezTo>
                    <a:cubicBezTo>
                      <a:pt x="244407" y="87832"/>
                      <a:pt x="227653" y="70475"/>
                      <a:pt x="206614" y="70102"/>
                    </a:cubicBezTo>
                    <a:cubicBezTo>
                      <a:pt x="206134" y="70094"/>
                      <a:pt x="205653" y="70094"/>
                      <a:pt x="205172" y="70104"/>
                    </a:cubicBezTo>
                    <a:cubicBezTo>
                      <a:pt x="185582" y="68284"/>
                      <a:pt x="168226" y="82688"/>
                      <a:pt x="166405" y="102278"/>
                    </a:cubicBezTo>
                    <a:cubicBezTo>
                      <a:pt x="166202" y="104471"/>
                      <a:pt x="166202" y="106678"/>
                      <a:pt x="166405" y="108871"/>
                    </a:cubicBezTo>
                    <a:lnTo>
                      <a:pt x="166405" y="111252"/>
                    </a:lnTo>
                    <a:lnTo>
                      <a:pt x="139259" y="111252"/>
                    </a:lnTo>
                    <a:lnTo>
                      <a:pt x="139259" y="108871"/>
                    </a:lnTo>
                    <a:cubicBezTo>
                      <a:pt x="137202" y="74476"/>
                      <a:pt x="163417" y="44926"/>
                      <a:pt x="197811" y="42868"/>
                    </a:cubicBezTo>
                    <a:cubicBezTo>
                      <a:pt x="200263" y="42722"/>
                      <a:pt x="202720" y="42720"/>
                      <a:pt x="205172" y="42863"/>
                    </a:cubicBezTo>
                    <a:cubicBezTo>
                      <a:pt x="241204" y="42440"/>
                      <a:pt x="270758" y="71306"/>
                      <a:pt x="271180" y="107338"/>
                    </a:cubicBezTo>
                    <a:cubicBezTo>
                      <a:pt x="271186" y="107849"/>
                      <a:pt x="271186" y="108360"/>
                      <a:pt x="271180" y="108871"/>
                    </a:cubicBezTo>
                    <a:cubicBezTo>
                      <a:pt x="272105" y="139716"/>
                      <a:pt x="249415" y="166203"/>
                      <a:pt x="218793" y="170021"/>
                    </a:cubicBezTo>
                    <a:close/>
                  </a:path>
                </a:pathLst>
              </a:custGeom>
              <a:grpFill/>
              <a:ln w="9525" cap="flat">
                <a:noFill/>
                <a:prstDash val="solid"/>
                <a:miter/>
              </a:ln>
            </p:spPr>
            <p:txBody>
              <a:bodyPr rtlCol="0" anchor="ctr"/>
              <a:lstStyle/>
              <a:p>
                <a:endParaRPr lang="en-US"/>
              </a:p>
            </p:txBody>
          </p:sp>
        </p:grpSp>
        <p:sp>
          <p:nvSpPr>
            <p:cNvPr id="19" name="Rectangle: Rounded Corners 18">
              <a:extLst>
                <a:ext uri="{FF2B5EF4-FFF2-40B4-BE49-F238E27FC236}">
                  <a16:creationId xmlns:a16="http://schemas.microsoft.com/office/drawing/2014/main" id="{FD2A8DA7-BE44-4416-82E6-A53848FF1172}"/>
                </a:ext>
              </a:extLst>
            </p:cNvPr>
            <p:cNvSpPr/>
            <p:nvPr/>
          </p:nvSpPr>
          <p:spPr>
            <a:xfrm>
              <a:off x="2121892" y="1419906"/>
              <a:ext cx="6194524" cy="7715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75000"/>
                      <a:lumOff val="25000"/>
                    </a:schemeClr>
                  </a:solidFill>
                </a:rPr>
                <a:t>Sự</a:t>
              </a:r>
              <a:r>
                <a:rPr lang="en-US" sz="2400" dirty="0">
                  <a:solidFill>
                    <a:schemeClr val="tx1">
                      <a:lumMod val="75000"/>
                      <a:lumOff val="25000"/>
                    </a:schemeClr>
                  </a:solidFill>
                </a:rPr>
                <a:t> </a:t>
              </a:r>
              <a:r>
                <a:rPr lang="en-US" sz="2400" dirty="0" err="1">
                  <a:solidFill>
                    <a:schemeClr val="tx1">
                      <a:lumMod val="75000"/>
                      <a:lumOff val="25000"/>
                    </a:schemeClr>
                  </a:solidFill>
                </a:rPr>
                <a:t>phát</a:t>
              </a:r>
              <a:r>
                <a:rPr lang="en-US" sz="2400" dirty="0">
                  <a:solidFill>
                    <a:schemeClr val="tx1">
                      <a:lumMod val="75000"/>
                      <a:lumOff val="25000"/>
                    </a:schemeClr>
                  </a:solidFill>
                </a:rPr>
                <a:t> </a:t>
              </a:r>
              <a:r>
                <a:rPr lang="en-US" sz="2400" dirty="0" err="1">
                  <a:solidFill>
                    <a:schemeClr val="tx1">
                      <a:lumMod val="75000"/>
                      <a:lumOff val="25000"/>
                    </a:schemeClr>
                  </a:solidFill>
                </a:rPr>
                <a:t>triển</a:t>
              </a:r>
              <a:r>
                <a:rPr lang="en-US" sz="2400" dirty="0">
                  <a:solidFill>
                    <a:schemeClr val="tx1">
                      <a:lumMod val="75000"/>
                      <a:lumOff val="25000"/>
                    </a:schemeClr>
                  </a:solidFill>
                </a:rPr>
                <a:t> </a:t>
              </a:r>
              <a:r>
                <a:rPr lang="en-US" sz="2400" dirty="0" err="1">
                  <a:solidFill>
                    <a:schemeClr val="tx1">
                      <a:lumMod val="75000"/>
                      <a:lumOff val="25000"/>
                    </a:schemeClr>
                  </a:solidFill>
                </a:rPr>
                <a:t>của</a:t>
              </a:r>
              <a:r>
                <a:rPr lang="en-US" sz="2400" dirty="0">
                  <a:solidFill>
                    <a:schemeClr val="tx1">
                      <a:lumMod val="75000"/>
                      <a:lumOff val="25000"/>
                    </a:schemeClr>
                  </a:solidFill>
                </a:rPr>
                <a:t> khoa </a:t>
              </a:r>
              <a:r>
                <a:rPr lang="en-US" sz="2400" dirty="0" err="1">
                  <a:solidFill>
                    <a:schemeClr val="tx1">
                      <a:lumMod val="75000"/>
                      <a:lumOff val="25000"/>
                    </a:schemeClr>
                  </a:solidFill>
                </a:rPr>
                <a:t>học</a:t>
              </a:r>
              <a:r>
                <a:rPr lang="en-US" sz="2400" dirty="0">
                  <a:solidFill>
                    <a:schemeClr val="tx1">
                      <a:lumMod val="75000"/>
                      <a:lumOff val="25000"/>
                    </a:schemeClr>
                  </a:solidFill>
                </a:rPr>
                <a:t> </a:t>
              </a:r>
              <a:r>
                <a:rPr lang="en-US" sz="2400" dirty="0" err="1">
                  <a:solidFill>
                    <a:schemeClr val="tx1">
                      <a:lumMod val="75000"/>
                      <a:lumOff val="25000"/>
                    </a:schemeClr>
                  </a:solidFill>
                </a:rPr>
                <a:t>tự</a:t>
              </a:r>
              <a:r>
                <a:rPr lang="en-US" sz="2400" dirty="0">
                  <a:solidFill>
                    <a:schemeClr val="tx1">
                      <a:lumMod val="75000"/>
                      <a:lumOff val="25000"/>
                    </a:schemeClr>
                  </a:solidFill>
                </a:rPr>
                <a:t> </a:t>
              </a:r>
              <a:r>
                <a:rPr lang="en-US" sz="2400" dirty="0" err="1">
                  <a:solidFill>
                    <a:schemeClr val="tx1">
                      <a:lumMod val="75000"/>
                      <a:lumOff val="25000"/>
                    </a:schemeClr>
                  </a:solidFill>
                </a:rPr>
                <a:t>nhiên</a:t>
              </a:r>
              <a:r>
                <a:rPr lang="en-US" sz="2400" dirty="0">
                  <a:solidFill>
                    <a:schemeClr val="tx1">
                      <a:lumMod val="75000"/>
                      <a:lumOff val="25000"/>
                    </a:schemeClr>
                  </a:solidFill>
                </a:rPr>
                <a:t> </a:t>
              </a:r>
              <a:r>
                <a:rPr lang="en-US" sz="2400" dirty="0" err="1">
                  <a:solidFill>
                    <a:schemeClr val="tx1">
                      <a:lumMod val="75000"/>
                      <a:lumOff val="25000"/>
                    </a:schemeClr>
                  </a:solidFill>
                </a:rPr>
                <a:t>có</a:t>
              </a:r>
              <a:r>
                <a:rPr lang="en-US" sz="2400" dirty="0">
                  <a:solidFill>
                    <a:schemeClr val="tx1">
                      <a:lumMod val="75000"/>
                      <a:lumOff val="25000"/>
                    </a:schemeClr>
                  </a:solidFill>
                </a:rPr>
                <a:t> ý </a:t>
              </a:r>
              <a:r>
                <a:rPr lang="en-US" sz="2400" dirty="0" err="1">
                  <a:solidFill>
                    <a:schemeClr val="tx1">
                      <a:lumMod val="75000"/>
                      <a:lumOff val="25000"/>
                    </a:schemeClr>
                  </a:solidFill>
                </a:rPr>
                <a:t>nghĩa</a:t>
              </a:r>
              <a:r>
                <a:rPr lang="en-US" sz="2400" dirty="0">
                  <a:solidFill>
                    <a:schemeClr val="tx1">
                      <a:lumMod val="75000"/>
                      <a:lumOff val="25000"/>
                    </a:schemeClr>
                  </a:solidFill>
                </a:rPr>
                <a:t> </a:t>
              </a:r>
              <a:r>
                <a:rPr lang="en-US" sz="2400" dirty="0" err="1">
                  <a:solidFill>
                    <a:schemeClr val="tx1">
                      <a:lumMod val="75000"/>
                      <a:lumOff val="25000"/>
                    </a:schemeClr>
                  </a:solidFill>
                </a:rPr>
                <a:t>nh</a:t>
              </a:r>
              <a:r>
                <a:rPr lang="vi-VN" sz="2400" dirty="0">
                  <a:solidFill>
                    <a:schemeClr val="tx1">
                      <a:lumMod val="75000"/>
                      <a:lumOff val="25000"/>
                    </a:schemeClr>
                  </a:solidFill>
                </a:rPr>
                <a:t>ư</a:t>
              </a:r>
              <a:r>
                <a:rPr lang="en-US" sz="2400" dirty="0">
                  <a:solidFill>
                    <a:schemeClr val="tx1">
                      <a:lumMod val="75000"/>
                      <a:lumOff val="25000"/>
                    </a:schemeClr>
                  </a:solidFill>
                </a:rPr>
                <a:t> </a:t>
              </a:r>
              <a:r>
                <a:rPr lang="en-US" sz="2400" dirty="0" err="1">
                  <a:solidFill>
                    <a:schemeClr val="tx1">
                      <a:lumMod val="75000"/>
                      <a:lumOff val="25000"/>
                    </a:schemeClr>
                  </a:solidFill>
                </a:rPr>
                <a:t>thế</a:t>
              </a:r>
              <a:r>
                <a:rPr lang="en-US" sz="2400" dirty="0">
                  <a:solidFill>
                    <a:schemeClr val="tx1">
                      <a:lumMod val="75000"/>
                      <a:lumOff val="25000"/>
                    </a:schemeClr>
                  </a:solidFill>
                </a:rPr>
                <a:t> </a:t>
              </a:r>
              <a:r>
                <a:rPr lang="en-US" sz="2400" dirty="0" err="1">
                  <a:solidFill>
                    <a:schemeClr val="tx1">
                      <a:lumMod val="75000"/>
                      <a:lumOff val="25000"/>
                    </a:schemeClr>
                  </a:solidFill>
                </a:rPr>
                <a:t>nào</a:t>
              </a:r>
              <a:r>
                <a:rPr lang="en-US" sz="2400" dirty="0">
                  <a:solidFill>
                    <a:schemeClr val="tx1">
                      <a:lumMod val="75000"/>
                      <a:lumOff val="25000"/>
                    </a:schemeClr>
                  </a:solidFill>
                </a:rPr>
                <a:t> </a:t>
              </a:r>
              <a:r>
                <a:rPr lang="en-US" sz="2400" dirty="0" err="1">
                  <a:solidFill>
                    <a:schemeClr val="tx1">
                      <a:lumMod val="75000"/>
                      <a:lumOff val="25000"/>
                    </a:schemeClr>
                  </a:solidFill>
                </a:rPr>
                <a:t>đối</a:t>
              </a:r>
              <a:r>
                <a:rPr lang="en-US" sz="2400" dirty="0">
                  <a:solidFill>
                    <a:schemeClr val="tx1">
                      <a:lumMod val="75000"/>
                      <a:lumOff val="25000"/>
                    </a:schemeClr>
                  </a:solidFill>
                </a:rPr>
                <a:t> </a:t>
              </a:r>
              <a:r>
                <a:rPr lang="en-US" sz="2400" dirty="0" err="1">
                  <a:solidFill>
                    <a:schemeClr val="tx1">
                      <a:lumMod val="75000"/>
                      <a:lumOff val="25000"/>
                    </a:schemeClr>
                  </a:solidFill>
                </a:rPr>
                <a:t>với</a:t>
              </a:r>
              <a:r>
                <a:rPr lang="en-US" sz="2400" dirty="0">
                  <a:solidFill>
                    <a:schemeClr val="tx1">
                      <a:lumMod val="75000"/>
                      <a:lumOff val="25000"/>
                    </a:schemeClr>
                  </a:solidFill>
                </a:rPr>
                <a:t> </a:t>
              </a:r>
              <a:r>
                <a:rPr lang="en-US" sz="2400" dirty="0" err="1">
                  <a:solidFill>
                    <a:schemeClr val="tx1">
                      <a:lumMod val="75000"/>
                      <a:lumOff val="25000"/>
                    </a:schemeClr>
                  </a:solidFill>
                </a:rPr>
                <a:t>sự</a:t>
              </a:r>
              <a:r>
                <a:rPr lang="en-US" sz="2400" dirty="0">
                  <a:solidFill>
                    <a:schemeClr val="tx1">
                      <a:lumMod val="75000"/>
                      <a:lumOff val="25000"/>
                    </a:schemeClr>
                  </a:solidFill>
                </a:rPr>
                <a:t> </a:t>
              </a:r>
              <a:r>
                <a:rPr lang="en-US" sz="2400" dirty="0" err="1">
                  <a:solidFill>
                    <a:schemeClr val="tx1">
                      <a:lumMod val="75000"/>
                      <a:lumOff val="25000"/>
                    </a:schemeClr>
                  </a:solidFill>
                </a:rPr>
                <a:t>phát</a:t>
              </a:r>
              <a:r>
                <a:rPr lang="en-US" sz="2400" dirty="0">
                  <a:solidFill>
                    <a:schemeClr val="tx1">
                      <a:lumMod val="75000"/>
                      <a:lumOff val="25000"/>
                    </a:schemeClr>
                  </a:solidFill>
                </a:rPr>
                <a:t> </a:t>
              </a:r>
              <a:r>
                <a:rPr lang="en-US" sz="2400" dirty="0" err="1">
                  <a:solidFill>
                    <a:schemeClr val="tx1">
                      <a:lumMod val="75000"/>
                      <a:lumOff val="25000"/>
                    </a:schemeClr>
                  </a:solidFill>
                </a:rPr>
                <a:t>triển</a:t>
              </a:r>
              <a:r>
                <a:rPr lang="en-US" sz="2400" dirty="0">
                  <a:solidFill>
                    <a:schemeClr val="tx1">
                      <a:lumMod val="75000"/>
                      <a:lumOff val="25000"/>
                    </a:schemeClr>
                  </a:solidFill>
                </a:rPr>
                <a:t> </a:t>
              </a:r>
              <a:r>
                <a:rPr lang="en-US" sz="2400" dirty="0" err="1">
                  <a:solidFill>
                    <a:schemeClr val="tx1">
                      <a:lumMod val="75000"/>
                      <a:lumOff val="25000"/>
                    </a:schemeClr>
                  </a:solidFill>
                </a:rPr>
                <a:t>của</a:t>
              </a:r>
              <a:r>
                <a:rPr lang="en-US" sz="2400" dirty="0">
                  <a:solidFill>
                    <a:schemeClr val="tx1">
                      <a:lumMod val="75000"/>
                      <a:lumOff val="25000"/>
                    </a:schemeClr>
                  </a:solidFill>
                </a:rPr>
                <a:t> </a:t>
              </a:r>
              <a:r>
                <a:rPr lang="en-US" sz="2400" dirty="0" err="1">
                  <a:solidFill>
                    <a:schemeClr val="tx1">
                      <a:lumMod val="75000"/>
                      <a:lumOff val="25000"/>
                    </a:schemeClr>
                  </a:solidFill>
                </a:rPr>
                <a:t>xã</a:t>
              </a:r>
              <a:r>
                <a:rPr lang="en-US" sz="2400" dirty="0">
                  <a:solidFill>
                    <a:schemeClr val="tx1">
                      <a:lumMod val="75000"/>
                      <a:lumOff val="25000"/>
                    </a:schemeClr>
                  </a:solidFill>
                </a:rPr>
                <a:t> </a:t>
              </a:r>
              <a:r>
                <a:rPr lang="en-US" sz="2400" dirty="0" err="1">
                  <a:solidFill>
                    <a:schemeClr val="tx1">
                      <a:lumMod val="75000"/>
                      <a:lumOff val="25000"/>
                    </a:schemeClr>
                  </a:solidFill>
                </a:rPr>
                <a:t>hội</a:t>
              </a:r>
              <a:r>
                <a:rPr lang="en-US" sz="2400" dirty="0">
                  <a:solidFill>
                    <a:schemeClr val="tx1">
                      <a:lumMod val="75000"/>
                      <a:lumOff val="25000"/>
                    </a:schemeClr>
                  </a:solidFill>
                </a:rPr>
                <a:t> </a:t>
              </a:r>
              <a:r>
                <a:rPr lang="en-US" sz="2400" dirty="0" err="1">
                  <a:solidFill>
                    <a:schemeClr val="tx1">
                      <a:lumMod val="75000"/>
                      <a:lumOff val="25000"/>
                    </a:schemeClr>
                  </a:solidFill>
                </a:rPr>
                <a:t>lúc</a:t>
              </a:r>
              <a:r>
                <a:rPr lang="en-US" sz="2400" dirty="0">
                  <a:solidFill>
                    <a:schemeClr val="tx1">
                      <a:lumMod val="75000"/>
                      <a:lumOff val="25000"/>
                    </a:schemeClr>
                  </a:solidFill>
                </a:rPr>
                <a:t> </a:t>
              </a:r>
              <a:r>
                <a:rPr lang="en-US" sz="2400" dirty="0" err="1">
                  <a:solidFill>
                    <a:schemeClr val="tx1">
                      <a:lumMod val="75000"/>
                      <a:lumOff val="25000"/>
                    </a:schemeClr>
                  </a:solidFill>
                </a:rPr>
                <a:t>bấy</a:t>
              </a:r>
              <a:r>
                <a:rPr lang="en-US" sz="2400" dirty="0">
                  <a:solidFill>
                    <a:schemeClr val="tx1">
                      <a:lumMod val="75000"/>
                      <a:lumOff val="25000"/>
                    </a:schemeClr>
                  </a:solidFill>
                </a:rPr>
                <a:t> </a:t>
              </a:r>
              <a:r>
                <a:rPr lang="en-US" sz="2400" dirty="0" err="1">
                  <a:solidFill>
                    <a:schemeClr val="tx1">
                      <a:lumMod val="75000"/>
                      <a:lumOff val="25000"/>
                    </a:schemeClr>
                  </a:solidFill>
                </a:rPr>
                <a:t>giờ</a:t>
              </a:r>
              <a:r>
                <a:rPr lang="en-US" sz="2400" dirty="0">
                  <a:solidFill>
                    <a:schemeClr val="tx1">
                      <a:lumMod val="75000"/>
                      <a:lumOff val="25000"/>
                    </a:schemeClr>
                  </a:solidFill>
                </a:rPr>
                <a:t>? </a:t>
              </a:r>
            </a:p>
          </p:txBody>
        </p:sp>
      </p:grpSp>
      <p:grpSp>
        <p:nvGrpSpPr>
          <p:cNvPr id="22" name="Group 21">
            <a:extLst>
              <a:ext uri="{FF2B5EF4-FFF2-40B4-BE49-F238E27FC236}">
                <a16:creationId xmlns:a16="http://schemas.microsoft.com/office/drawing/2014/main" id="{D767F1D3-63D3-45B5-A17B-419A37059D8A}"/>
              </a:ext>
            </a:extLst>
          </p:cNvPr>
          <p:cNvGrpSpPr/>
          <p:nvPr/>
        </p:nvGrpSpPr>
        <p:grpSpPr>
          <a:xfrm>
            <a:off x="647564" y="2275951"/>
            <a:ext cx="7626889" cy="2165665"/>
            <a:chOff x="1490483" y="2882220"/>
            <a:chExt cx="6825933" cy="1340682"/>
          </a:xfrm>
        </p:grpSpPr>
        <p:grpSp>
          <p:nvGrpSpPr>
            <p:cNvPr id="13" name="Graphic 5" descr="Person with idea">
              <a:extLst>
                <a:ext uri="{FF2B5EF4-FFF2-40B4-BE49-F238E27FC236}">
                  <a16:creationId xmlns:a16="http://schemas.microsoft.com/office/drawing/2014/main" id="{9E1384D8-D030-44EA-A2AA-1B41058F22A4}"/>
                </a:ext>
              </a:extLst>
            </p:cNvPr>
            <p:cNvGrpSpPr/>
            <p:nvPr/>
          </p:nvGrpSpPr>
          <p:grpSpPr>
            <a:xfrm>
              <a:off x="1490483" y="2882220"/>
              <a:ext cx="914400" cy="914400"/>
              <a:chOff x="1223628" y="2572544"/>
              <a:chExt cx="914400" cy="914400"/>
            </a:xfrm>
            <a:solidFill>
              <a:schemeClr val="accent5"/>
            </a:solidFill>
          </p:grpSpPr>
          <p:sp>
            <p:nvSpPr>
              <p:cNvPr id="14" name="Freeform: Shape 13">
                <a:extLst>
                  <a:ext uri="{FF2B5EF4-FFF2-40B4-BE49-F238E27FC236}">
                    <a16:creationId xmlns:a16="http://schemas.microsoft.com/office/drawing/2014/main" id="{5FCE41B5-8E2F-49BB-BA4C-AFA4EA765AC8}"/>
                  </a:ext>
                </a:extLst>
              </p:cNvPr>
              <p:cNvSpPr/>
              <p:nvPr/>
            </p:nvSpPr>
            <p:spPr>
              <a:xfrm>
                <a:off x="1357359" y="3238912"/>
                <a:ext cx="342900" cy="171450"/>
              </a:xfrm>
              <a:custGeom>
                <a:avLst/>
                <a:gdLst>
                  <a:gd name="connsiteX0" fmla="*/ 337185 w 342900"/>
                  <a:gd name="connsiteY0" fmla="*/ 171832 h 171450"/>
                  <a:gd name="connsiteX1" fmla="*/ 337185 w 342900"/>
                  <a:gd name="connsiteY1" fmla="*/ 89250 h 171450"/>
                  <a:gd name="connsiteX2" fmla="*/ 320612 w 342900"/>
                  <a:gd name="connsiteY2" fmla="*/ 56198 h 171450"/>
                  <a:gd name="connsiteX3" fmla="*/ 239840 w 342900"/>
                  <a:gd name="connsiteY3" fmla="*/ 18098 h 171450"/>
                  <a:gd name="connsiteX4" fmla="*/ 171926 w 342900"/>
                  <a:gd name="connsiteY4" fmla="*/ 7144 h 171450"/>
                  <a:gd name="connsiteX5" fmla="*/ 104394 w 342900"/>
                  <a:gd name="connsiteY5" fmla="*/ 17622 h 171450"/>
                  <a:gd name="connsiteX6" fmla="*/ 23622 w 342900"/>
                  <a:gd name="connsiteY6" fmla="*/ 55722 h 171450"/>
                  <a:gd name="connsiteX7" fmla="*/ 7144 w 342900"/>
                  <a:gd name="connsiteY7" fmla="*/ 88774 h 171450"/>
                  <a:gd name="connsiteX8" fmla="*/ 7144 w 342900"/>
                  <a:gd name="connsiteY8" fmla="*/ 17183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900" h="171450">
                    <a:moveTo>
                      <a:pt x="337185" y="171832"/>
                    </a:moveTo>
                    <a:lnTo>
                      <a:pt x="337185" y="89250"/>
                    </a:lnTo>
                    <a:cubicBezTo>
                      <a:pt x="337522" y="76158"/>
                      <a:pt x="331305" y="63759"/>
                      <a:pt x="320612" y="56198"/>
                    </a:cubicBezTo>
                    <a:cubicBezTo>
                      <a:pt x="296811" y="37721"/>
                      <a:pt x="269235" y="24713"/>
                      <a:pt x="239840" y="18098"/>
                    </a:cubicBezTo>
                    <a:cubicBezTo>
                      <a:pt x="217782" y="11476"/>
                      <a:pt x="194947" y="7793"/>
                      <a:pt x="171926" y="7144"/>
                    </a:cubicBezTo>
                    <a:cubicBezTo>
                      <a:pt x="149006" y="7092"/>
                      <a:pt x="126221" y="10628"/>
                      <a:pt x="104394" y="17622"/>
                    </a:cubicBezTo>
                    <a:cubicBezTo>
                      <a:pt x="75417" y="25414"/>
                      <a:pt x="48064" y="38317"/>
                      <a:pt x="23622" y="55722"/>
                    </a:cubicBezTo>
                    <a:cubicBezTo>
                      <a:pt x="13298" y="63585"/>
                      <a:pt x="7209" y="75796"/>
                      <a:pt x="7144" y="88774"/>
                    </a:cubicBezTo>
                    <a:lnTo>
                      <a:pt x="7144" y="171832"/>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2F54CA0-46A1-4AA7-930C-39C733453A8E}"/>
                  </a:ext>
                </a:extLst>
              </p:cNvPr>
              <p:cNvSpPr/>
              <p:nvPr/>
            </p:nvSpPr>
            <p:spPr>
              <a:xfrm>
                <a:off x="1439560" y="3051175"/>
                <a:ext cx="171450" cy="171450"/>
              </a:xfrm>
              <a:custGeom>
                <a:avLst/>
                <a:gdLst>
                  <a:gd name="connsiteX0" fmla="*/ 172307 w 171450"/>
                  <a:gd name="connsiteY0" fmla="*/ 89725 h 171450"/>
                  <a:gd name="connsiteX1" fmla="*/ 89726 w 171450"/>
                  <a:gd name="connsiteY1" fmla="*/ 172307 h 171450"/>
                  <a:gd name="connsiteX2" fmla="*/ 7144 w 171450"/>
                  <a:gd name="connsiteY2" fmla="*/ 89725 h 171450"/>
                  <a:gd name="connsiteX3" fmla="*/ 89726 w 171450"/>
                  <a:gd name="connsiteY3" fmla="*/ 7144 h 171450"/>
                  <a:gd name="connsiteX4" fmla="*/ 172307 w 171450"/>
                  <a:gd name="connsiteY4" fmla="*/ 89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2307" y="89725"/>
                    </a:moveTo>
                    <a:cubicBezTo>
                      <a:pt x="172307" y="135334"/>
                      <a:pt x="135334" y="172307"/>
                      <a:pt x="89726" y="172307"/>
                    </a:cubicBezTo>
                    <a:cubicBezTo>
                      <a:pt x="44117" y="172307"/>
                      <a:pt x="7144" y="135334"/>
                      <a:pt x="7144" y="89725"/>
                    </a:cubicBezTo>
                    <a:cubicBezTo>
                      <a:pt x="7144" y="44117"/>
                      <a:pt x="44117" y="7144"/>
                      <a:pt x="89726" y="7144"/>
                    </a:cubicBezTo>
                    <a:cubicBezTo>
                      <a:pt x="135334" y="7144"/>
                      <a:pt x="172307" y="44117"/>
                      <a:pt x="172307" y="89725"/>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937FEDD-9B0B-4CB2-AE81-8073328C87CB}"/>
                  </a:ext>
                </a:extLst>
              </p:cNvPr>
              <p:cNvSpPr/>
              <p:nvPr/>
            </p:nvSpPr>
            <p:spPr>
              <a:xfrm>
                <a:off x="1557096" y="2651125"/>
                <a:ext cx="447675" cy="457200"/>
              </a:xfrm>
              <a:custGeom>
                <a:avLst/>
                <a:gdLst>
                  <a:gd name="connsiteX0" fmla="*/ 421578 w 447675"/>
                  <a:gd name="connsiteY0" fmla="*/ 7144 h 457200"/>
                  <a:gd name="connsiteX1" fmla="*/ 30101 w 447675"/>
                  <a:gd name="connsiteY1" fmla="*/ 7144 h 457200"/>
                  <a:gd name="connsiteX2" fmla="*/ 7146 w 447675"/>
                  <a:gd name="connsiteY2" fmla="*/ 30385 h 457200"/>
                  <a:gd name="connsiteX3" fmla="*/ 7146 w 447675"/>
                  <a:gd name="connsiteY3" fmla="*/ 336328 h 457200"/>
                  <a:gd name="connsiteX4" fmla="*/ 29812 w 447675"/>
                  <a:gd name="connsiteY4" fmla="*/ 359568 h 457200"/>
                  <a:gd name="connsiteX5" fmla="*/ 29910 w 447675"/>
                  <a:gd name="connsiteY5" fmla="*/ 359569 h 457200"/>
                  <a:gd name="connsiteX6" fmla="*/ 102300 w 447675"/>
                  <a:gd name="connsiteY6" fmla="*/ 359569 h 457200"/>
                  <a:gd name="connsiteX7" fmla="*/ 102300 w 447675"/>
                  <a:gd name="connsiteY7" fmla="*/ 455676 h 457200"/>
                  <a:gd name="connsiteX8" fmla="*/ 189645 w 447675"/>
                  <a:gd name="connsiteY8" fmla="*/ 359569 h 457200"/>
                  <a:gd name="connsiteX9" fmla="*/ 421102 w 447675"/>
                  <a:gd name="connsiteY9" fmla="*/ 359569 h 457200"/>
                  <a:gd name="connsiteX10" fmla="*/ 444058 w 447675"/>
                  <a:gd name="connsiteY10" fmla="*/ 336424 h 457200"/>
                  <a:gd name="connsiteX11" fmla="*/ 444057 w 447675"/>
                  <a:gd name="connsiteY11" fmla="*/ 336328 h 457200"/>
                  <a:gd name="connsiteX12" fmla="*/ 444534 w 447675"/>
                  <a:gd name="connsiteY12" fmla="*/ 30671 h 457200"/>
                  <a:gd name="connsiteX13" fmla="*/ 421964 w 447675"/>
                  <a:gd name="connsiteY13" fmla="*/ 7149 h 457200"/>
                  <a:gd name="connsiteX14" fmla="*/ 421578 w 447675"/>
                  <a:gd name="connsiteY14" fmla="*/ 7144 h 457200"/>
                  <a:gd name="connsiteX15" fmla="*/ 288228 w 447675"/>
                  <a:gd name="connsiteY15" fmla="*/ 96583 h 457200"/>
                  <a:gd name="connsiteX16" fmla="*/ 302992 w 447675"/>
                  <a:gd name="connsiteY16" fmla="*/ 81820 h 457200"/>
                  <a:gd name="connsiteX17" fmla="*/ 311427 w 447675"/>
                  <a:gd name="connsiteY17" fmla="*/ 82750 h 457200"/>
                  <a:gd name="connsiteX18" fmla="*/ 311469 w 447675"/>
                  <a:gd name="connsiteY18" fmla="*/ 90202 h 457200"/>
                  <a:gd name="connsiteX19" fmla="*/ 296706 w 447675"/>
                  <a:gd name="connsiteY19" fmla="*/ 104966 h 457200"/>
                  <a:gd name="connsiteX20" fmla="*/ 292515 w 447675"/>
                  <a:gd name="connsiteY20" fmla="*/ 106680 h 457200"/>
                  <a:gd name="connsiteX21" fmla="*/ 288228 w 447675"/>
                  <a:gd name="connsiteY21" fmla="*/ 104966 h 457200"/>
                  <a:gd name="connsiteX22" fmla="*/ 288514 w 447675"/>
                  <a:gd name="connsiteY22" fmla="*/ 96965 h 457200"/>
                  <a:gd name="connsiteX23" fmla="*/ 219934 w 447675"/>
                  <a:gd name="connsiteY23" fmla="*/ 50864 h 457200"/>
                  <a:gd name="connsiteX24" fmla="*/ 225133 w 447675"/>
                  <a:gd name="connsiteY24" fmla="*/ 44156 h 457200"/>
                  <a:gd name="connsiteX25" fmla="*/ 231840 w 447675"/>
                  <a:gd name="connsiteY25" fmla="*/ 49355 h 457200"/>
                  <a:gd name="connsiteX26" fmla="*/ 231840 w 447675"/>
                  <a:gd name="connsiteY26" fmla="*/ 50864 h 457200"/>
                  <a:gd name="connsiteX27" fmla="*/ 231840 w 447675"/>
                  <a:gd name="connsiteY27" fmla="*/ 71628 h 457200"/>
                  <a:gd name="connsiteX28" fmla="*/ 226642 w 447675"/>
                  <a:gd name="connsiteY28" fmla="*/ 78336 h 457200"/>
                  <a:gd name="connsiteX29" fmla="*/ 219934 w 447675"/>
                  <a:gd name="connsiteY29" fmla="*/ 73137 h 457200"/>
                  <a:gd name="connsiteX30" fmla="*/ 219934 w 447675"/>
                  <a:gd name="connsiteY30" fmla="*/ 71628 h 457200"/>
                  <a:gd name="connsiteX31" fmla="*/ 140496 w 447675"/>
                  <a:gd name="connsiteY31" fmla="*/ 80677 h 457200"/>
                  <a:gd name="connsiteX32" fmla="*/ 148711 w 447675"/>
                  <a:gd name="connsiteY32" fmla="*/ 80510 h 457200"/>
                  <a:gd name="connsiteX33" fmla="*/ 148878 w 447675"/>
                  <a:gd name="connsiteY33" fmla="*/ 80677 h 457200"/>
                  <a:gd name="connsiteX34" fmla="*/ 163641 w 447675"/>
                  <a:gd name="connsiteY34" fmla="*/ 95441 h 457200"/>
                  <a:gd name="connsiteX35" fmla="*/ 163641 w 447675"/>
                  <a:gd name="connsiteY35" fmla="*/ 103823 h 457200"/>
                  <a:gd name="connsiteX36" fmla="*/ 159450 w 447675"/>
                  <a:gd name="connsiteY36" fmla="*/ 105537 h 457200"/>
                  <a:gd name="connsiteX37" fmla="*/ 155164 w 447675"/>
                  <a:gd name="connsiteY37" fmla="*/ 103823 h 457200"/>
                  <a:gd name="connsiteX38" fmla="*/ 140496 w 447675"/>
                  <a:gd name="connsiteY38" fmla="*/ 89059 h 457200"/>
                  <a:gd name="connsiteX39" fmla="*/ 140781 w 447675"/>
                  <a:gd name="connsiteY39" fmla="*/ 81058 h 457200"/>
                  <a:gd name="connsiteX40" fmla="*/ 133257 w 447675"/>
                  <a:gd name="connsiteY40" fmla="*/ 169069 h 457200"/>
                  <a:gd name="connsiteX41" fmla="*/ 112778 w 447675"/>
                  <a:gd name="connsiteY41" fmla="*/ 169069 h 457200"/>
                  <a:gd name="connsiteX42" fmla="*/ 107579 w 447675"/>
                  <a:gd name="connsiteY42" fmla="*/ 162361 h 457200"/>
                  <a:gd name="connsiteX43" fmla="*/ 112778 w 447675"/>
                  <a:gd name="connsiteY43" fmla="*/ 157163 h 457200"/>
                  <a:gd name="connsiteX44" fmla="*/ 133257 w 447675"/>
                  <a:gd name="connsiteY44" fmla="*/ 157163 h 457200"/>
                  <a:gd name="connsiteX45" fmla="*/ 139964 w 447675"/>
                  <a:gd name="connsiteY45" fmla="*/ 162361 h 457200"/>
                  <a:gd name="connsiteX46" fmla="*/ 134765 w 447675"/>
                  <a:gd name="connsiteY46" fmla="*/ 169069 h 457200"/>
                  <a:gd name="connsiteX47" fmla="*/ 133257 w 447675"/>
                  <a:gd name="connsiteY47" fmla="*/ 169069 h 457200"/>
                  <a:gd name="connsiteX48" fmla="*/ 163546 w 447675"/>
                  <a:gd name="connsiteY48" fmla="*/ 230029 h 457200"/>
                  <a:gd name="connsiteX49" fmla="*/ 148782 w 447675"/>
                  <a:gd name="connsiteY49" fmla="*/ 244793 h 457200"/>
                  <a:gd name="connsiteX50" fmla="*/ 140358 w 447675"/>
                  <a:gd name="connsiteY50" fmla="*/ 243767 h 457200"/>
                  <a:gd name="connsiteX51" fmla="*/ 140400 w 447675"/>
                  <a:gd name="connsiteY51" fmla="*/ 236315 h 457200"/>
                  <a:gd name="connsiteX52" fmla="*/ 155069 w 447675"/>
                  <a:gd name="connsiteY52" fmla="*/ 221647 h 457200"/>
                  <a:gd name="connsiteX53" fmla="*/ 163504 w 447675"/>
                  <a:gd name="connsiteY53" fmla="*/ 222577 h 457200"/>
                  <a:gd name="connsiteX54" fmla="*/ 163546 w 447675"/>
                  <a:gd name="connsiteY54" fmla="*/ 230029 h 457200"/>
                  <a:gd name="connsiteX55" fmla="*/ 225649 w 447675"/>
                  <a:gd name="connsiteY55" fmla="*/ 297656 h 457200"/>
                  <a:gd name="connsiteX56" fmla="*/ 206599 w 447675"/>
                  <a:gd name="connsiteY56" fmla="*/ 280416 h 457200"/>
                  <a:gd name="connsiteX57" fmla="*/ 243842 w 447675"/>
                  <a:gd name="connsiteY57" fmla="*/ 280416 h 457200"/>
                  <a:gd name="connsiteX58" fmla="*/ 225649 w 447675"/>
                  <a:gd name="connsiteY58" fmla="*/ 297656 h 457200"/>
                  <a:gd name="connsiteX59" fmla="*/ 248890 w 447675"/>
                  <a:gd name="connsiteY59" fmla="*/ 268510 h 457200"/>
                  <a:gd name="connsiteX60" fmla="*/ 202313 w 447675"/>
                  <a:gd name="connsiteY60" fmla="*/ 268510 h 457200"/>
                  <a:gd name="connsiteX61" fmla="*/ 193740 w 447675"/>
                  <a:gd name="connsiteY61" fmla="*/ 259937 h 457200"/>
                  <a:gd name="connsiteX62" fmla="*/ 202313 w 447675"/>
                  <a:gd name="connsiteY62" fmla="*/ 251365 h 457200"/>
                  <a:gd name="connsiteX63" fmla="*/ 248890 w 447675"/>
                  <a:gd name="connsiteY63" fmla="*/ 251365 h 457200"/>
                  <a:gd name="connsiteX64" fmla="*/ 257463 w 447675"/>
                  <a:gd name="connsiteY64" fmla="*/ 259937 h 457200"/>
                  <a:gd name="connsiteX65" fmla="*/ 248890 w 447675"/>
                  <a:gd name="connsiteY65" fmla="*/ 268510 h 457200"/>
                  <a:gd name="connsiteX66" fmla="*/ 260225 w 447675"/>
                  <a:gd name="connsiteY66" fmla="*/ 238887 h 457200"/>
                  <a:gd name="connsiteX67" fmla="*/ 259368 w 447675"/>
                  <a:gd name="connsiteY67" fmla="*/ 239459 h 457200"/>
                  <a:gd name="connsiteX68" fmla="*/ 191835 w 447675"/>
                  <a:gd name="connsiteY68" fmla="*/ 239459 h 457200"/>
                  <a:gd name="connsiteX69" fmla="*/ 190978 w 447675"/>
                  <a:gd name="connsiteY69" fmla="*/ 239459 h 457200"/>
                  <a:gd name="connsiteX70" fmla="*/ 172881 w 447675"/>
                  <a:gd name="connsiteY70" fmla="*/ 210026 h 457200"/>
                  <a:gd name="connsiteX71" fmla="*/ 160879 w 447675"/>
                  <a:gd name="connsiteY71" fmla="*/ 190310 h 457200"/>
                  <a:gd name="connsiteX72" fmla="*/ 155926 w 447675"/>
                  <a:gd name="connsiteY72" fmla="*/ 166306 h 457200"/>
                  <a:gd name="connsiteX73" fmla="*/ 155926 w 447675"/>
                  <a:gd name="connsiteY73" fmla="*/ 163354 h 457200"/>
                  <a:gd name="connsiteX74" fmla="*/ 228178 w 447675"/>
                  <a:gd name="connsiteY74" fmla="*/ 96255 h 457200"/>
                  <a:gd name="connsiteX75" fmla="*/ 295277 w 447675"/>
                  <a:gd name="connsiteY75" fmla="*/ 163354 h 457200"/>
                  <a:gd name="connsiteX76" fmla="*/ 295277 w 447675"/>
                  <a:gd name="connsiteY76" fmla="*/ 165830 h 457200"/>
                  <a:gd name="connsiteX77" fmla="*/ 290419 w 447675"/>
                  <a:gd name="connsiteY77" fmla="*/ 189929 h 457200"/>
                  <a:gd name="connsiteX78" fmla="*/ 278418 w 447675"/>
                  <a:gd name="connsiteY78" fmla="*/ 209645 h 457200"/>
                  <a:gd name="connsiteX79" fmla="*/ 260225 w 447675"/>
                  <a:gd name="connsiteY79" fmla="*/ 238887 h 457200"/>
                  <a:gd name="connsiteX80" fmla="*/ 311755 w 447675"/>
                  <a:gd name="connsiteY80" fmla="*/ 243459 h 457200"/>
                  <a:gd name="connsiteX81" fmla="*/ 307564 w 447675"/>
                  <a:gd name="connsiteY81" fmla="*/ 245174 h 457200"/>
                  <a:gd name="connsiteX82" fmla="*/ 303278 w 447675"/>
                  <a:gd name="connsiteY82" fmla="*/ 243459 h 457200"/>
                  <a:gd name="connsiteX83" fmla="*/ 288514 w 447675"/>
                  <a:gd name="connsiteY83" fmla="*/ 228695 h 457200"/>
                  <a:gd name="connsiteX84" fmla="*/ 289540 w 447675"/>
                  <a:gd name="connsiteY84" fmla="*/ 220271 h 457200"/>
                  <a:gd name="connsiteX85" fmla="*/ 296991 w 447675"/>
                  <a:gd name="connsiteY85" fmla="*/ 220313 h 457200"/>
                  <a:gd name="connsiteX86" fmla="*/ 311755 w 447675"/>
                  <a:gd name="connsiteY86" fmla="*/ 234982 h 457200"/>
                  <a:gd name="connsiteX87" fmla="*/ 311755 w 447675"/>
                  <a:gd name="connsiteY87" fmla="*/ 243459 h 457200"/>
                  <a:gd name="connsiteX88" fmla="*/ 338425 w 447675"/>
                  <a:gd name="connsiteY88" fmla="*/ 169069 h 457200"/>
                  <a:gd name="connsiteX89" fmla="*/ 317661 w 447675"/>
                  <a:gd name="connsiteY89" fmla="*/ 169069 h 457200"/>
                  <a:gd name="connsiteX90" fmla="*/ 310953 w 447675"/>
                  <a:gd name="connsiteY90" fmla="*/ 163870 h 457200"/>
                  <a:gd name="connsiteX91" fmla="*/ 316152 w 447675"/>
                  <a:gd name="connsiteY91" fmla="*/ 157163 h 457200"/>
                  <a:gd name="connsiteX92" fmla="*/ 317661 w 447675"/>
                  <a:gd name="connsiteY92" fmla="*/ 157163 h 457200"/>
                  <a:gd name="connsiteX93" fmla="*/ 338425 w 447675"/>
                  <a:gd name="connsiteY93" fmla="*/ 157163 h 457200"/>
                  <a:gd name="connsiteX94" fmla="*/ 345133 w 447675"/>
                  <a:gd name="connsiteY94" fmla="*/ 162361 h 457200"/>
                  <a:gd name="connsiteX95" fmla="*/ 339934 w 447675"/>
                  <a:gd name="connsiteY95" fmla="*/ 169069 h 457200"/>
                  <a:gd name="connsiteX96" fmla="*/ 338425 w 447675"/>
                  <a:gd name="connsiteY96" fmla="*/ 16906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47675" h="457200">
                    <a:moveTo>
                      <a:pt x="421578" y="7144"/>
                    </a:moveTo>
                    <a:lnTo>
                      <a:pt x="30101" y="7144"/>
                    </a:lnTo>
                    <a:cubicBezTo>
                      <a:pt x="17355" y="7249"/>
                      <a:pt x="7092" y="17638"/>
                      <a:pt x="7146" y="30385"/>
                    </a:cubicBezTo>
                    <a:lnTo>
                      <a:pt x="7146" y="336328"/>
                    </a:lnTo>
                    <a:cubicBezTo>
                      <a:pt x="6987" y="349005"/>
                      <a:pt x="17135" y="359410"/>
                      <a:pt x="29812" y="359568"/>
                    </a:cubicBezTo>
                    <a:cubicBezTo>
                      <a:pt x="29846" y="359568"/>
                      <a:pt x="29878" y="359569"/>
                      <a:pt x="29910" y="359569"/>
                    </a:cubicBezTo>
                    <a:lnTo>
                      <a:pt x="102300" y="359569"/>
                    </a:lnTo>
                    <a:lnTo>
                      <a:pt x="102300" y="455676"/>
                    </a:lnTo>
                    <a:lnTo>
                      <a:pt x="189645" y="359569"/>
                    </a:lnTo>
                    <a:lnTo>
                      <a:pt x="421102" y="359569"/>
                    </a:lnTo>
                    <a:cubicBezTo>
                      <a:pt x="433832" y="359516"/>
                      <a:pt x="444110" y="349154"/>
                      <a:pt x="444058" y="336424"/>
                    </a:cubicBezTo>
                    <a:cubicBezTo>
                      <a:pt x="444058" y="336392"/>
                      <a:pt x="444057" y="336360"/>
                      <a:pt x="444057" y="336328"/>
                    </a:cubicBezTo>
                    <a:lnTo>
                      <a:pt x="444534" y="30671"/>
                    </a:lnTo>
                    <a:cubicBezTo>
                      <a:pt x="444797" y="17943"/>
                      <a:pt x="434692" y="7412"/>
                      <a:pt x="421964" y="7149"/>
                    </a:cubicBezTo>
                    <a:cubicBezTo>
                      <a:pt x="421836" y="7146"/>
                      <a:pt x="421707" y="7144"/>
                      <a:pt x="421578" y="7144"/>
                    </a:cubicBezTo>
                    <a:close/>
                    <a:moveTo>
                      <a:pt x="288228" y="96583"/>
                    </a:moveTo>
                    <a:lnTo>
                      <a:pt x="302992" y="81820"/>
                    </a:lnTo>
                    <a:cubicBezTo>
                      <a:pt x="305578" y="79747"/>
                      <a:pt x="309355" y="80164"/>
                      <a:pt x="311427" y="82750"/>
                    </a:cubicBezTo>
                    <a:cubicBezTo>
                      <a:pt x="313169" y="84924"/>
                      <a:pt x="313186" y="88009"/>
                      <a:pt x="311469" y="90202"/>
                    </a:cubicBezTo>
                    <a:lnTo>
                      <a:pt x="296706" y="104966"/>
                    </a:lnTo>
                    <a:cubicBezTo>
                      <a:pt x="295592" y="106071"/>
                      <a:pt x="294084" y="106688"/>
                      <a:pt x="292515" y="106680"/>
                    </a:cubicBezTo>
                    <a:cubicBezTo>
                      <a:pt x="290920" y="106672"/>
                      <a:pt x="289388" y="106060"/>
                      <a:pt x="288228" y="104966"/>
                    </a:cubicBezTo>
                    <a:cubicBezTo>
                      <a:pt x="286271" y="102616"/>
                      <a:pt x="286394" y="99169"/>
                      <a:pt x="288514" y="96965"/>
                    </a:cubicBezTo>
                    <a:close/>
                    <a:moveTo>
                      <a:pt x="219934" y="50864"/>
                    </a:moveTo>
                    <a:cubicBezTo>
                      <a:pt x="219517" y="47575"/>
                      <a:pt x="221845" y="44572"/>
                      <a:pt x="225133" y="44156"/>
                    </a:cubicBezTo>
                    <a:cubicBezTo>
                      <a:pt x="228421" y="43739"/>
                      <a:pt x="231423" y="46067"/>
                      <a:pt x="231840" y="49355"/>
                    </a:cubicBezTo>
                    <a:cubicBezTo>
                      <a:pt x="231904" y="49856"/>
                      <a:pt x="231904" y="50362"/>
                      <a:pt x="231840" y="50864"/>
                    </a:cubicBezTo>
                    <a:lnTo>
                      <a:pt x="231840" y="71628"/>
                    </a:lnTo>
                    <a:cubicBezTo>
                      <a:pt x="232257" y="74916"/>
                      <a:pt x="229930" y="77919"/>
                      <a:pt x="226642" y="78336"/>
                    </a:cubicBezTo>
                    <a:cubicBezTo>
                      <a:pt x="223354" y="78753"/>
                      <a:pt x="220350" y="76425"/>
                      <a:pt x="219934" y="73137"/>
                    </a:cubicBezTo>
                    <a:cubicBezTo>
                      <a:pt x="219870" y="72636"/>
                      <a:pt x="219870" y="72129"/>
                      <a:pt x="219934" y="71628"/>
                    </a:cubicBezTo>
                    <a:close/>
                    <a:moveTo>
                      <a:pt x="140496" y="80677"/>
                    </a:moveTo>
                    <a:cubicBezTo>
                      <a:pt x="142718" y="78362"/>
                      <a:pt x="146396" y="78288"/>
                      <a:pt x="148711" y="80510"/>
                    </a:cubicBezTo>
                    <a:cubicBezTo>
                      <a:pt x="148767" y="80564"/>
                      <a:pt x="148823" y="80620"/>
                      <a:pt x="148878" y="80677"/>
                    </a:cubicBezTo>
                    <a:lnTo>
                      <a:pt x="163641" y="95441"/>
                    </a:lnTo>
                    <a:cubicBezTo>
                      <a:pt x="165916" y="97771"/>
                      <a:pt x="165916" y="101492"/>
                      <a:pt x="163641" y="103823"/>
                    </a:cubicBezTo>
                    <a:cubicBezTo>
                      <a:pt x="162528" y="104928"/>
                      <a:pt x="161020" y="105545"/>
                      <a:pt x="159450" y="105537"/>
                    </a:cubicBezTo>
                    <a:cubicBezTo>
                      <a:pt x="157856" y="105529"/>
                      <a:pt x="156323" y="104917"/>
                      <a:pt x="155164" y="103823"/>
                    </a:cubicBezTo>
                    <a:lnTo>
                      <a:pt x="140496" y="89059"/>
                    </a:lnTo>
                    <a:cubicBezTo>
                      <a:pt x="138445" y="86741"/>
                      <a:pt x="138571" y="83223"/>
                      <a:pt x="140781" y="81058"/>
                    </a:cubicBezTo>
                    <a:close/>
                    <a:moveTo>
                      <a:pt x="133257" y="169069"/>
                    </a:moveTo>
                    <a:lnTo>
                      <a:pt x="112778" y="169069"/>
                    </a:lnTo>
                    <a:cubicBezTo>
                      <a:pt x="109490" y="168653"/>
                      <a:pt x="107163" y="165649"/>
                      <a:pt x="107579" y="162361"/>
                    </a:cubicBezTo>
                    <a:cubicBezTo>
                      <a:pt x="107924" y="159646"/>
                      <a:pt x="110062" y="157506"/>
                      <a:pt x="112778" y="157163"/>
                    </a:cubicBezTo>
                    <a:lnTo>
                      <a:pt x="133257" y="157163"/>
                    </a:lnTo>
                    <a:cubicBezTo>
                      <a:pt x="136545" y="156746"/>
                      <a:pt x="139548" y="159073"/>
                      <a:pt x="139964" y="162361"/>
                    </a:cubicBezTo>
                    <a:cubicBezTo>
                      <a:pt x="140381" y="165649"/>
                      <a:pt x="138053" y="168653"/>
                      <a:pt x="134765" y="169069"/>
                    </a:cubicBezTo>
                    <a:cubicBezTo>
                      <a:pt x="134264" y="169133"/>
                      <a:pt x="133758" y="169133"/>
                      <a:pt x="133257" y="169069"/>
                    </a:cubicBezTo>
                    <a:close/>
                    <a:moveTo>
                      <a:pt x="163546" y="230029"/>
                    </a:moveTo>
                    <a:lnTo>
                      <a:pt x="148782" y="244793"/>
                    </a:lnTo>
                    <a:cubicBezTo>
                      <a:pt x="146172" y="246836"/>
                      <a:pt x="142402" y="246377"/>
                      <a:pt x="140358" y="243767"/>
                    </a:cubicBezTo>
                    <a:cubicBezTo>
                      <a:pt x="138642" y="241574"/>
                      <a:pt x="138659" y="238489"/>
                      <a:pt x="140400" y="236315"/>
                    </a:cubicBezTo>
                    <a:lnTo>
                      <a:pt x="155069" y="221647"/>
                    </a:lnTo>
                    <a:cubicBezTo>
                      <a:pt x="157655" y="219574"/>
                      <a:pt x="161432" y="219991"/>
                      <a:pt x="163504" y="222577"/>
                    </a:cubicBezTo>
                    <a:cubicBezTo>
                      <a:pt x="165245" y="224751"/>
                      <a:pt x="165262" y="227836"/>
                      <a:pt x="163546" y="230029"/>
                    </a:cubicBezTo>
                    <a:close/>
                    <a:moveTo>
                      <a:pt x="225649" y="297656"/>
                    </a:moveTo>
                    <a:cubicBezTo>
                      <a:pt x="215796" y="297701"/>
                      <a:pt x="207535" y="290225"/>
                      <a:pt x="206599" y="280416"/>
                    </a:cubicBezTo>
                    <a:lnTo>
                      <a:pt x="243842" y="280416"/>
                    </a:lnTo>
                    <a:cubicBezTo>
                      <a:pt x="242945" y="289905"/>
                      <a:pt x="235172" y="297270"/>
                      <a:pt x="225649" y="297656"/>
                    </a:cubicBezTo>
                    <a:close/>
                    <a:moveTo>
                      <a:pt x="248890" y="268510"/>
                    </a:moveTo>
                    <a:lnTo>
                      <a:pt x="202313" y="268510"/>
                    </a:lnTo>
                    <a:cubicBezTo>
                      <a:pt x="197578" y="268510"/>
                      <a:pt x="193740" y="264672"/>
                      <a:pt x="193740" y="259937"/>
                    </a:cubicBezTo>
                    <a:cubicBezTo>
                      <a:pt x="193740" y="255202"/>
                      <a:pt x="197578" y="251365"/>
                      <a:pt x="202313" y="251365"/>
                    </a:cubicBezTo>
                    <a:lnTo>
                      <a:pt x="248890" y="251365"/>
                    </a:lnTo>
                    <a:cubicBezTo>
                      <a:pt x="253625" y="251365"/>
                      <a:pt x="257463" y="255202"/>
                      <a:pt x="257463" y="259937"/>
                    </a:cubicBezTo>
                    <a:cubicBezTo>
                      <a:pt x="257463" y="264672"/>
                      <a:pt x="253625" y="268510"/>
                      <a:pt x="248890" y="268510"/>
                    </a:cubicBezTo>
                    <a:close/>
                    <a:moveTo>
                      <a:pt x="260225" y="238887"/>
                    </a:moveTo>
                    <a:cubicBezTo>
                      <a:pt x="260075" y="239229"/>
                      <a:pt x="259741" y="239453"/>
                      <a:pt x="259368" y="239459"/>
                    </a:cubicBezTo>
                    <a:lnTo>
                      <a:pt x="191835" y="239459"/>
                    </a:lnTo>
                    <a:cubicBezTo>
                      <a:pt x="191560" y="239570"/>
                      <a:pt x="191253" y="239570"/>
                      <a:pt x="190978" y="239459"/>
                    </a:cubicBezTo>
                    <a:cubicBezTo>
                      <a:pt x="186166" y="228948"/>
                      <a:pt x="180088" y="219064"/>
                      <a:pt x="172881" y="210026"/>
                    </a:cubicBezTo>
                    <a:cubicBezTo>
                      <a:pt x="167727" y="204229"/>
                      <a:pt x="163661" y="197550"/>
                      <a:pt x="160879" y="190310"/>
                    </a:cubicBezTo>
                    <a:cubicBezTo>
                      <a:pt x="157868" y="182650"/>
                      <a:pt x="156194" y="174531"/>
                      <a:pt x="155926" y="166306"/>
                    </a:cubicBezTo>
                    <a:lnTo>
                      <a:pt x="155926" y="163354"/>
                    </a:lnTo>
                    <a:cubicBezTo>
                      <a:pt x="157349" y="124873"/>
                      <a:pt x="189697" y="94832"/>
                      <a:pt x="228178" y="96255"/>
                    </a:cubicBezTo>
                    <a:cubicBezTo>
                      <a:pt x="264663" y="97605"/>
                      <a:pt x="293928" y="126869"/>
                      <a:pt x="295277" y="163354"/>
                    </a:cubicBezTo>
                    <a:lnTo>
                      <a:pt x="295277" y="165830"/>
                    </a:lnTo>
                    <a:cubicBezTo>
                      <a:pt x="295005" y="174077"/>
                      <a:pt x="293363" y="182221"/>
                      <a:pt x="290419" y="189929"/>
                    </a:cubicBezTo>
                    <a:cubicBezTo>
                      <a:pt x="287595" y="197148"/>
                      <a:pt x="283534" y="203821"/>
                      <a:pt x="278418" y="209645"/>
                    </a:cubicBezTo>
                    <a:cubicBezTo>
                      <a:pt x="271211" y="218633"/>
                      <a:pt x="265104" y="228450"/>
                      <a:pt x="260225" y="238887"/>
                    </a:cubicBezTo>
                    <a:close/>
                    <a:moveTo>
                      <a:pt x="311755" y="243459"/>
                    </a:moveTo>
                    <a:cubicBezTo>
                      <a:pt x="310642" y="244565"/>
                      <a:pt x="309134" y="245181"/>
                      <a:pt x="307564" y="245174"/>
                    </a:cubicBezTo>
                    <a:cubicBezTo>
                      <a:pt x="305970" y="245166"/>
                      <a:pt x="304437" y="244553"/>
                      <a:pt x="303278" y="243459"/>
                    </a:cubicBezTo>
                    <a:lnTo>
                      <a:pt x="288514" y="228695"/>
                    </a:lnTo>
                    <a:cubicBezTo>
                      <a:pt x="286471" y="226085"/>
                      <a:pt x="286930" y="222314"/>
                      <a:pt x="289540" y="220271"/>
                    </a:cubicBezTo>
                    <a:cubicBezTo>
                      <a:pt x="291733" y="218555"/>
                      <a:pt x="294819" y="218572"/>
                      <a:pt x="296991" y="220313"/>
                    </a:cubicBezTo>
                    <a:lnTo>
                      <a:pt x="311755" y="234982"/>
                    </a:lnTo>
                    <a:cubicBezTo>
                      <a:pt x="314041" y="237345"/>
                      <a:pt x="314041" y="241096"/>
                      <a:pt x="311755" y="243459"/>
                    </a:cubicBezTo>
                    <a:close/>
                    <a:moveTo>
                      <a:pt x="338425" y="169069"/>
                    </a:moveTo>
                    <a:lnTo>
                      <a:pt x="317661" y="169069"/>
                    </a:lnTo>
                    <a:cubicBezTo>
                      <a:pt x="314373" y="169485"/>
                      <a:pt x="311369" y="167158"/>
                      <a:pt x="310953" y="163870"/>
                    </a:cubicBezTo>
                    <a:cubicBezTo>
                      <a:pt x="310536" y="160582"/>
                      <a:pt x="312864" y="157579"/>
                      <a:pt x="316152" y="157163"/>
                    </a:cubicBezTo>
                    <a:cubicBezTo>
                      <a:pt x="316653" y="157099"/>
                      <a:pt x="317160" y="157099"/>
                      <a:pt x="317661" y="157163"/>
                    </a:cubicBezTo>
                    <a:lnTo>
                      <a:pt x="338425" y="157163"/>
                    </a:lnTo>
                    <a:cubicBezTo>
                      <a:pt x="341713" y="156746"/>
                      <a:pt x="344716" y="159073"/>
                      <a:pt x="345133" y="162361"/>
                    </a:cubicBezTo>
                    <a:cubicBezTo>
                      <a:pt x="345550" y="165649"/>
                      <a:pt x="343222" y="168653"/>
                      <a:pt x="339934" y="169069"/>
                    </a:cubicBezTo>
                    <a:cubicBezTo>
                      <a:pt x="339433" y="169133"/>
                      <a:pt x="338926" y="169133"/>
                      <a:pt x="338425" y="169069"/>
                    </a:cubicBezTo>
                    <a:close/>
                  </a:path>
                </a:pathLst>
              </a:custGeom>
              <a:grpFill/>
              <a:ln w="9525" cap="flat">
                <a:noFill/>
                <a:prstDash val="solid"/>
                <a:miter/>
              </a:ln>
            </p:spPr>
            <p:txBody>
              <a:bodyPr rtlCol="0" anchor="ctr"/>
              <a:lstStyle/>
              <a:p>
                <a:endParaRPr lang="en-US"/>
              </a:p>
            </p:txBody>
          </p:sp>
        </p:grpSp>
        <p:sp>
          <p:nvSpPr>
            <p:cNvPr id="20" name="Rectangle 19">
              <a:extLst>
                <a:ext uri="{FF2B5EF4-FFF2-40B4-BE49-F238E27FC236}">
                  <a16:creationId xmlns:a16="http://schemas.microsoft.com/office/drawing/2014/main" id="{C83811BD-E18A-4C25-A662-B32739CE3458}"/>
                </a:ext>
              </a:extLst>
            </p:cNvPr>
            <p:cNvSpPr/>
            <p:nvPr/>
          </p:nvSpPr>
          <p:spPr>
            <a:xfrm>
              <a:off x="2350294" y="3479823"/>
              <a:ext cx="5966122" cy="743079"/>
            </a:xfrm>
            <a:prstGeom prst="rect">
              <a:avLst/>
            </a:prstGeom>
            <a:solidFill>
              <a:srgbClr val="FFFF00"/>
            </a:solidFill>
            <a:ln w="28575">
              <a:solidFill>
                <a:schemeClr val="tx1"/>
              </a:solidFill>
            </a:ln>
          </p:spPr>
          <p:txBody>
            <a:bodyPr wrap="square">
              <a:spAutoFit/>
            </a:bodyPr>
            <a:lstStyle/>
            <a:p>
              <a:pPr marL="514350" indent="-514350" algn="just">
                <a:buNone/>
              </a:pPr>
              <a:r>
                <a:rPr lang="en-US" sz="2400" dirty="0"/>
                <a:t>        - </a:t>
              </a:r>
              <a:r>
                <a:rPr lang="en-US" sz="2400" dirty="0" err="1"/>
                <a:t>Mọi</a:t>
              </a:r>
              <a:r>
                <a:rPr lang="en-US" sz="2400" dirty="0"/>
                <a:t> </a:t>
              </a:r>
              <a:r>
                <a:rPr lang="en-US" sz="2400" dirty="0" err="1"/>
                <a:t>vật</a:t>
              </a:r>
              <a:r>
                <a:rPr lang="en-US" sz="2400" dirty="0"/>
                <a:t> </a:t>
              </a:r>
              <a:r>
                <a:rPr lang="en-US" sz="2400" dirty="0" err="1"/>
                <a:t>chuyển</a:t>
              </a:r>
              <a:r>
                <a:rPr lang="en-US" sz="2400" dirty="0"/>
                <a:t> </a:t>
              </a:r>
              <a:r>
                <a:rPr lang="en-US" sz="2400" dirty="0" err="1"/>
                <a:t>biến</a:t>
              </a:r>
              <a:r>
                <a:rPr lang="en-US" sz="2400" dirty="0"/>
                <a:t>, </a:t>
              </a:r>
              <a:r>
                <a:rPr lang="en-US" sz="2400" dirty="0" err="1"/>
                <a:t>vận</a:t>
              </a:r>
              <a:r>
                <a:rPr lang="en-US" sz="2400" dirty="0"/>
                <a:t> </a:t>
              </a:r>
              <a:r>
                <a:rPr lang="en-US" sz="2400" dirty="0" err="1"/>
                <a:t>động</a:t>
              </a:r>
              <a:r>
                <a:rPr lang="en-US" sz="2400" dirty="0"/>
                <a:t> </a:t>
              </a:r>
              <a:r>
                <a:rPr lang="en-US" sz="2400" dirty="0" err="1"/>
                <a:t>theo</a:t>
              </a:r>
              <a:r>
                <a:rPr lang="en-US" sz="2400" dirty="0"/>
                <a:t> </a:t>
              </a:r>
              <a:r>
                <a:rPr lang="en-US" sz="2400" dirty="0" err="1"/>
                <a:t>quy</a:t>
              </a:r>
              <a:r>
                <a:rPr lang="en-US" sz="2400" dirty="0"/>
                <a:t> </a:t>
              </a:r>
              <a:r>
                <a:rPr lang="en-US" sz="2400" dirty="0" err="1"/>
                <a:t>luật</a:t>
              </a:r>
              <a:r>
                <a:rPr lang="en-US" sz="2400" dirty="0"/>
                <a:t>.  - </a:t>
              </a:r>
              <a:r>
                <a:rPr lang="en-US" sz="2400" dirty="0" err="1"/>
                <a:t>Tấn</a:t>
              </a:r>
              <a:r>
                <a:rPr lang="en-US" sz="2400" dirty="0"/>
                <a:t> </a:t>
              </a:r>
              <a:r>
                <a:rPr lang="en-US" sz="2400" dirty="0" err="1"/>
                <a:t>công</a:t>
              </a:r>
              <a:r>
                <a:rPr lang="en-US" sz="2400" dirty="0"/>
                <a:t> </a:t>
              </a:r>
              <a:r>
                <a:rPr lang="en-US" sz="2400" dirty="0" err="1"/>
                <a:t>mạnh</a:t>
              </a:r>
              <a:r>
                <a:rPr lang="en-US" sz="2400" dirty="0"/>
                <a:t> </a:t>
              </a:r>
              <a:r>
                <a:rPr lang="en-US" sz="2400" dirty="0" err="1"/>
                <a:t>mẽ</a:t>
              </a:r>
              <a:r>
                <a:rPr lang="en-US" sz="2400" dirty="0"/>
                <a:t> </a:t>
              </a:r>
              <a:r>
                <a:rPr lang="en-US" sz="2400" dirty="0" err="1"/>
                <a:t>vào</a:t>
              </a:r>
              <a:r>
                <a:rPr lang="en-US" sz="2400" dirty="0"/>
                <a:t> </a:t>
              </a:r>
              <a:r>
                <a:rPr lang="en-US" sz="2400" dirty="0" err="1"/>
                <a:t>giáo</a:t>
              </a:r>
              <a:r>
                <a:rPr lang="en-US" sz="2400" dirty="0"/>
                <a:t> </a:t>
              </a:r>
              <a:r>
                <a:rPr lang="en-US" sz="2400" dirty="0" err="1"/>
                <a:t>lí</a:t>
              </a:r>
              <a:r>
                <a:rPr lang="en-US" sz="2400" dirty="0"/>
                <a:t> </a:t>
              </a:r>
              <a:r>
                <a:rPr lang="en-US" sz="2400" dirty="0" err="1"/>
                <a:t>thần</a:t>
              </a:r>
              <a:r>
                <a:rPr lang="en-US" sz="2400" dirty="0"/>
                <a:t> </a:t>
              </a:r>
              <a:r>
                <a:rPr lang="en-US" sz="2400" dirty="0" err="1"/>
                <a:t>học</a:t>
              </a:r>
              <a:r>
                <a:rPr lang="en-US" sz="2400" dirty="0"/>
                <a:t> </a:t>
              </a:r>
              <a:r>
                <a:rPr lang="en-US" sz="2400" dirty="0" err="1"/>
                <a:t>cho</a:t>
              </a:r>
              <a:r>
                <a:rPr lang="en-US" sz="2400" dirty="0"/>
                <a:t> </a:t>
              </a:r>
              <a:r>
                <a:rPr lang="en-US" sz="2400" dirty="0" err="1"/>
                <a:t>rằng</a:t>
              </a:r>
              <a:r>
                <a:rPr lang="en-US" sz="2400" dirty="0"/>
                <a:t> </a:t>
              </a:r>
              <a:r>
                <a:rPr lang="en-US" sz="2400" dirty="0" err="1"/>
                <a:t>Thượng</a:t>
              </a:r>
              <a:r>
                <a:rPr lang="en-US" sz="2400" dirty="0"/>
                <a:t> </a:t>
              </a:r>
              <a:r>
                <a:rPr lang="en-US" sz="2400" dirty="0" err="1"/>
                <a:t>đế</a:t>
              </a:r>
              <a:r>
                <a:rPr lang="en-US" sz="2400" dirty="0"/>
                <a:t> </a:t>
              </a:r>
              <a:r>
                <a:rPr lang="en-US" sz="2400" dirty="0" err="1"/>
                <a:t>sinh</a:t>
              </a:r>
              <a:r>
                <a:rPr lang="en-US" sz="2400" dirty="0"/>
                <a:t> ra </a:t>
              </a:r>
              <a:r>
                <a:rPr lang="en-US" sz="2400" dirty="0" err="1"/>
                <a:t>muôn</a:t>
              </a:r>
              <a:r>
                <a:rPr lang="en-US" sz="2400" dirty="0"/>
                <a:t> </a:t>
              </a:r>
              <a:r>
                <a:rPr lang="en-US" sz="2400" dirty="0" err="1"/>
                <a:t>loài</a:t>
              </a:r>
              <a:endParaRPr lang="en-US" sz="2400" dirty="0"/>
            </a:p>
          </p:txBody>
        </p:sp>
      </p:grpSp>
      <p:cxnSp>
        <p:nvCxnSpPr>
          <p:cNvPr id="3" name="Straight Connector 2">
            <a:extLst>
              <a:ext uri="{FF2B5EF4-FFF2-40B4-BE49-F238E27FC236}">
                <a16:creationId xmlns:a16="http://schemas.microsoft.com/office/drawing/2014/main" id="{3F74B905-63A5-450F-B570-7F2A6C9D3000}"/>
              </a:ext>
            </a:extLst>
          </p:cNvPr>
          <p:cNvCxnSpPr>
            <a:cxnSpLocks/>
          </p:cNvCxnSpPr>
          <p:nvPr/>
        </p:nvCxnSpPr>
        <p:spPr>
          <a:xfrm>
            <a:off x="1007604" y="505182"/>
            <a:ext cx="7266849"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953619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 calcmode="lin" valueType="num">
                                      <p:cBhvr>
                                        <p:cTn id="9" dur="750" fill="hold"/>
                                        <p:tgtEl>
                                          <p:spTgt spid="21"/>
                                        </p:tgtEl>
                                        <p:attrNameLst>
                                          <p:attrName>style.rotation</p:attrName>
                                        </p:attrNameLst>
                                      </p:cBhvr>
                                      <p:tavLst>
                                        <p:tav tm="0">
                                          <p:val>
                                            <p:fltVal val="90"/>
                                          </p:val>
                                        </p:tav>
                                        <p:tav tm="100000">
                                          <p:val>
                                            <p:fltVal val="0"/>
                                          </p:val>
                                        </p:tav>
                                      </p:tavLst>
                                    </p:anim>
                                    <p:animEffect transition="in" filter="fade">
                                      <p:cBhvr>
                                        <p:cTn id="10" dur="75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750" fill="hold"/>
                                        <p:tgtEl>
                                          <p:spTgt spid="22"/>
                                        </p:tgtEl>
                                        <p:attrNameLst>
                                          <p:attrName>ppt_w</p:attrName>
                                        </p:attrNameLst>
                                      </p:cBhvr>
                                      <p:tavLst>
                                        <p:tav tm="0">
                                          <p:val>
                                            <p:fltVal val="0"/>
                                          </p:val>
                                        </p:tav>
                                        <p:tav tm="100000">
                                          <p:val>
                                            <p:strVal val="#ppt_w"/>
                                          </p:val>
                                        </p:tav>
                                      </p:tavLst>
                                    </p:anim>
                                    <p:anim calcmode="lin" valueType="num">
                                      <p:cBhvr>
                                        <p:cTn id="16" dur="750" fill="hold"/>
                                        <p:tgtEl>
                                          <p:spTgt spid="22"/>
                                        </p:tgtEl>
                                        <p:attrNameLst>
                                          <p:attrName>ppt_h</p:attrName>
                                        </p:attrNameLst>
                                      </p:cBhvr>
                                      <p:tavLst>
                                        <p:tav tm="0">
                                          <p:val>
                                            <p:fltVal val="0"/>
                                          </p:val>
                                        </p:tav>
                                        <p:tav tm="100000">
                                          <p:val>
                                            <p:strVal val="#ppt_h"/>
                                          </p:val>
                                        </p:tav>
                                      </p:tavLst>
                                    </p:anim>
                                    <p:anim calcmode="lin" valueType="num">
                                      <p:cBhvr>
                                        <p:cTn id="17" dur="750" fill="hold"/>
                                        <p:tgtEl>
                                          <p:spTgt spid="22"/>
                                        </p:tgtEl>
                                        <p:attrNameLst>
                                          <p:attrName>style.rotation</p:attrName>
                                        </p:attrNameLst>
                                      </p:cBhvr>
                                      <p:tavLst>
                                        <p:tav tm="0">
                                          <p:val>
                                            <p:fltVal val="90"/>
                                          </p:val>
                                        </p:tav>
                                        <p:tav tm="100000">
                                          <p:val>
                                            <p:fltVal val="0"/>
                                          </p:val>
                                        </p:tav>
                                      </p:tavLst>
                                    </p:anim>
                                    <p:animEffect transition="in" filter="fade">
                                      <p:cBhvr>
                                        <p:cTn id="18"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9CE58DD4-B15B-47F9-B8DA-E2A39EF79723}"/>
              </a:ext>
            </a:extLst>
          </p:cNvPr>
          <p:cNvGrpSpPr/>
          <p:nvPr/>
        </p:nvGrpSpPr>
        <p:grpSpPr>
          <a:xfrm>
            <a:off x="941142" y="952364"/>
            <a:ext cx="7665515" cy="682971"/>
            <a:chOff x="849489" y="844351"/>
            <a:chExt cx="7218840" cy="721062"/>
          </a:xfrm>
          <a:solidFill>
            <a:srgbClr val="FEC8B2"/>
          </a:solidFill>
        </p:grpSpPr>
        <p:grpSp>
          <p:nvGrpSpPr>
            <p:cNvPr id="67" name="Group 66">
              <a:extLst>
                <a:ext uri="{FF2B5EF4-FFF2-40B4-BE49-F238E27FC236}">
                  <a16:creationId xmlns:a16="http://schemas.microsoft.com/office/drawing/2014/main" id="{DD85F27E-B317-4184-BA8C-5E70658D7B7D}"/>
                </a:ext>
              </a:extLst>
            </p:cNvPr>
            <p:cNvGrpSpPr/>
            <p:nvPr/>
          </p:nvGrpSpPr>
          <p:grpSpPr>
            <a:xfrm>
              <a:off x="849489" y="844351"/>
              <a:ext cx="7218840" cy="713195"/>
              <a:chOff x="2562395" y="787297"/>
              <a:chExt cx="6108901" cy="784938"/>
            </a:xfrm>
            <a:grpFill/>
          </p:grpSpPr>
          <p:grpSp>
            <p:nvGrpSpPr>
              <p:cNvPr id="3" name="Group 2">
                <a:extLst>
                  <a:ext uri="{FF2B5EF4-FFF2-40B4-BE49-F238E27FC236}">
                    <a16:creationId xmlns:a16="http://schemas.microsoft.com/office/drawing/2014/main" id="{B80B0559-9F39-4685-86FE-B3CF6BDC9CF1}"/>
                  </a:ext>
                </a:extLst>
              </p:cNvPr>
              <p:cNvGrpSpPr/>
              <p:nvPr/>
            </p:nvGrpSpPr>
            <p:grpSpPr>
              <a:xfrm>
                <a:off x="2562395" y="787297"/>
                <a:ext cx="6108901" cy="784938"/>
                <a:chOff x="3646452" y="1643590"/>
                <a:chExt cx="6262143" cy="784938"/>
              </a:xfrm>
              <a:grpFill/>
            </p:grpSpPr>
            <p:sp>
              <p:nvSpPr>
                <p:cNvPr id="8" name="圆角矩形 7"/>
                <p:cNvSpPr/>
                <p:nvPr/>
              </p:nvSpPr>
              <p:spPr bwMode="auto">
                <a:xfrm>
                  <a:off x="3646452" y="1643590"/>
                  <a:ext cx="1997990" cy="784938"/>
                </a:xfrm>
                <a:prstGeom prst="roundRect">
                  <a:avLst/>
                </a:prstGeom>
                <a:grp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22" name="组合 21"/>
                <p:cNvGrpSpPr/>
                <p:nvPr/>
              </p:nvGrpSpPr>
              <p:grpSpPr>
                <a:xfrm>
                  <a:off x="5611140" y="1757478"/>
                  <a:ext cx="1931190" cy="580321"/>
                  <a:chOff x="4304043" y="1286668"/>
                  <a:chExt cx="3837944" cy="2757793"/>
                </a:xfrm>
                <a:grpFill/>
                <a:effectLst>
                  <a:outerShdw blurRad="381000" dist="254000" dir="8100000" algn="tr" rotWithShape="0">
                    <a:prstClr val="black">
                      <a:alpha val="40000"/>
                    </a:prstClr>
                  </a:outerShdw>
                </a:effectLst>
              </p:grpSpPr>
              <p:sp>
                <p:nvSpPr>
                  <p:cNvPr id="23" name="圆角矩形 22"/>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4" name="圆角矩形 23"/>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28" name="组合 27"/>
                <p:cNvGrpSpPr/>
                <p:nvPr/>
              </p:nvGrpSpPr>
              <p:grpSpPr>
                <a:xfrm>
                  <a:off x="5904179" y="1643591"/>
                  <a:ext cx="4004416" cy="756334"/>
                  <a:chOff x="4046615" y="1021389"/>
                  <a:chExt cx="6849605" cy="3093571"/>
                </a:xfrm>
                <a:grpFill/>
                <a:effectLst>
                  <a:outerShdw blurRad="381000" dist="254000" dir="8100000" algn="tr" rotWithShape="0">
                    <a:prstClr val="black">
                      <a:alpha val="40000"/>
                    </a:prstClr>
                  </a:outerShdw>
                </a:effectLst>
              </p:grpSpPr>
              <p:sp>
                <p:nvSpPr>
                  <p:cNvPr id="29" name="圆角矩形 28"/>
                  <p:cNvSpPr/>
                  <p:nvPr/>
                </p:nvSpPr>
                <p:spPr>
                  <a:xfrm>
                    <a:off x="4046615" y="1021389"/>
                    <a:ext cx="6849605" cy="3093571"/>
                  </a:xfrm>
                  <a:prstGeom prst="roundRect">
                    <a:avLst>
                      <a:gd name="adj"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30" name="圆角矩形 29"/>
                  <p:cNvSpPr/>
                  <p:nvPr/>
                </p:nvSpPr>
                <p:spPr>
                  <a:xfrm>
                    <a:off x="4212429" y="1438194"/>
                    <a:ext cx="5652801"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sp>
            <p:nvSpPr>
              <p:cNvPr id="5" name="Rectangle 4">
                <a:extLst>
                  <a:ext uri="{FF2B5EF4-FFF2-40B4-BE49-F238E27FC236}">
                    <a16:creationId xmlns:a16="http://schemas.microsoft.com/office/drawing/2014/main" id="{84BB2774-7A6B-4DD2-9FD3-EE6E7DDA81FE}"/>
                  </a:ext>
                </a:extLst>
              </p:cNvPr>
              <p:cNvSpPr/>
              <p:nvPr/>
            </p:nvSpPr>
            <p:spPr>
              <a:xfrm>
                <a:off x="2949528" y="856600"/>
                <a:ext cx="184731" cy="400110"/>
              </a:xfrm>
              <a:prstGeom prst="rect">
                <a:avLst/>
              </a:prstGeom>
              <a:grpFill/>
            </p:spPr>
            <p:txBody>
              <a:bodyPr wrap="none">
                <a:spAutoFit/>
              </a:bodyPr>
              <a:lstStyle/>
              <a:p>
                <a:pPr>
                  <a:spcBef>
                    <a:spcPct val="20000"/>
                  </a:spcBef>
                </a:pPr>
                <a:endParaRPr lang="en-US" sz="2000" dirty="0"/>
              </a:p>
            </p:txBody>
          </p:sp>
          <p:sp>
            <p:nvSpPr>
              <p:cNvPr id="63" name="Text Box 37">
                <a:extLst>
                  <a:ext uri="{FF2B5EF4-FFF2-40B4-BE49-F238E27FC236}">
                    <a16:creationId xmlns:a16="http://schemas.microsoft.com/office/drawing/2014/main" id="{7DD125FC-AB25-4EE5-AC77-5D963DAB58AB}"/>
                  </a:ext>
                </a:extLst>
              </p:cNvPr>
              <p:cNvSpPr txBox="1">
                <a:spLocks noChangeArrowheads="1"/>
              </p:cNvSpPr>
              <p:nvPr/>
            </p:nvSpPr>
            <p:spPr bwMode="auto">
              <a:xfrm>
                <a:off x="4894168" y="907594"/>
                <a:ext cx="3581400" cy="464918"/>
              </a:xfrm>
              <a:prstGeom prst="rect">
                <a:avLst/>
              </a:prstGeom>
              <a:grpFill/>
              <a:ln w="9525">
                <a:noFill/>
                <a:miter lim="800000"/>
                <a:headEnd/>
                <a:tailEnd/>
              </a:ln>
              <a:effectLst/>
            </p:spPr>
            <p:txBody>
              <a:bodyPr>
                <a:spAutoFit/>
              </a:bodyPr>
              <a:lstStyle/>
              <a:p>
                <a:pPr>
                  <a:spcBef>
                    <a:spcPct val="50000"/>
                  </a:spcBef>
                </a:pPr>
                <a:r>
                  <a:rPr lang="en-US" altLang="vi-VN" sz="2000" dirty="0" err="1">
                    <a:latin typeface="Times New Roman" panose="02020603050405020304" pitchFamily="18" charset="0"/>
                    <a:cs typeface="Times New Roman" panose="02020603050405020304" pitchFamily="18" charset="0"/>
                  </a:rPr>
                  <a:t>Chủ</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nghĩa</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duy</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vật</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và</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phép</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biện</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chứng</a:t>
                </a:r>
                <a:endParaRPr lang="en-US" altLang="vi-VN" sz="2000" dirty="0">
                  <a:latin typeface="Times New Roman" panose="02020603050405020304" pitchFamily="18" charset="0"/>
                  <a:cs typeface="Times New Roman" panose="02020603050405020304" pitchFamily="18" charset="0"/>
                </a:endParaRPr>
              </a:p>
            </p:txBody>
          </p:sp>
        </p:grpSp>
        <p:sp>
          <p:nvSpPr>
            <p:cNvPr id="72" name="Text Box 31">
              <a:extLst>
                <a:ext uri="{FF2B5EF4-FFF2-40B4-BE49-F238E27FC236}">
                  <a16:creationId xmlns:a16="http://schemas.microsoft.com/office/drawing/2014/main" id="{138FD7CC-1DF0-4A01-AC35-728168B8E554}"/>
                </a:ext>
              </a:extLst>
            </p:cNvPr>
            <p:cNvSpPr txBox="1">
              <a:spLocks noChangeArrowheads="1"/>
            </p:cNvSpPr>
            <p:nvPr/>
          </p:nvSpPr>
          <p:spPr bwMode="auto">
            <a:xfrm>
              <a:off x="1266667" y="857527"/>
              <a:ext cx="1433423" cy="707886"/>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ts val="0"/>
                </a:spcBef>
                <a:buFontTx/>
                <a:buNone/>
              </a:pPr>
              <a:r>
                <a:rPr lang="en-US" altLang="vi-VN" sz="2000" dirty="0" err="1">
                  <a:latin typeface="Times New Roman" panose="02020603050405020304" pitchFamily="18" charset="0"/>
                  <a:cs typeface="Times New Roman" panose="02020603050405020304" pitchFamily="18" charset="0"/>
                </a:rPr>
                <a:t>Phoi</a:t>
              </a:r>
              <a:r>
                <a:rPr lang="en-US" altLang="vi-VN" sz="2000" dirty="0">
                  <a:latin typeface="Times New Roman" panose="02020603050405020304" pitchFamily="18" charset="0"/>
                  <a:cs typeface="Times New Roman" panose="02020603050405020304" pitchFamily="18" charset="0"/>
                </a:rPr>
                <a:t>-ơ-</a:t>
              </a:r>
              <a:r>
                <a:rPr lang="en-US" altLang="vi-VN" sz="2000" dirty="0" err="1">
                  <a:latin typeface="Times New Roman" panose="02020603050405020304" pitchFamily="18" charset="0"/>
                  <a:cs typeface="Times New Roman" panose="02020603050405020304" pitchFamily="18" charset="0"/>
                </a:rPr>
                <a:t>bách</a:t>
              </a:r>
              <a:r>
                <a:rPr lang="en-US" altLang="vi-VN" sz="2000" dirty="0">
                  <a:latin typeface="Times New Roman" panose="02020603050405020304" pitchFamily="18" charset="0"/>
                  <a:cs typeface="Times New Roman" panose="02020603050405020304" pitchFamily="18" charset="0"/>
                </a:rPr>
                <a:t> </a:t>
              </a:r>
            </a:p>
            <a:p>
              <a:pPr>
                <a:spcBef>
                  <a:spcPts val="0"/>
                </a:spcBef>
                <a:buFontTx/>
                <a:buNone/>
              </a:pPr>
              <a:r>
                <a:rPr lang="en-US" altLang="vi-VN" sz="2000" dirty="0" err="1">
                  <a:latin typeface="Times New Roman" panose="02020603050405020304" pitchFamily="18" charset="0"/>
                  <a:cs typeface="Times New Roman" panose="02020603050405020304" pitchFamily="18" charset="0"/>
                </a:rPr>
                <a:t>và</a:t>
              </a:r>
              <a:r>
                <a:rPr lang="en-US" altLang="vi-VN" sz="2000" dirty="0">
                  <a:latin typeface="Times New Roman" panose="02020603050405020304" pitchFamily="18" charset="0"/>
                  <a:cs typeface="Times New Roman" panose="02020603050405020304" pitchFamily="18" charset="0"/>
                </a:rPr>
                <a:t> He-gen</a:t>
              </a:r>
            </a:p>
          </p:txBody>
        </p:sp>
      </p:grpSp>
      <p:grpSp>
        <p:nvGrpSpPr>
          <p:cNvPr id="99" name="Group 98">
            <a:extLst>
              <a:ext uri="{FF2B5EF4-FFF2-40B4-BE49-F238E27FC236}">
                <a16:creationId xmlns:a16="http://schemas.microsoft.com/office/drawing/2014/main" id="{A61703BA-3B9A-449D-8739-98FAE5BAA76E}"/>
              </a:ext>
            </a:extLst>
          </p:cNvPr>
          <p:cNvGrpSpPr/>
          <p:nvPr/>
        </p:nvGrpSpPr>
        <p:grpSpPr>
          <a:xfrm>
            <a:off x="946344" y="1996480"/>
            <a:ext cx="7762973" cy="687205"/>
            <a:chOff x="849488" y="1920693"/>
            <a:chExt cx="7261715" cy="750884"/>
          </a:xfrm>
          <a:solidFill>
            <a:srgbClr val="FFFF00"/>
          </a:solidFill>
        </p:grpSpPr>
        <p:grpSp>
          <p:nvGrpSpPr>
            <p:cNvPr id="4" name="Group 3">
              <a:extLst>
                <a:ext uri="{FF2B5EF4-FFF2-40B4-BE49-F238E27FC236}">
                  <a16:creationId xmlns:a16="http://schemas.microsoft.com/office/drawing/2014/main" id="{502CE80F-E9F0-47D0-A133-35069DEA5654}"/>
                </a:ext>
              </a:extLst>
            </p:cNvPr>
            <p:cNvGrpSpPr/>
            <p:nvPr/>
          </p:nvGrpSpPr>
          <p:grpSpPr>
            <a:xfrm>
              <a:off x="849488" y="1958382"/>
              <a:ext cx="7261715" cy="713195"/>
              <a:chOff x="3646451" y="3047746"/>
              <a:chExt cx="7261715" cy="784938"/>
            </a:xfrm>
            <a:grpFill/>
          </p:grpSpPr>
          <p:sp>
            <p:nvSpPr>
              <p:cNvPr id="9" name="圆角矩形 8"/>
              <p:cNvSpPr/>
              <p:nvPr/>
            </p:nvSpPr>
            <p:spPr bwMode="auto">
              <a:xfrm>
                <a:off x="3646451" y="3047746"/>
                <a:ext cx="2215771" cy="784938"/>
              </a:xfrm>
              <a:prstGeom prst="roundRect">
                <a:avLst/>
              </a:prstGeom>
              <a:grp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25" name="组合 24"/>
              <p:cNvGrpSpPr/>
              <p:nvPr/>
            </p:nvGrpSpPr>
            <p:grpSpPr>
              <a:xfrm>
                <a:off x="5862222" y="3176360"/>
                <a:ext cx="3644796" cy="580321"/>
                <a:chOff x="4803030" y="1286668"/>
                <a:chExt cx="7243473" cy="2757793"/>
              </a:xfrm>
              <a:grpFill/>
              <a:effectLst>
                <a:outerShdw blurRad="381000" dist="254000" dir="8100000" algn="tr" rotWithShape="0">
                  <a:prstClr val="black">
                    <a:alpha val="40000"/>
                  </a:prstClr>
                </a:outerShdw>
              </a:effectLst>
            </p:grpSpPr>
            <p:sp>
              <p:nvSpPr>
                <p:cNvPr id="26" name="圆角矩形 25"/>
                <p:cNvSpPr/>
                <p:nvPr/>
              </p:nvSpPr>
              <p:spPr>
                <a:xfrm>
                  <a:off x="4803030" y="1286668"/>
                  <a:ext cx="3338957"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7" name="圆角矩形 26"/>
                <p:cNvSpPr/>
                <p:nvPr/>
              </p:nvSpPr>
              <p:spPr>
                <a:xfrm>
                  <a:off x="4805574" y="1367702"/>
                  <a:ext cx="7240929" cy="25957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31" name="组合 30"/>
              <p:cNvGrpSpPr/>
              <p:nvPr/>
            </p:nvGrpSpPr>
            <p:grpSpPr>
              <a:xfrm>
                <a:off x="6249102" y="3061414"/>
                <a:ext cx="4659064" cy="756649"/>
                <a:chOff x="4680853" y="1017057"/>
                <a:chExt cx="7969389" cy="3094860"/>
              </a:xfrm>
              <a:grpFill/>
              <a:effectLst>
                <a:outerShdw blurRad="381000" dist="254000" dir="8100000" algn="tr" rotWithShape="0">
                  <a:prstClr val="black">
                    <a:alpha val="40000"/>
                  </a:prstClr>
                </a:outerShdw>
              </a:effectLst>
            </p:grpSpPr>
            <p:sp>
              <p:nvSpPr>
                <p:cNvPr id="32" name="圆角矩形 31"/>
                <p:cNvSpPr/>
                <p:nvPr/>
              </p:nvSpPr>
              <p:spPr>
                <a:xfrm>
                  <a:off x="4680853" y="1017057"/>
                  <a:ext cx="7969389" cy="30948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33" name="圆角矩形 32"/>
                <p:cNvSpPr/>
                <p:nvPr/>
              </p:nvSpPr>
              <p:spPr>
                <a:xfrm>
                  <a:off x="4942198" y="1017057"/>
                  <a:ext cx="7708044" cy="297633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sp>
          <p:nvSpPr>
            <p:cNvPr id="73" name="Text Box 32">
              <a:extLst>
                <a:ext uri="{FF2B5EF4-FFF2-40B4-BE49-F238E27FC236}">
                  <a16:creationId xmlns:a16="http://schemas.microsoft.com/office/drawing/2014/main" id="{9D327C21-CCEB-45C3-9D5A-F4A98A304243}"/>
                </a:ext>
              </a:extLst>
            </p:cNvPr>
            <p:cNvSpPr txBox="1">
              <a:spLocks noChangeArrowheads="1"/>
            </p:cNvSpPr>
            <p:nvPr/>
          </p:nvSpPr>
          <p:spPr bwMode="auto">
            <a:xfrm>
              <a:off x="1032796" y="1920693"/>
              <a:ext cx="1593706" cy="707886"/>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ts val="0"/>
                </a:spcBef>
                <a:buFontTx/>
                <a:buNone/>
              </a:pPr>
              <a:r>
                <a:rPr lang="en-US" altLang="vi-VN" sz="2000" dirty="0" err="1">
                  <a:latin typeface="Times New Roman" panose="02020603050405020304" pitchFamily="18" charset="0"/>
                  <a:cs typeface="Times New Roman" panose="02020603050405020304" pitchFamily="18" charset="0"/>
                </a:rPr>
                <a:t>Xmít</a:t>
              </a:r>
              <a:r>
                <a:rPr lang="en-US" altLang="vi-VN" sz="2000" dirty="0">
                  <a:latin typeface="Times New Roman" panose="02020603050405020304" pitchFamily="18" charset="0"/>
                  <a:cs typeface="Times New Roman" panose="02020603050405020304" pitchFamily="18" charset="0"/>
                </a:rPr>
                <a:t> </a:t>
              </a:r>
            </a:p>
            <a:p>
              <a:pPr algn="ctr">
                <a:spcBef>
                  <a:spcPts val="0"/>
                </a:spcBef>
                <a:buFontTx/>
                <a:buNone/>
              </a:pPr>
              <a:r>
                <a:rPr lang="en-US" altLang="vi-VN" sz="2000" dirty="0" err="1">
                  <a:latin typeface="Times New Roman" panose="02020603050405020304" pitchFamily="18" charset="0"/>
                  <a:cs typeface="Times New Roman" panose="02020603050405020304" pitchFamily="18" charset="0"/>
                </a:rPr>
                <a:t>và</a:t>
              </a:r>
              <a:r>
                <a:rPr lang="en-US" altLang="vi-VN" sz="2000" dirty="0">
                  <a:latin typeface="Times New Roman" panose="02020603050405020304" pitchFamily="18" charset="0"/>
                  <a:cs typeface="Times New Roman" panose="02020603050405020304" pitchFamily="18" charset="0"/>
                </a:rPr>
                <a:t> Ri-</a:t>
              </a:r>
              <a:r>
                <a:rPr lang="en-US" altLang="vi-VN" sz="2000" dirty="0" err="1">
                  <a:latin typeface="Times New Roman" panose="02020603050405020304" pitchFamily="18" charset="0"/>
                  <a:cs typeface="Times New Roman" panose="02020603050405020304" pitchFamily="18" charset="0"/>
                </a:rPr>
                <a:t>các</a:t>
              </a:r>
              <a:r>
                <a:rPr lang="en-US" altLang="vi-VN" sz="2000" dirty="0">
                  <a:latin typeface="Times New Roman" panose="02020603050405020304" pitchFamily="18" charset="0"/>
                  <a:cs typeface="Times New Roman" panose="02020603050405020304" pitchFamily="18" charset="0"/>
                </a:rPr>
                <a:t>-</a:t>
              </a:r>
              <a:r>
                <a:rPr lang="en-US" altLang="vi-VN" sz="2000" dirty="0" err="1">
                  <a:latin typeface="Times New Roman" panose="02020603050405020304" pitchFamily="18" charset="0"/>
                  <a:cs typeface="Times New Roman" panose="02020603050405020304" pitchFamily="18" charset="0"/>
                </a:rPr>
                <a:t>đô</a:t>
              </a:r>
              <a:endParaRPr lang="en-US" altLang="vi-VN" sz="2000" dirty="0">
                <a:latin typeface="Times New Roman" panose="02020603050405020304" pitchFamily="18" charset="0"/>
                <a:cs typeface="Times New Roman" panose="02020603050405020304" pitchFamily="18" charset="0"/>
              </a:endParaRPr>
            </a:p>
          </p:txBody>
        </p:sp>
        <p:sp>
          <p:nvSpPr>
            <p:cNvPr id="74" name="Text Box 28">
              <a:extLst>
                <a:ext uri="{FF2B5EF4-FFF2-40B4-BE49-F238E27FC236}">
                  <a16:creationId xmlns:a16="http://schemas.microsoft.com/office/drawing/2014/main" id="{95A3E3D7-D4A7-4086-A496-F2DFB891D8D0}"/>
                </a:ext>
              </a:extLst>
            </p:cNvPr>
            <p:cNvSpPr txBox="1">
              <a:spLocks noChangeArrowheads="1"/>
            </p:cNvSpPr>
            <p:nvPr/>
          </p:nvSpPr>
          <p:spPr bwMode="auto">
            <a:xfrm>
              <a:off x="3715495" y="2101171"/>
              <a:ext cx="3179082" cy="400110"/>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sz="2000" dirty="0" err="1">
                  <a:latin typeface="Times New Roman" panose="02020603050405020304" pitchFamily="18" charset="0"/>
                  <a:cs typeface="Times New Roman" panose="02020603050405020304" pitchFamily="18" charset="0"/>
                </a:rPr>
                <a:t>Kinh</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tế</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chính</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trị</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học</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tư</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sản</a:t>
              </a:r>
              <a:endParaRPr lang="en-US" altLang="vi-VN" sz="2000" dirty="0">
                <a:latin typeface="Times New Roman" panose="02020603050405020304" pitchFamily="18" charset="0"/>
                <a:cs typeface="Times New Roman" panose="02020603050405020304" pitchFamily="18" charset="0"/>
              </a:endParaRPr>
            </a:p>
          </p:txBody>
        </p:sp>
      </p:grpSp>
      <p:grpSp>
        <p:nvGrpSpPr>
          <p:cNvPr id="100" name="Group 99">
            <a:extLst>
              <a:ext uri="{FF2B5EF4-FFF2-40B4-BE49-F238E27FC236}">
                <a16:creationId xmlns:a16="http://schemas.microsoft.com/office/drawing/2014/main" id="{8370F6F0-305E-492A-8736-BD1D9C1B09EB}"/>
              </a:ext>
            </a:extLst>
          </p:cNvPr>
          <p:cNvGrpSpPr/>
          <p:nvPr/>
        </p:nvGrpSpPr>
        <p:grpSpPr>
          <a:xfrm>
            <a:off x="946344" y="3076600"/>
            <a:ext cx="7735314" cy="686533"/>
            <a:chOff x="849488" y="3166724"/>
            <a:chExt cx="7218840" cy="764996"/>
          </a:xfrm>
          <a:solidFill>
            <a:srgbClr val="92D050"/>
          </a:solidFill>
        </p:grpSpPr>
        <p:grpSp>
          <p:nvGrpSpPr>
            <p:cNvPr id="75" name="Group 74">
              <a:extLst>
                <a:ext uri="{FF2B5EF4-FFF2-40B4-BE49-F238E27FC236}">
                  <a16:creationId xmlns:a16="http://schemas.microsoft.com/office/drawing/2014/main" id="{AAB5333F-4448-4B30-8AD1-4FEA9A839F55}"/>
                </a:ext>
              </a:extLst>
            </p:cNvPr>
            <p:cNvGrpSpPr/>
            <p:nvPr/>
          </p:nvGrpSpPr>
          <p:grpSpPr>
            <a:xfrm>
              <a:off x="849488" y="3218525"/>
              <a:ext cx="7218840" cy="713195"/>
              <a:chOff x="2562395" y="787297"/>
              <a:chExt cx="6108901" cy="784938"/>
            </a:xfrm>
            <a:grpFill/>
          </p:grpSpPr>
          <p:grpSp>
            <p:nvGrpSpPr>
              <p:cNvPr id="76" name="Group 75">
                <a:extLst>
                  <a:ext uri="{FF2B5EF4-FFF2-40B4-BE49-F238E27FC236}">
                    <a16:creationId xmlns:a16="http://schemas.microsoft.com/office/drawing/2014/main" id="{19F8483E-C5D1-4562-BE2C-2176197FF342}"/>
                  </a:ext>
                </a:extLst>
              </p:cNvPr>
              <p:cNvGrpSpPr/>
              <p:nvPr/>
            </p:nvGrpSpPr>
            <p:grpSpPr>
              <a:xfrm>
                <a:off x="2562395" y="787297"/>
                <a:ext cx="6108901" cy="784938"/>
                <a:chOff x="3646452" y="1643590"/>
                <a:chExt cx="6262143" cy="784938"/>
              </a:xfrm>
              <a:grpFill/>
            </p:grpSpPr>
            <p:sp>
              <p:nvSpPr>
                <p:cNvPr id="79" name="圆角矩形 7">
                  <a:extLst>
                    <a:ext uri="{FF2B5EF4-FFF2-40B4-BE49-F238E27FC236}">
                      <a16:creationId xmlns:a16="http://schemas.microsoft.com/office/drawing/2014/main" id="{D32AF7DA-A363-4C26-9A1C-C25CD9B5F88A}"/>
                    </a:ext>
                  </a:extLst>
                </p:cNvPr>
                <p:cNvSpPr/>
                <p:nvPr/>
              </p:nvSpPr>
              <p:spPr bwMode="auto">
                <a:xfrm>
                  <a:off x="3646452" y="1643590"/>
                  <a:ext cx="1997990" cy="784938"/>
                </a:xfrm>
                <a:prstGeom prst="roundRect">
                  <a:avLst/>
                </a:prstGeom>
                <a:grp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80" name="组合 21">
                  <a:extLst>
                    <a:ext uri="{FF2B5EF4-FFF2-40B4-BE49-F238E27FC236}">
                      <a16:creationId xmlns:a16="http://schemas.microsoft.com/office/drawing/2014/main" id="{3E8F06A6-F1F1-43E5-A015-3230C622F068}"/>
                    </a:ext>
                  </a:extLst>
                </p:cNvPr>
                <p:cNvGrpSpPr/>
                <p:nvPr/>
              </p:nvGrpSpPr>
              <p:grpSpPr>
                <a:xfrm>
                  <a:off x="5611140" y="1757478"/>
                  <a:ext cx="1931190" cy="580321"/>
                  <a:chOff x="4304043" y="1286668"/>
                  <a:chExt cx="3837944" cy="2757793"/>
                </a:xfrm>
                <a:grpFill/>
                <a:effectLst>
                  <a:outerShdw blurRad="381000" dist="254000" dir="8100000" algn="tr" rotWithShape="0">
                    <a:prstClr val="black">
                      <a:alpha val="40000"/>
                    </a:prstClr>
                  </a:outerShdw>
                </a:effectLst>
              </p:grpSpPr>
              <p:sp>
                <p:nvSpPr>
                  <p:cNvPr id="84" name="圆角矩形 22">
                    <a:extLst>
                      <a:ext uri="{FF2B5EF4-FFF2-40B4-BE49-F238E27FC236}">
                        <a16:creationId xmlns:a16="http://schemas.microsoft.com/office/drawing/2014/main" id="{C874A390-2C2E-4402-8E5B-0EA2223D7DA2}"/>
                      </a:ext>
                    </a:extLst>
                  </p:cNvPr>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圆角矩形 23">
                    <a:extLst>
                      <a:ext uri="{FF2B5EF4-FFF2-40B4-BE49-F238E27FC236}">
                        <a16:creationId xmlns:a16="http://schemas.microsoft.com/office/drawing/2014/main" id="{D22A1758-3F74-4A29-9AF7-4ACA92086E73}"/>
                      </a:ext>
                    </a:extLst>
                  </p:cNvPr>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81" name="组合 27">
                  <a:extLst>
                    <a:ext uri="{FF2B5EF4-FFF2-40B4-BE49-F238E27FC236}">
                      <a16:creationId xmlns:a16="http://schemas.microsoft.com/office/drawing/2014/main" id="{C90C6CB2-32C9-4DCC-BC41-1687369F9030}"/>
                    </a:ext>
                  </a:extLst>
                </p:cNvPr>
                <p:cNvGrpSpPr/>
                <p:nvPr/>
              </p:nvGrpSpPr>
              <p:grpSpPr>
                <a:xfrm>
                  <a:off x="5904179" y="1643591"/>
                  <a:ext cx="4004416" cy="756334"/>
                  <a:chOff x="4046615" y="1021389"/>
                  <a:chExt cx="6849605" cy="3093571"/>
                </a:xfrm>
                <a:grpFill/>
                <a:effectLst>
                  <a:outerShdw blurRad="381000" dist="254000" dir="8100000" algn="tr" rotWithShape="0">
                    <a:prstClr val="black">
                      <a:alpha val="40000"/>
                    </a:prstClr>
                  </a:outerShdw>
                </a:effectLst>
              </p:grpSpPr>
              <p:sp>
                <p:nvSpPr>
                  <p:cNvPr id="82" name="圆角矩形 28">
                    <a:extLst>
                      <a:ext uri="{FF2B5EF4-FFF2-40B4-BE49-F238E27FC236}">
                        <a16:creationId xmlns:a16="http://schemas.microsoft.com/office/drawing/2014/main" id="{D3B2B649-B51E-4BED-965F-0100E67B5658}"/>
                      </a:ext>
                    </a:extLst>
                  </p:cNvPr>
                  <p:cNvSpPr/>
                  <p:nvPr/>
                </p:nvSpPr>
                <p:spPr>
                  <a:xfrm>
                    <a:off x="4046615" y="1021389"/>
                    <a:ext cx="6849605" cy="3093571"/>
                  </a:xfrm>
                  <a:prstGeom prst="roundRect">
                    <a:avLst>
                      <a:gd name="adj"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3" name="圆角矩形 29">
                    <a:extLst>
                      <a:ext uri="{FF2B5EF4-FFF2-40B4-BE49-F238E27FC236}">
                        <a16:creationId xmlns:a16="http://schemas.microsoft.com/office/drawing/2014/main" id="{1E5B5456-FA79-40A5-97FB-807AB9E0719E}"/>
                      </a:ext>
                    </a:extLst>
                  </p:cNvPr>
                  <p:cNvSpPr/>
                  <p:nvPr/>
                </p:nvSpPr>
                <p:spPr>
                  <a:xfrm>
                    <a:off x="4212429" y="1438194"/>
                    <a:ext cx="5652801"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sp>
            <p:nvSpPr>
              <p:cNvPr id="77" name="Rectangle 76">
                <a:extLst>
                  <a:ext uri="{FF2B5EF4-FFF2-40B4-BE49-F238E27FC236}">
                    <a16:creationId xmlns:a16="http://schemas.microsoft.com/office/drawing/2014/main" id="{51B9C66A-25B0-4D3B-9753-591B606EC134}"/>
                  </a:ext>
                </a:extLst>
              </p:cNvPr>
              <p:cNvSpPr/>
              <p:nvPr/>
            </p:nvSpPr>
            <p:spPr>
              <a:xfrm>
                <a:off x="2949528" y="856600"/>
                <a:ext cx="184731" cy="400110"/>
              </a:xfrm>
              <a:prstGeom prst="rect">
                <a:avLst/>
              </a:prstGeom>
              <a:grpFill/>
            </p:spPr>
            <p:txBody>
              <a:bodyPr wrap="none">
                <a:spAutoFit/>
              </a:bodyPr>
              <a:lstStyle/>
              <a:p>
                <a:pPr>
                  <a:spcBef>
                    <a:spcPct val="20000"/>
                  </a:spcBef>
                </a:pPr>
                <a:endParaRPr lang="en-US" sz="2000" dirty="0"/>
              </a:p>
            </p:txBody>
          </p:sp>
        </p:grpSp>
        <p:sp>
          <p:nvSpPr>
            <p:cNvPr id="94" name="Rectangle 93">
              <a:extLst>
                <a:ext uri="{FF2B5EF4-FFF2-40B4-BE49-F238E27FC236}">
                  <a16:creationId xmlns:a16="http://schemas.microsoft.com/office/drawing/2014/main" id="{883AED22-80D6-4538-A5D6-8AD4866C923A}"/>
                </a:ext>
              </a:extLst>
            </p:cNvPr>
            <p:cNvSpPr/>
            <p:nvPr/>
          </p:nvSpPr>
          <p:spPr>
            <a:xfrm>
              <a:off x="1117423" y="3166724"/>
              <a:ext cx="1793396" cy="707886"/>
            </a:xfrm>
            <a:prstGeom prst="rect">
              <a:avLst/>
            </a:prstGeom>
            <a:grpFill/>
          </p:spPr>
          <p:txBody>
            <a:bodyPr wrap="square">
              <a:spAutoFit/>
            </a:bodyPr>
            <a:lstStyle/>
            <a:p>
              <a:pPr>
                <a:spcBef>
                  <a:spcPct val="0"/>
                </a:spcBef>
                <a:buFontTx/>
                <a:buNone/>
              </a:pPr>
              <a:r>
                <a:rPr lang="en-US" altLang="vi-VN" sz="2000" dirty="0" err="1">
                  <a:latin typeface="Times New Roman" panose="02020603050405020304" pitchFamily="18" charset="0"/>
                  <a:cs typeface="Times New Roman" panose="02020603050405020304" pitchFamily="18" charset="0"/>
                </a:rPr>
                <a:t>Xanh</a:t>
              </a:r>
              <a:r>
                <a:rPr lang="en-US" altLang="vi-VN" sz="2000" dirty="0">
                  <a:latin typeface="Times New Roman" panose="02020603050405020304" pitchFamily="18" charset="0"/>
                  <a:cs typeface="Times New Roman" panose="02020603050405020304" pitchFamily="18" charset="0"/>
                </a:rPr>
                <a:t> Xi-</a:t>
              </a:r>
              <a:r>
                <a:rPr lang="en-US" altLang="vi-VN" sz="2000" dirty="0" err="1">
                  <a:latin typeface="Times New Roman" panose="02020603050405020304" pitchFamily="18" charset="0"/>
                  <a:cs typeface="Times New Roman" panose="02020603050405020304" pitchFamily="18" charset="0"/>
                </a:rPr>
                <a:t>mông</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Phu</a:t>
              </a:r>
              <a:r>
                <a:rPr lang="en-US" altLang="vi-VN" sz="2000" dirty="0">
                  <a:latin typeface="Times New Roman" panose="02020603050405020304" pitchFamily="18" charset="0"/>
                  <a:cs typeface="Times New Roman" panose="02020603050405020304" pitchFamily="18" charset="0"/>
                </a:rPr>
                <a:t>-</a:t>
              </a:r>
              <a:r>
                <a:rPr lang="en-US" altLang="vi-VN" sz="2000" dirty="0" err="1">
                  <a:latin typeface="Times New Roman" panose="02020603050405020304" pitchFamily="18" charset="0"/>
                  <a:cs typeface="Times New Roman" panose="02020603050405020304" pitchFamily="18" charset="0"/>
                </a:rPr>
                <a:t>ri</a:t>
              </a:r>
              <a:r>
                <a:rPr lang="en-US" altLang="vi-VN" sz="2000" dirty="0">
                  <a:latin typeface="Times New Roman" panose="02020603050405020304" pitchFamily="18" charset="0"/>
                  <a:cs typeface="Times New Roman" panose="02020603050405020304" pitchFamily="18" charset="0"/>
                </a:rPr>
                <a:t>-ê, Ô-</a:t>
              </a:r>
              <a:r>
                <a:rPr lang="en-US" altLang="vi-VN" sz="2000" dirty="0" err="1">
                  <a:latin typeface="Times New Roman" panose="02020603050405020304" pitchFamily="18" charset="0"/>
                  <a:cs typeface="Times New Roman" panose="02020603050405020304" pitchFamily="18" charset="0"/>
                </a:rPr>
                <a:t>oen</a:t>
              </a:r>
              <a:endParaRPr lang="en-US" altLang="vi-VN" sz="2000" dirty="0">
                <a:latin typeface="Times New Roman" panose="02020603050405020304" pitchFamily="18" charset="0"/>
                <a:cs typeface="Times New Roman" panose="02020603050405020304" pitchFamily="18" charset="0"/>
              </a:endParaRPr>
            </a:p>
          </p:txBody>
        </p:sp>
        <p:sp>
          <p:nvSpPr>
            <p:cNvPr id="95" name="Text Box 29">
              <a:extLst>
                <a:ext uri="{FF2B5EF4-FFF2-40B4-BE49-F238E27FC236}">
                  <a16:creationId xmlns:a16="http://schemas.microsoft.com/office/drawing/2014/main" id="{4E19F0A8-4600-4DCE-884B-5BBAF9B490CB}"/>
                </a:ext>
              </a:extLst>
            </p:cNvPr>
            <p:cNvSpPr txBox="1">
              <a:spLocks noChangeArrowheads="1"/>
            </p:cNvSpPr>
            <p:nvPr/>
          </p:nvSpPr>
          <p:spPr bwMode="auto">
            <a:xfrm>
              <a:off x="3790442" y="3324000"/>
              <a:ext cx="3643516" cy="445838"/>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sz="2000" dirty="0" err="1">
                  <a:latin typeface="Times New Roman" panose="02020603050405020304" pitchFamily="18" charset="0"/>
                  <a:cs typeface="Times New Roman" panose="02020603050405020304" pitchFamily="18" charset="0"/>
                </a:rPr>
                <a:t>Chủ</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nghĩa</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xã</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hội</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không</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tưởng</a:t>
              </a:r>
              <a:endParaRPr lang="en-US" altLang="vi-VN" sz="2000" dirty="0">
                <a:latin typeface="Times New Roman" panose="02020603050405020304" pitchFamily="18" charset="0"/>
                <a:cs typeface="Times New Roman" panose="02020603050405020304" pitchFamily="18" charset="0"/>
              </a:endParaRPr>
            </a:p>
          </p:txBody>
        </p:sp>
      </p:grpSp>
      <p:grpSp>
        <p:nvGrpSpPr>
          <p:cNvPr id="101" name="Group 100">
            <a:extLst>
              <a:ext uri="{FF2B5EF4-FFF2-40B4-BE49-F238E27FC236}">
                <a16:creationId xmlns:a16="http://schemas.microsoft.com/office/drawing/2014/main" id="{889C1A25-D527-4786-BF92-88ED03121C3A}"/>
              </a:ext>
            </a:extLst>
          </p:cNvPr>
          <p:cNvGrpSpPr/>
          <p:nvPr/>
        </p:nvGrpSpPr>
        <p:grpSpPr>
          <a:xfrm>
            <a:off x="941142" y="4169132"/>
            <a:ext cx="7735314" cy="699577"/>
            <a:chOff x="806613" y="4279698"/>
            <a:chExt cx="7261715" cy="746888"/>
          </a:xfrm>
          <a:solidFill>
            <a:srgbClr val="FF9999"/>
          </a:solidFill>
        </p:grpSpPr>
        <p:grpSp>
          <p:nvGrpSpPr>
            <p:cNvPr id="86" name="Group 85">
              <a:extLst>
                <a:ext uri="{FF2B5EF4-FFF2-40B4-BE49-F238E27FC236}">
                  <a16:creationId xmlns:a16="http://schemas.microsoft.com/office/drawing/2014/main" id="{23F91698-87FA-4D45-884A-403A16FC6CEA}"/>
                </a:ext>
              </a:extLst>
            </p:cNvPr>
            <p:cNvGrpSpPr/>
            <p:nvPr/>
          </p:nvGrpSpPr>
          <p:grpSpPr>
            <a:xfrm>
              <a:off x="806613" y="4313391"/>
              <a:ext cx="7261715" cy="713195"/>
              <a:chOff x="3646451" y="3047746"/>
              <a:chExt cx="7261715" cy="784938"/>
            </a:xfrm>
            <a:grpFill/>
          </p:grpSpPr>
          <p:sp>
            <p:nvSpPr>
              <p:cNvPr id="87" name="圆角矩形 8">
                <a:extLst>
                  <a:ext uri="{FF2B5EF4-FFF2-40B4-BE49-F238E27FC236}">
                    <a16:creationId xmlns:a16="http://schemas.microsoft.com/office/drawing/2014/main" id="{669E1C9B-88DB-4ABC-AEA0-F6D5D6C756F5}"/>
                  </a:ext>
                </a:extLst>
              </p:cNvPr>
              <p:cNvSpPr/>
              <p:nvPr/>
            </p:nvSpPr>
            <p:spPr bwMode="auto">
              <a:xfrm>
                <a:off x="3646451" y="3047746"/>
                <a:ext cx="2215771" cy="784938"/>
              </a:xfrm>
              <a:prstGeom prst="roundRect">
                <a:avLst/>
              </a:prstGeom>
              <a:grp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88" name="组合 24">
                <a:extLst>
                  <a:ext uri="{FF2B5EF4-FFF2-40B4-BE49-F238E27FC236}">
                    <a16:creationId xmlns:a16="http://schemas.microsoft.com/office/drawing/2014/main" id="{E9E68B2B-CBD3-4058-829B-9D54F534F78D}"/>
                  </a:ext>
                </a:extLst>
              </p:cNvPr>
              <p:cNvGrpSpPr/>
              <p:nvPr/>
            </p:nvGrpSpPr>
            <p:grpSpPr>
              <a:xfrm>
                <a:off x="5862222" y="3176360"/>
                <a:ext cx="3644796" cy="580321"/>
                <a:chOff x="4803030" y="1286668"/>
                <a:chExt cx="7243473" cy="2757793"/>
              </a:xfrm>
              <a:grpFill/>
              <a:effectLst>
                <a:outerShdw blurRad="381000" dist="254000" dir="8100000" algn="tr" rotWithShape="0">
                  <a:prstClr val="black">
                    <a:alpha val="40000"/>
                  </a:prstClr>
                </a:outerShdw>
              </a:effectLst>
            </p:grpSpPr>
            <p:sp>
              <p:nvSpPr>
                <p:cNvPr id="92" name="圆角矩形 25">
                  <a:extLst>
                    <a:ext uri="{FF2B5EF4-FFF2-40B4-BE49-F238E27FC236}">
                      <a16:creationId xmlns:a16="http://schemas.microsoft.com/office/drawing/2014/main" id="{47F88F08-9980-4CCC-ADEB-E16F518C493C}"/>
                    </a:ext>
                  </a:extLst>
                </p:cNvPr>
                <p:cNvSpPr/>
                <p:nvPr/>
              </p:nvSpPr>
              <p:spPr>
                <a:xfrm>
                  <a:off x="4803030" y="1286668"/>
                  <a:ext cx="3338957"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3" name="圆角矩形 26">
                  <a:extLst>
                    <a:ext uri="{FF2B5EF4-FFF2-40B4-BE49-F238E27FC236}">
                      <a16:creationId xmlns:a16="http://schemas.microsoft.com/office/drawing/2014/main" id="{A0B6DD21-ECCE-400C-9CBC-FF037EA346E1}"/>
                    </a:ext>
                  </a:extLst>
                </p:cNvPr>
                <p:cNvSpPr/>
                <p:nvPr/>
              </p:nvSpPr>
              <p:spPr>
                <a:xfrm>
                  <a:off x="4805574" y="1367702"/>
                  <a:ext cx="7240929" cy="25957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89" name="组合 30">
                <a:extLst>
                  <a:ext uri="{FF2B5EF4-FFF2-40B4-BE49-F238E27FC236}">
                    <a16:creationId xmlns:a16="http://schemas.microsoft.com/office/drawing/2014/main" id="{B11D1296-2C65-4FAC-95E7-9DFAFE8E6E44}"/>
                  </a:ext>
                </a:extLst>
              </p:cNvPr>
              <p:cNvGrpSpPr/>
              <p:nvPr/>
            </p:nvGrpSpPr>
            <p:grpSpPr>
              <a:xfrm>
                <a:off x="6249102" y="3061414"/>
                <a:ext cx="4659064" cy="756649"/>
                <a:chOff x="4680853" y="1017057"/>
                <a:chExt cx="7969389" cy="3094860"/>
              </a:xfrm>
              <a:grpFill/>
              <a:effectLst>
                <a:outerShdw blurRad="381000" dist="254000" dir="8100000" algn="tr" rotWithShape="0">
                  <a:prstClr val="black">
                    <a:alpha val="40000"/>
                  </a:prstClr>
                </a:outerShdw>
              </a:effectLst>
            </p:grpSpPr>
            <p:sp>
              <p:nvSpPr>
                <p:cNvPr id="90" name="圆角矩形 31">
                  <a:extLst>
                    <a:ext uri="{FF2B5EF4-FFF2-40B4-BE49-F238E27FC236}">
                      <a16:creationId xmlns:a16="http://schemas.microsoft.com/office/drawing/2014/main" id="{3A549F6E-A3BD-4F4A-88E0-D9C674C6176D}"/>
                    </a:ext>
                  </a:extLst>
                </p:cNvPr>
                <p:cNvSpPr/>
                <p:nvPr/>
              </p:nvSpPr>
              <p:spPr>
                <a:xfrm>
                  <a:off x="4680853" y="1017057"/>
                  <a:ext cx="7969389" cy="30948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1" name="圆角矩形 32">
                  <a:extLst>
                    <a:ext uri="{FF2B5EF4-FFF2-40B4-BE49-F238E27FC236}">
                      <a16:creationId xmlns:a16="http://schemas.microsoft.com/office/drawing/2014/main" id="{FC92C176-3756-4E19-AF3C-7810BC029D7E}"/>
                    </a:ext>
                  </a:extLst>
                </p:cNvPr>
                <p:cNvSpPr/>
                <p:nvPr/>
              </p:nvSpPr>
              <p:spPr>
                <a:xfrm>
                  <a:off x="4942198" y="1017057"/>
                  <a:ext cx="7708044" cy="297633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grpSp>
        <p:sp>
          <p:nvSpPr>
            <p:cNvPr id="96" name="Text Box 34">
              <a:extLst>
                <a:ext uri="{FF2B5EF4-FFF2-40B4-BE49-F238E27FC236}">
                  <a16:creationId xmlns:a16="http://schemas.microsoft.com/office/drawing/2014/main" id="{E69912BC-9A85-4365-A66A-AE7BDD23145C}"/>
                </a:ext>
              </a:extLst>
            </p:cNvPr>
            <p:cNvSpPr txBox="1">
              <a:spLocks noChangeArrowheads="1"/>
            </p:cNvSpPr>
            <p:nvPr/>
          </p:nvSpPr>
          <p:spPr bwMode="auto">
            <a:xfrm>
              <a:off x="1010913" y="4279698"/>
              <a:ext cx="1804881" cy="7078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ts val="0"/>
                </a:spcBef>
                <a:buFontTx/>
                <a:buNone/>
              </a:pPr>
              <a:r>
                <a:rPr lang="en-US" altLang="vi-VN" sz="2000" dirty="0" err="1">
                  <a:latin typeface="Times New Roman" panose="02020603050405020304" pitchFamily="18" charset="0"/>
                  <a:cs typeface="Times New Roman" panose="02020603050405020304" pitchFamily="18" charset="0"/>
                </a:rPr>
                <a:t>C.Mác</a:t>
              </a:r>
              <a:r>
                <a:rPr lang="en-US" altLang="vi-VN" sz="2000" dirty="0">
                  <a:latin typeface="Times New Roman" panose="02020603050405020304" pitchFamily="18" charset="0"/>
                  <a:cs typeface="Times New Roman" panose="02020603050405020304" pitchFamily="18" charset="0"/>
                </a:rPr>
                <a:t> </a:t>
              </a:r>
            </a:p>
            <a:p>
              <a:pPr algn="ctr">
                <a:spcBef>
                  <a:spcPts val="0"/>
                </a:spcBef>
                <a:buFontTx/>
                <a:buNone/>
              </a:pPr>
              <a:r>
                <a:rPr lang="en-US" altLang="vi-VN" sz="2000" dirty="0" err="1">
                  <a:latin typeface="Times New Roman" panose="02020603050405020304" pitchFamily="18" charset="0"/>
                  <a:cs typeface="Times New Roman" panose="02020603050405020304" pitchFamily="18" charset="0"/>
                </a:rPr>
                <a:t>và</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Ăng-ghen</a:t>
              </a:r>
              <a:endParaRPr lang="en-US" altLang="vi-VN" sz="2000" dirty="0">
                <a:latin typeface="Times New Roman" panose="02020603050405020304" pitchFamily="18" charset="0"/>
                <a:cs typeface="Times New Roman" panose="02020603050405020304" pitchFamily="18" charset="0"/>
              </a:endParaRPr>
            </a:p>
          </p:txBody>
        </p:sp>
        <p:sp>
          <p:nvSpPr>
            <p:cNvPr id="97" name="Text Box 30">
              <a:extLst>
                <a:ext uri="{FF2B5EF4-FFF2-40B4-BE49-F238E27FC236}">
                  <a16:creationId xmlns:a16="http://schemas.microsoft.com/office/drawing/2014/main" id="{F8F52456-8134-4AF1-8911-7754D0CAF10C}"/>
                </a:ext>
              </a:extLst>
            </p:cNvPr>
            <p:cNvSpPr txBox="1">
              <a:spLocks noChangeArrowheads="1"/>
            </p:cNvSpPr>
            <p:nvPr/>
          </p:nvSpPr>
          <p:spPr bwMode="auto">
            <a:xfrm>
              <a:off x="3730988" y="4436530"/>
              <a:ext cx="3163589" cy="400110"/>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sz="2000" dirty="0" err="1">
                  <a:latin typeface="Times New Roman" panose="02020603050405020304" pitchFamily="18" charset="0"/>
                  <a:cs typeface="Times New Roman" panose="02020603050405020304" pitchFamily="18" charset="0"/>
                </a:rPr>
                <a:t>Chủ</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nghĩa</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xã</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hội</a:t>
              </a:r>
              <a:r>
                <a:rPr lang="en-US" altLang="vi-VN" sz="2000" dirty="0">
                  <a:latin typeface="Times New Roman" panose="02020603050405020304" pitchFamily="18" charset="0"/>
                  <a:cs typeface="Times New Roman" panose="02020603050405020304" pitchFamily="18" charset="0"/>
                </a:rPr>
                <a:t> khoa </a:t>
              </a:r>
              <a:r>
                <a:rPr lang="en-US" altLang="vi-VN" sz="2000" dirty="0" err="1">
                  <a:latin typeface="Times New Roman" panose="02020603050405020304" pitchFamily="18" charset="0"/>
                  <a:cs typeface="Times New Roman" panose="02020603050405020304" pitchFamily="18" charset="0"/>
                </a:rPr>
                <a:t>học</a:t>
              </a:r>
              <a:endParaRPr lang="en-US" altLang="vi-VN" sz="2000" dirty="0">
                <a:latin typeface="Times New Roman" panose="02020603050405020304" pitchFamily="18" charset="0"/>
                <a:cs typeface="Times New Roman" panose="02020603050405020304" pitchFamily="18" charset="0"/>
              </a:endParaRPr>
            </a:p>
          </p:txBody>
        </p:sp>
      </p:grpSp>
      <p:sp>
        <p:nvSpPr>
          <p:cNvPr id="109" name="TextBox 108">
            <a:extLst>
              <a:ext uri="{FF2B5EF4-FFF2-40B4-BE49-F238E27FC236}">
                <a16:creationId xmlns:a16="http://schemas.microsoft.com/office/drawing/2014/main" id="{E6C50C2C-59E9-4AC8-864B-7BEDBDBFB0F2}"/>
              </a:ext>
            </a:extLst>
          </p:cNvPr>
          <p:cNvSpPr txBox="1"/>
          <p:nvPr/>
        </p:nvSpPr>
        <p:spPr>
          <a:xfrm>
            <a:off x="1308631" y="124272"/>
            <a:ext cx="3780420" cy="461665"/>
          </a:xfrm>
          <a:prstGeom prst="rect">
            <a:avLst/>
          </a:prstGeom>
          <a:noFill/>
        </p:spPr>
        <p:txBody>
          <a:bodyPr wrap="square" rtlCol="0">
            <a:spAutoFit/>
          </a:bodyPr>
          <a:lstStyle/>
          <a:p>
            <a:r>
              <a:rPr lang="en-US" sz="2400" b="1" dirty="0">
                <a:solidFill>
                  <a:srgbClr val="0000FF"/>
                </a:solidFill>
              </a:rPr>
              <a:t>2. Khoa </a:t>
            </a:r>
            <a:r>
              <a:rPr lang="en-US" sz="2400" b="1" dirty="0" err="1">
                <a:solidFill>
                  <a:srgbClr val="0000FF"/>
                </a:solidFill>
              </a:rPr>
              <a:t>học</a:t>
            </a:r>
            <a:r>
              <a:rPr lang="en-US" sz="2400" b="1" dirty="0">
                <a:solidFill>
                  <a:srgbClr val="0000FF"/>
                </a:solidFill>
              </a:rPr>
              <a:t> </a:t>
            </a:r>
            <a:r>
              <a:rPr lang="en-US" sz="2400" b="1" dirty="0" err="1">
                <a:solidFill>
                  <a:srgbClr val="0000FF"/>
                </a:solidFill>
              </a:rPr>
              <a:t>xã</a:t>
            </a:r>
            <a:r>
              <a:rPr lang="en-US" sz="2400" b="1" dirty="0">
                <a:solidFill>
                  <a:srgbClr val="0000FF"/>
                </a:solidFill>
              </a:rPr>
              <a:t> </a:t>
            </a:r>
            <a:r>
              <a:rPr lang="en-US" sz="2400" b="1" dirty="0" err="1">
                <a:solidFill>
                  <a:srgbClr val="0000FF"/>
                </a:solidFill>
              </a:rPr>
              <a:t>hội</a:t>
            </a:r>
            <a:endParaRPr lang="en-US" sz="2400" b="1" dirty="0">
              <a:solidFill>
                <a:srgbClr val="0000FF"/>
              </a:solidFill>
            </a:endParaRPr>
          </a:p>
        </p:txBody>
      </p:sp>
    </p:spTree>
    <p:extLst>
      <p:ext uri="{BB962C8B-B14F-4D97-AF65-F5344CB8AC3E}">
        <p14:creationId xmlns:p14="http://schemas.microsoft.com/office/powerpoint/2010/main" val="42455637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randombar(horizontal)">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randombar(horizontal)">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randombar(horizontal)">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randombar(horizontal)">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EF6509-302D-40BA-9CC9-144BF048498F}"/>
              </a:ext>
            </a:extLst>
          </p:cNvPr>
          <p:cNvPicPr>
            <a:picLocks noChangeAspect="1"/>
          </p:cNvPicPr>
          <p:nvPr/>
        </p:nvPicPr>
        <p:blipFill>
          <a:blip r:embed="rId2"/>
          <a:stretch>
            <a:fillRect/>
          </a:stretch>
        </p:blipFill>
        <p:spPr>
          <a:xfrm>
            <a:off x="698072" y="592324"/>
            <a:ext cx="3405912" cy="3888432"/>
          </a:xfrm>
          <a:prstGeom prst="rect">
            <a:avLst/>
          </a:prstGeom>
        </p:spPr>
      </p:pic>
      <p:pic>
        <p:nvPicPr>
          <p:cNvPr id="3" name="Picture 2">
            <a:extLst>
              <a:ext uri="{FF2B5EF4-FFF2-40B4-BE49-F238E27FC236}">
                <a16:creationId xmlns:a16="http://schemas.microsoft.com/office/drawing/2014/main" id="{2BD1FF57-590B-4ACE-96DF-E6FBB481EB2E}"/>
              </a:ext>
            </a:extLst>
          </p:cNvPr>
          <p:cNvPicPr>
            <a:picLocks noChangeAspect="1"/>
          </p:cNvPicPr>
          <p:nvPr/>
        </p:nvPicPr>
        <p:blipFill>
          <a:blip r:embed="rId3"/>
          <a:stretch>
            <a:fillRect/>
          </a:stretch>
        </p:blipFill>
        <p:spPr>
          <a:xfrm>
            <a:off x="4968044" y="592324"/>
            <a:ext cx="3372126" cy="3888432"/>
          </a:xfrm>
          <a:prstGeom prst="rect">
            <a:avLst/>
          </a:prstGeom>
        </p:spPr>
      </p:pic>
      <p:sp>
        <p:nvSpPr>
          <p:cNvPr id="4" name="TextBox 3">
            <a:extLst>
              <a:ext uri="{FF2B5EF4-FFF2-40B4-BE49-F238E27FC236}">
                <a16:creationId xmlns:a16="http://schemas.microsoft.com/office/drawing/2014/main" id="{C301A3AE-1E58-4D02-8DCE-FE54567F0B10}"/>
              </a:ext>
            </a:extLst>
          </p:cNvPr>
          <p:cNvSpPr txBox="1"/>
          <p:nvPr/>
        </p:nvSpPr>
        <p:spPr>
          <a:xfrm>
            <a:off x="5328084" y="4624772"/>
            <a:ext cx="2916324" cy="369332"/>
          </a:xfrm>
          <a:prstGeom prst="rect">
            <a:avLst/>
          </a:prstGeom>
          <a:solidFill>
            <a:srgbClr val="FFFF00"/>
          </a:solidFill>
        </p:spPr>
        <p:txBody>
          <a:bodyPr wrap="square" rtlCol="0">
            <a:spAutoFit/>
          </a:bodyPr>
          <a:lstStyle/>
          <a:p>
            <a:pPr algn="ctr"/>
            <a:r>
              <a:rPr lang="en-US" b="1" dirty="0" err="1"/>
              <a:t>Nhà</a:t>
            </a:r>
            <a:r>
              <a:rPr lang="en-US" b="1" dirty="0"/>
              <a:t> </a:t>
            </a:r>
            <a:r>
              <a:rPr lang="en-US" b="1" dirty="0" err="1"/>
              <a:t>triết</a:t>
            </a:r>
            <a:r>
              <a:rPr lang="en-US" b="1" dirty="0"/>
              <a:t> </a:t>
            </a:r>
            <a:r>
              <a:rPr lang="en-US" b="1" dirty="0" err="1"/>
              <a:t>học</a:t>
            </a:r>
            <a:r>
              <a:rPr lang="en-US" b="1" dirty="0"/>
              <a:t> Hegel</a:t>
            </a:r>
          </a:p>
        </p:txBody>
      </p:sp>
      <p:sp>
        <p:nvSpPr>
          <p:cNvPr id="5" name="TextBox 4">
            <a:extLst>
              <a:ext uri="{FF2B5EF4-FFF2-40B4-BE49-F238E27FC236}">
                <a16:creationId xmlns:a16="http://schemas.microsoft.com/office/drawing/2014/main" id="{7F0F0DC2-86DF-4C68-9D28-23C020E165B8}"/>
              </a:ext>
            </a:extLst>
          </p:cNvPr>
          <p:cNvSpPr txBox="1"/>
          <p:nvPr/>
        </p:nvSpPr>
        <p:spPr>
          <a:xfrm>
            <a:off x="647564" y="4624772"/>
            <a:ext cx="3456420" cy="369332"/>
          </a:xfrm>
          <a:prstGeom prst="rect">
            <a:avLst/>
          </a:prstGeom>
          <a:solidFill>
            <a:srgbClr val="FFFF00"/>
          </a:solidFill>
        </p:spPr>
        <p:txBody>
          <a:bodyPr wrap="square" rtlCol="0">
            <a:spAutoFit/>
          </a:bodyPr>
          <a:lstStyle/>
          <a:p>
            <a:pPr algn="ctr"/>
            <a:r>
              <a:rPr lang="en-US" b="1" dirty="0" err="1"/>
              <a:t>Nhà</a:t>
            </a:r>
            <a:r>
              <a:rPr lang="en-US" b="1" dirty="0"/>
              <a:t> </a:t>
            </a:r>
            <a:r>
              <a:rPr lang="en-US" b="1" dirty="0" err="1"/>
              <a:t>triết</a:t>
            </a:r>
            <a:r>
              <a:rPr lang="en-US" b="1" dirty="0"/>
              <a:t> </a:t>
            </a:r>
            <a:r>
              <a:rPr lang="en-US" b="1" dirty="0" err="1"/>
              <a:t>học</a:t>
            </a:r>
            <a:r>
              <a:rPr lang="en-US" b="1" dirty="0"/>
              <a:t> </a:t>
            </a:r>
            <a:r>
              <a:rPr lang="en-US" b="1" dirty="0" err="1"/>
              <a:t>Feur</a:t>
            </a:r>
            <a:r>
              <a:rPr lang="en-US" b="1" dirty="0"/>
              <a:t> Bach</a:t>
            </a:r>
          </a:p>
        </p:txBody>
      </p:sp>
      <p:sp>
        <p:nvSpPr>
          <p:cNvPr id="6" name="Rectangle 5">
            <a:extLst>
              <a:ext uri="{FF2B5EF4-FFF2-40B4-BE49-F238E27FC236}">
                <a16:creationId xmlns:a16="http://schemas.microsoft.com/office/drawing/2014/main" id="{934582ED-B510-483C-B935-1F24DF99E326}"/>
              </a:ext>
            </a:extLst>
          </p:cNvPr>
          <p:cNvSpPr/>
          <p:nvPr/>
        </p:nvSpPr>
        <p:spPr>
          <a:xfrm>
            <a:off x="1583668" y="124272"/>
            <a:ext cx="5310336" cy="400110"/>
          </a:xfrm>
          <a:prstGeom prst="rect">
            <a:avLst/>
          </a:prstGeom>
        </p:spPr>
        <p:txBody>
          <a:bodyPr wrap="square">
            <a:spAutoFit/>
          </a:bodyPr>
          <a:lstStyle/>
          <a:p>
            <a:r>
              <a:rPr lang="en-US" sz="2000" b="1" dirty="0" err="1">
                <a:solidFill>
                  <a:srgbClr val="0000FF"/>
                </a:solidFill>
                <a:latin typeface="Times New Roman" pitchFamily="18" charset="0"/>
                <a:cs typeface="Times New Roman" pitchFamily="18" charset="0"/>
              </a:rPr>
              <a:t>Những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đại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biểu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xuất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sắc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của</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Triết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học</a:t>
            </a:r>
            <a:endParaRPr lang="en-US" sz="2000" b="1" dirty="0">
              <a:solidFill>
                <a:srgbClr val="0000FF"/>
              </a:solidFill>
            </a:endParaRPr>
          </a:p>
        </p:txBody>
      </p:sp>
    </p:spTree>
    <p:extLst>
      <p:ext uri="{BB962C8B-B14F-4D97-AF65-F5344CB8AC3E}">
        <p14:creationId xmlns:p14="http://schemas.microsoft.com/office/powerpoint/2010/main" val="14744780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8B661F-2C87-4224-809C-E67F292E8499}"/>
              </a:ext>
            </a:extLst>
          </p:cNvPr>
          <p:cNvPicPr>
            <a:picLocks noChangeAspect="1"/>
          </p:cNvPicPr>
          <p:nvPr/>
        </p:nvPicPr>
        <p:blipFill>
          <a:blip r:embed="rId2"/>
          <a:stretch>
            <a:fillRect/>
          </a:stretch>
        </p:blipFill>
        <p:spPr>
          <a:xfrm>
            <a:off x="899592" y="672750"/>
            <a:ext cx="3375958" cy="3375958"/>
          </a:xfrm>
          <a:prstGeom prst="rect">
            <a:avLst/>
          </a:prstGeom>
        </p:spPr>
      </p:pic>
      <p:pic>
        <p:nvPicPr>
          <p:cNvPr id="3" name="Picture 2">
            <a:extLst>
              <a:ext uri="{FF2B5EF4-FFF2-40B4-BE49-F238E27FC236}">
                <a16:creationId xmlns:a16="http://schemas.microsoft.com/office/drawing/2014/main" id="{3E23A3A1-81FB-4E7F-8E85-E7CFDE1F5593}"/>
              </a:ext>
            </a:extLst>
          </p:cNvPr>
          <p:cNvPicPr>
            <a:picLocks noChangeAspect="1"/>
          </p:cNvPicPr>
          <p:nvPr/>
        </p:nvPicPr>
        <p:blipFill>
          <a:blip r:embed="rId3"/>
          <a:stretch>
            <a:fillRect/>
          </a:stretch>
        </p:blipFill>
        <p:spPr>
          <a:xfrm>
            <a:off x="4896036" y="671820"/>
            <a:ext cx="3418508" cy="3375958"/>
          </a:xfrm>
          <a:prstGeom prst="rect">
            <a:avLst/>
          </a:prstGeom>
        </p:spPr>
      </p:pic>
      <p:sp>
        <p:nvSpPr>
          <p:cNvPr id="4" name="TextBox 3">
            <a:extLst>
              <a:ext uri="{FF2B5EF4-FFF2-40B4-BE49-F238E27FC236}">
                <a16:creationId xmlns:a16="http://schemas.microsoft.com/office/drawing/2014/main" id="{B095D429-D6E4-4ACD-A8AE-AD49409E96F9}"/>
              </a:ext>
            </a:extLst>
          </p:cNvPr>
          <p:cNvSpPr txBox="1"/>
          <p:nvPr/>
        </p:nvSpPr>
        <p:spPr>
          <a:xfrm>
            <a:off x="1187624" y="4228728"/>
            <a:ext cx="2880320" cy="369332"/>
          </a:xfrm>
          <a:prstGeom prst="rect">
            <a:avLst/>
          </a:prstGeom>
          <a:solidFill>
            <a:srgbClr val="FFFF00"/>
          </a:solidFill>
        </p:spPr>
        <p:txBody>
          <a:bodyPr wrap="square" rtlCol="0">
            <a:spAutoFit/>
          </a:bodyPr>
          <a:lstStyle/>
          <a:p>
            <a:pPr algn="ctr"/>
            <a:r>
              <a:rPr lang="en-US" b="1" dirty="0"/>
              <a:t>Adam Smith</a:t>
            </a:r>
          </a:p>
        </p:txBody>
      </p:sp>
      <p:sp>
        <p:nvSpPr>
          <p:cNvPr id="5" name="TextBox 4">
            <a:extLst>
              <a:ext uri="{FF2B5EF4-FFF2-40B4-BE49-F238E27FC236}">
                <a16:creationId xmlns:a16="http://schemas.microsoft.com/office/drawing/2014/main" id="{B7180A5A-A0D9-40AD-8811-A122BFD35714}"/>
              </a:ext>
            </a:extLst>
          </p:cNvPr>
          <p:cNvSpPr txBox="1"/>
          <p:nvPr/>
        </p:nvSpPr>
        <p:spPr>
          <a:xfrm>
            <a:off x="5084070" y="4228728"/>
            <a:ext cx="2880320" cy="369332"/>
          </a:xfrm>
          <a:prstGeom prst="rect">
            <a:avLst/>
          </a:prstGeom>
          <a:solidFill>
            <a:srgbClr val="FFFF00"/>
          </a:solidFill>
        </p:spPr>
        <p:txBody>
          <a:bodyPr wrap="square" rtlCol="0">
            <a:spAutoFit/>
          </a:bodyPr>
          <a:lstStyle/>
          <a:p>
            <a:pPr algn="ctr"/>
            <a:r>
              <a:rPr lang="en-US" b="1" dirty="0"/>
              <a:t>David Ricardo</a:t>
            </a:r>
          </a:p>
        </p:txBody>
      </p:sp>
      <p:sp>
        <p:nvSpPr>
          <p:cNvPr id="7" name="Rectangle 6">
            <a:extLst>
              <a:ext uri="{FF2B5EF4-FFF2-40B4-BE49-F238E27FC236}">
                <a16:creationId xmlns:a16="http://schemas.microsoft.com/office/drawing/2014/main" id="{C239C22F-FF85-49EA-A619-D7830C62FC5A}"/>
              </a:ext>
            </a:extLst>
          </p:cNvPr>
          <p:cNvSpPr/>
          <p:nvPr/>
        </p:nvSpPr>
        <p:spPr>
          <a:xfrm>
            <a:off x="1115616" y="160276"/>
            <a:ext cx="6624736" cy="400110"/>
          </a:xfrm>
          <a:prstGeom prst="rect">
            <a:avLst/>
          </a:prstGeom>
        </p:spPr>
        <p:txBody>
          <a:bodyPr wrap="square">
            <a:spAutoFit/>
          </a:bodyPr>
          <a:lstStyle/>
          <a:p>
            <a:r>
              <a:rPr lang="en-US" sz="2000" b="1" dirty="0" err="1">
                <a:solidFill>
                  <a:srgbClr val="0000FF"/>
                </a:solidFill>
                <a:latin typeface="Times New Roman" pitchFamily="18" charset="0"/>
                <a:cs typeface="Times New Roman" pitchFamily="18" charset="0"/>
              </a:rPr>
              <a:t>Những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đại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biểu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xuất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sắc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của</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Kinh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tế</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chính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trị</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học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tư</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sản</a:t>
            </a:r>
            <a:endParaRPr lang="en-US" sz="2000" b="1" dirty="0">
              <a:solidFill>
                <a:srgbClr val="0000FF"/>
              </a:solidFill>
            </a:endParaRPr>
          </a:p>
        </p:txBody>
      </p:sp>
    </p:spTree>
    <p:extLst>
      <p:ext uri="{BB962C8B-B14F-4D97-AF65-F5344CB8AC3E}">
        <p14:creationId xmlns:p14="http://schemas.microsoft.com/office/powerpoint/2010/main" val="21449011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C5C56D-5293-4451-B466-E659A97D8C5A}"/>
              </a:ext>
            </a:extLst>
          </p:cNvPr>
          <p:cNvSpPr/>
          <p:nvPr/>
        </p:nvSpPr>
        <p:spPr>
          <a:xfrm>
            <a:off x="1799692" y="160276"/>
            <a:ext cx="6192688" cy="400110"/>
          </a:xfrm>
          <a:prstGeom prst="rect">
            <a:avLst/>
          </a:prstGeom>
        </p:spPr>
        <p:txBody>
          <a:bodyPr wrap="square">
            <a:spAutoFit/>
          </a:bodyPr>
          <a:lstStyle/>
          <a:p>
            <a:r>
              <a:rPr lang="en-US" sz="2000" b="1" dirty="0" err="1">
                <a:solidFill>
                  <a:srgbClr val="0000FF"/>
                </a:solidFill>
                <a:latin typeface="Times New Roman" pitchFamily="18" charset="0"/>
                <a:cs typeface="Times New Roman" pitchFamily="18" charset="0"/>
              </a:rPr>
              <a:t>Những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đại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biểu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xuất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sắc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của</a:t>
            </a:r>
            <a:r>
              <a:rPr lang="en-US" sz="2000" b="1" dirty="0">
                <a:solidFill>
                  <a:srgbClr val="0000FF"/>
                </a:solidFill>
                <a:latin typeface="Times New Roman" pitchFamily="18" charset="0"/>
                <a:cs typeface="Times New Roman" pitchFamily="18" charset="0"/>
              </a:rPr>
              <a:t> CNXH </a:t>
            </a:r>
            <a:r>
              <a:rPr lang="en-US" sz="2000" b="1" dirty="0" err="1">
                <a:solidFill>
                  <a:srgbClr val="0000FF"/>
                </a:solidFill>
                <a:latin typeface="Times New Roman" pitchFamily="18" charset="0"/>
                <a:cs typeface="Times New Roman" pitchFamily="18" charset="0"/>
              </a:rPr>
              <a:t>không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tưởng</a:t>
            </a:r>
            <a:endParaRPr lang="en-US" sz="2000" b="1" dirty="0">
              <a:solidFill>
                <a:srgbClr val="0000FF"/>
              </a:solidFill>
            </a:endParaRPr>
          </a:p>
        </p:txBody>
      </p:sp>
      <p:grpSp>
        <p:nvGrpSpPr>
          <p:cNvPr id="9" name="Group 8">
            <a:extLst>
              <a:ext uri="{FF2B5EF4-FFF2-40B4-BE49-F238E27FC236}">
                <a16:creationId xmlns:a16="http://schemas.microsoft.com/office/drawing/2014/main" id="{A31AC028-CC51-44E4-B6C0-05215BFF495B}"/>
              </a:ext>
            </a:extLst>
          </p:cNvPr>
          <p:cNvGrpSpPr/>
          <p:nvPr/>
        </p:nvGrpSpPr>
        <p:grpSpPr>
          <a:xfrm>
            <a:off x="395537" y="736340"/>
            <a:ext cx="8316924" cy="4248472"/>
            <a:chOff x="683567" y="1274606"/>
            <a:chExt cx="6348027" cy="3681744"/>
          </a:xfrm>
        </p:grpSpPr>
        <p:pic>
          <p:nvPicPr>
            <p:cNvPr id="3" name="Picture 29">
              <a:extLst>
                <a:ext uri="{FF2B5EF4-FFF2-40B4-BE49-F238E27FC236}">
                  <a16:creationId xmlns:a16="http://schemas.microsoft.com/office/drawing/2014/main" id="{6571173A-5869-42D1-9A15-8A9B3E83E0EC}"/>
                </a:ext>
              </a:extLst>
            </p:cNvPr>
            <p:cNvPicPr>
              <a:picLocks noChangeAspect="1" noChangeArrowheads="1"/>
            </p:cNvPicPr>
            <p:nvPr/>
          </p:nvPicPr>
          <p:blipFill>
            <a:blip r:embed="rId2"/>
            <a:srcRect/>
            <a:stretch>
              <a:fillRect/>
            </a:stretch>
          </p:blipFill>
          <p:spPr bwMode="auto">
            <a:xfrm>
              <a:off x="683567" y="1274606"/>
              <a:ext cx="1905349" cy="2960185"/>
            </a:xfrm>
            <a:prstGeom prst="rect">
              <a:avLst/>
            </a:prstGeom>
            <a:noFill/>
          </p:spPr>
        </p:pic>
        <p:sp>
          <p:nvSpPr>
            <p:cNvPr id="4" name="Text Box 32" descr="White marble">
              <a:extLst>
                <a:ext uri="{FF2B5EF4-FFF2-40B4-BE49-F238E27FC236}">
                  <a16:creationId xmlns:a16="http://schemas.microsoft.com/office/drawing/2014/main" id="{070E215A-7A86-4ED2-9107-9EB8D76864AA}"/>
                </a:ext>
              </a:extLst>
            </p:cNvPr>
            <p:cNvSpPr txBox="1">
              <a:spLocks noChangeArrowheads="1"/>
            </p:cNvSpPr>
            <p:nvPr/>
          </p:nvSpPr>
          <p:spPr bwMode="auto">
            <a:xfrm>
              <a:off x="785812" y="4323538"/>
              <a:ext cx="1641578" cy="613457"/>
            </a:xfrm>
            <a:prstGeom prst="rect">
              <a:avLst/>
            </a:prstGeom>
            <a:noFill/>
            <a:ln w="15875">
              <a:noFill/>
              <a:prstDash val="lgDash"/>
              <a:miter lim="800000"/>
              <a:headEnd/>
              <a:tailEnd/>
            </a:ln>
            <a:effectLst/>
          </p:spPr>
          <p:txBody>
            <a:bodyPr wrap="square">
              <a:spAutoFit/>
            </a:bodyPr>
            <a:lstStyle/>
            <a:p>
              <a:pPr algn="ctr"/>
              <a:r>
                <a:rPr lang="en-US" sz="2000" dirty="0">
                  <a:solidFill>
                    <a:schemeClr val="tx2">
                      <a:lumMod val="75000"/>
                    </a:schemeClr>
                  </a:solidFill>
                </a:rPr>
                <a:t>Xanh Xi-mông</a:t>
              </a:r>
            </a:p>
            <a:p>
              <a:pPr algn="ctr"/>
              <a:r>
                <a:rPr lang="en-US" sz="2000" dirty="0">
                  <a:solidFill>
                    <a:schemeClr val="tx2">
                      <a:lumMod val="75000"/>
                    </a:schemeClr>
                  </a:solidFill>
                </a:rPr>
                <a:t>   (1760-1825)</a:t>
              </a:r>
            </a:p>
          </p:txBody>
        </p:sp>
        <p:sp>
          <p:nvSpPr>
            <p:cNvPr id="5" name="Text Box 33" descr="White marble">
              <a:extLst>
                <a:ext uri="{FF2B5EF4-FFF2-40B4-BE49-F238E27FC236}">
                  <a16:creationId xmlns:a16="http://schemas.microsoft.com/office/drawing/2014/main" id="{DA02370F-B6C6-4CF1-84A4-9BE34C11B6F8}"/>
                </a:ext>
              </a:extLst>
            </p:cNvPr>
            <p:cNvSpPr txBox="1">
              <a:spLocks noChangeArrowheads="1"/>
            </p:cNvSpPr>
            <p:nvPr/>
          </p:nvSpPr>
          <p:spPr bwMode="auto">
            <a:xfrm>
              <a:off x="2871268" y="4336411"/>
              <a:ext cx="2015341" cy="613457"/>
            </a:xfrm>
            <a:prstGeom prst="rect">
              <a:avLst/>
            </a:prstGeom>
            <a:noFill/>
            <a:ln w="15875">
              <a:noFill/>
              <a:prstDash val="lgDash"/>
              <a:miter lim="800000"/>
              <a:headEnd/>
              <a:tailEnd/>
            </a:ln>
            <a:effectLst/>
          </p:spPr>
          <p:txBody>
            <a:bodyPr wrap="square">
              <a:spAutoFit/>
            </a:bodyPr>
            <a:lstStyle/>
            <a:p>
              <a:pPr algn="ctr"/>
              <a:r>
                <a:rPr lang="en-US" sz="2000" dirty="0" err="1">
                  <a:solidFill>
                    <a:schemeClr val="tx2">
                      <a:lumMod val="75000"/>
                    </a:schemeClr>
                  </a:solidFill>
                </a:rPr>
                <a:t>S.Phu</a:t>
              </a:r>
              <a:r>
                <a:rPr lang="en-US" sz="2000" dirty="0">
                  <a:solidFill>
                    <a:schemeClr val="tx2">
                      <a:lumMod val="75000"/>
                    </a:schemeClr>
                  </a:solidFill>
                </a:rPr>
                <a:t>-</a:t>
              </a:r>
              <a:r>
                <a:rPr lang="en-US" sz="2000" dirty="0" err="1">
                  <a:solidFill>
                    <a:schemeClr val="tx2">
                      <a:lumMod val="75000"/>
                    </a:schemeClr>
                  </a:solidFill>
                </a:rPr>
                <a:t>ri</a:t>
              </a:r>
              <a:r>
                <a:rPr lang="en-US" sz="2000" dirty="0">
                  <a:solidFill>
                    <a:schemeClr val="tx2">
                      <a:lumMod val="75000"/>
                    </a:schemeClr>
                  </a:solidFill>
                </a:rPr>
                <a:t>-ê </a:t>
              </a:r>
            </a:p>
            <a:p>
              <a:pPr algn="ctr"/>
              <a:r>
                <a:rPr lang="en-US" sz="2000" dirty="0">
                  <a:solidFill>
                    <a:schemeClr val="tx2">
                      <a:lumMod val="75000"/>
                    </a:schemeClr>
                  </a:solidFill>
                </a:rPr>
                <a:t>(1772-1837)</a:t>
              </a:r>
            </a:p>
          </p:txBody>
        </p:sp>
        <p:sp>
          <p:nvSpPr>
            <p:cNvPr id="6" name="Text Box 34" descr="White marble">
              <a:extLst>
                <a:ext uri="{FF2B5EF4-FFF2-40B4-BE49-F238E27FC236}">
                  <a16:creationId xmlns:a16="http://schemas.microsoft.com/office/drawing/2014/main" id="{F5F258D3-A563-4BC2-9DEC-3F9CDF962DBA}"/>
                </a:ext>
              </a:extLst>
            </p:cNvPr>
            <p:cNvSpPr txBox="1">
              <a:spLocks noChangeArrowheads="1"/>
            </p:cNvSpPr>
            <p:nvPr/>
          </p:nvSpPr>
          <p:spPr bwMode="auto">
            <a:xfrm>
              <a:off x="5226297" y="4342893"/>
              <a:ext cx="1553771" cy="613457"/>
            </a:xfrm>
            <a:prstGeom prst="rect">
              <a:avLst/>
            </a:prstGeom>
            <a:noFill/>
            <a:ln w="15875">
              <a:noFill/>
              <a:prstDash val="lgDash"/>
              <a:miter lim="800000"/>
              <a:headEnd/>
              <a:tailEnd/>
            </a:ln>
            <a:effectLst/>
          </p:spPr>
          <p:txBody>
            <a:bodyPr wrap="square">
              <a:spAutoFit/>
            </a:bodyPr>
            <a:lstStyle/>
            <a:p>
              <a:pPr algn="ctr"/>
              <a:r>
                <a:rPr lang="en-US" sz="2000" dirty="0">
                  <a:solidFill>
                    <a:schemeClr val="tx2">
                      <a:lumMod val="75000"/>
                    </a:schemeClr>
                  </a:solidFill>
                </a:rPr>
                <a:t>R. Ô </a:t>
              </a:r>
              <a:r>
                <a:rPr lang="en-US" sz="2000" dirty="0" err="1">
                  <a:solidFill>
                    <a:schemeClr val="tx2">
                      <a:lumMod val="75000"/>
                    </a:schemeClr>
                  </a:solidFill>
                </a:rPr>
                <a:t>oen</a:t>
              </a:r>
              <a:endParaRPr lang="en-US" sz="2000" dirty="0">
                <a:solidFill>
                  <a:schemeClr val="tx2">
                    <a:lumMod val="75000"/>
                  </a:schemeClr>
                </a:solidFill>
              </a:endParaRPr>
            </a:p>
            <a:p>
              <a:pPr algn="ctr"/>
              <a:r>
                <a:rPr lang="en-US" sz="2000" dirty="0">
                  <a:solidFill>
                    <a:schemeClr val="tx2">
                      <a:lumMod val="75000"/>
                    </a:schemeClr>
                  </a:solidFill>
                </a:rPr>
                <a:t> (1771-1858)</a:t>
              </a:r>
            </a:p>
          </p:txBody>
        </p:sp>
        <p:pic>
          <p:nvPicPr>
            <p:cNvPr id="7" name="Picture 30" descr="charlesFourier">
              <a:extLst>
                <a:ext uri="{FF2B5EF4-FFF2-40B4-BE49-F238E27FC236}">
                  <a16:creationId xmlns:a16="http://schemas.microsoft.com/office/drawing/2014/main" id="{EC76900B-D554-4E5C-B8E6-E10B3F156B39}"/>
                </a:ext>
              </a:extLst>
            </p:cNvPr>
            <p:cNvPicPr>
              <a:picLocks noChangeAspect="1" noChangeArrowheads="1"/>
            </p:cNvPicPr>
            <p:nvPr/>
          </p:nvPicPr>
          <p:blipFill>
            <a:blip r:embed="rId3"/>
            <a:srcRect/>
            <a:stretch>
              <a:fillRect/>
            </a:stretch>
          </p:blipFill>
          <p:spPr bwMode="auto">
            <a:xfrm>
              <a:off x="2762208" y="1278536"/>
              <a:ext cx="2124403" cy="2960186"/>
            </a:xfrm>
            <a:prstGeom prst="rect">
              <a:avLst/>
            </a:prstGeom>
            <a:noFill/>
            <a:ln w="9525">
              <a:noFill/>
              <a:miter lim="800000"/>
              <a:headEnd/>
              <a:tailEnd/>
            </a:ln>
          </p:spPr>
        </p:pic>
        <p:pic>
          <p:nvPicPr>
            <p:cNvPr id="8" name="Picture 31" descr="Robert Owen">
              <a:extLst>
                <a:ext uri="{FF2B5EF4-FFF2-40B4-BE49-F238E27FC236}">
                  <a16:creationId xmlns:a16="http://schemas.microsoft.com/office/drawing/2014/main" id="{3A2A6E47-A032-46C3-B780-202D6F97EB6E}"/>
                </a:ext>
              </a:extLst>
            </p:cNvPr>
            <p:cNvPicPr>
              <a:picLocks noChangeAspect="1" noChangeArrowheads="1"/>
            </p:cNvPicPr>
            <p:nvPr/>
          </p:nvPicPr>
          <p:blipFill>
            <a:blip r:embed="rId4"/>
            <a:srcRect/>
            <a:stretch>
              <a:fillRect/>
            </a:stretch>
          </p:blipFill>
          <p:spPr bwMode="auto">
            <a:xfrm>
              <a:off x="5059903" y="1274606"/>
              <a:ext cx="1971691" cy="2960185"/>
            </a:xfrm>
            <a:prstGeom prst="rect">
              <a:avLst/>
            </a:prstGeom>
            <a:noFill/>
            <a:ln w="9525">
              <a:noFill/>
              <a:miter lim="800000"/>
              <a:headEnd/>
              <a:tailEnd/>
            </a:ln>
          </p:spPr>
        </p:pic>
      </p:grpSp>
    </p:spTree>
    <p:extLst>
      <p:ext uri="{BB962C8B-B14F-4D97-AF65-F5344CB8AC3E}">
        <p14:creationId xmlns:p14="http://schemas.microsoft.com/office/powerpoint/2010/main" val="16215864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 calcmode="lin" valueType="num">
                                      <p:cBhvr>
                                        <p:cTn id="14" dur="750" fill="hold"/>
                                        <p:tgtEl>
                                          <p:spTgt spid="9"/>
                                        </p:tgtEl>
                                        <p:attrNameLst>
                                          <p:attrName>style.rotation</p:attrName>
                                        </p:attrNameLst>
                                      </p:cBhvr>
                                      <p:tavLst>
                                        <p:tav tm="0">
                                          <p:val>
                                            <p:fltVal val="90"/>
                                          </p:val>
                                        </p:tav>
                                        <p:tav tm="100000">
                                          <p:val>
                                            <p:fltVal val="0"/>
                                          </p:val>
                                        </p:tav>
                                      </p:tavLst>
                                    </p:anim>
                                    <p:animEffect transition="in" filter="fade">
                                      <p:cBhvr>
                                        <p:cTn id="1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F96CC5-F0B4-4539-8A3C-303370AB384A}"/>
              </a:ext>
            </a:extLst>
          </p:cNvPr>
          <p:cNvSpPr/>
          <p:nvPr/>
        </p:nvSpPr>
        <p:spPr>
          <a:xfrm>
            <a:off x="1763688" y="124272"/>
            <a:ext cx="5274332" cy="400110"/>
          </a:xfrm>
          <a:prstGeom prst="rect">
            <a:avLst/>
          </a:prstGeom>
        </p:spPr>
        <p:txBody>
          <a:bodyPr wrap="square">
            <a:spAutoFit/>
          </a:bodyPr>
          <a:lstStyle/>
          <a:p>
            <a:r>
              <a:rPr lang="en-US" sz="2000" b="1" dirty="0" err="1">
                <a:solidFill>
                  <a:srgbClr val="0000FF"/>
                </a:solidFill>
                <a:latin typeface="Times New Roman" pitchFamily="18" charset="0"/>
                <a:cs typeface="Times New Roman" pitchFamily="18" charset="0"/>
              </a:rPr>
              <a:t>Những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đại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biểu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xuất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sắc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của</a:t>
            </a:r>
            <a:r>
              <a:rPr lang="en-US" sz="2000" b="1" dirty="0">
                <a:solidFill>
                  <a:srgbClr val="0000FF"/>
                </a:solidFill>
                <a:latin typeface="Times New Roman" pitchFamily="18" charset="0"/>
                <a:cs typeface="Times New Roman" pitchFamily="18" charset="0"/>
              </a:rPr>
              <a:t> CNXH khoa </a:t>
            </a:r>
            <a:r>
              <a:rPr lang="en-US" sz="2000" b="1" dirty="0" err="1">
                <a:solidFill>
                  <a:srgbClr val="0000FF"/>
                </a:solidFill>
                <a:latin typeface="Times New Roman" pitchFamily="18" charset="0"/>
                <a:cs typeface="Times New Roman" pitchFamily="18" charset="0"/>
              </a:rPr>
              <a:t>học</a:t>
            </a:r>
            <a:endParaRPr lang="en-US" sz="2000" b="1" dirty="0">
              <a:solidFill>
                <a:srgbClr val="0000FF"/>
              </a:solidFill>
            </a:endParaRPr>
          </a:p>
        </p:txBody>
      </p:sp>
      <p:grpSp>
        <p:nvGrpSpPr>
          <p:cNvPr id="7" name="Group 6">
            <a:extLst>
              <a:ext uri="{FF2B5EF4-FFF2-40B4-BE49-F238E27FC236}">
                <a16:creationId xmlns:a16="http://schemas.microsoft.com/office/drawing/2014/main" id="{8504E72F-E130-4A69-8415-15D0C81975EF}"/>
              </a:ext>
            </a:extLst>
          </p:cNvPr>
          <p:cNvGrpSpPr/>
          <p:nvPr/>
        </p:nvGrpSpPr>
        <p:grpSpPr>
          <a:xfrm>
            <a:off x="1295636" y="811084"/>
            <a:ext cx="6615408" cy="4026859"/>
            <a:chOff x="1295636" y="811084"/>
            <a:chExt cx="6615408" cy="4026859"/>
          </a:xfrm>
        </p:grpSpPr>
        <p:pic>
          <p:nvPicPr>
            <p:cNvPr id="3" name="Picture 3">
              <a:extLst>
                <a:ext uri="{FF2B5EF4-FFF2-40B4-BE49-F238E27FC236}">
                  <a16:creationId xmlns:a16="http://schemas.microsoft.com/office/drawing/2014/main" id="{196BF1F3-3B5A-491B-B9A6-AE7B11749194}"/>
                </a:ext>
              </a:extLst>
            </p:cNvPr>
            <p:cNvPicPr>
              <a:picLocks noChangeAspect="1" noChangeArrowheads="1"/>
            </p:cNvPicPr>
            <p:nvPr/>
          </p:nvPicPr>
          <p:blipFill>
            <a:blip r:embed="rId2"/>
            <a:srcRect/>
            <a:stretch>
              <a:fillRect/>
            </a:stretch>
          </p:blipFill>
          <p:spPr bwMode="auto">
            <a:xfrm>
              <a:off x="1295636" y="811084"/>
              <a:ext cx="2908590" cy="3237624"/>
            </a:xfrm>
            <a:prstGeom prst="rect">
              <a:avLst/>
            </a:prstGeom>
            <a:noFill/>
            <a:ln w="9525">
              <a:noFill/>
              <a:miter lim="800000"/>
              <a:headEnd/>
              <a:tailEnd/>
            </a:ln>
            <a:effectLst/>
          </p:spPr>
        </p:pic>
        <p:sp>
          <p:nvSpPr>
            <p:cNvPr id="4" name="Text Box 4">
              <a:extLst>
                <a:ext uri="{FF2B5EF4-FFF2-40B4-BE49-F238E27FC236}">
                  <a16:creationId xmlns:a16="http://schemas.microsoft.com/office/drawing/2014/main" id="{1E82555D-CF0C-41F1-9D03-E6B7CA71AC91}"/>
                </a:ext>
              </a:extLst>
            </p:cNvPr>
            <p:cNvSpPr txBox="1">
              <a:spLocks noChangeAspect="1" noChangeArrowheads="1"/>
            </p:cNvSpPr>
            <p:nvPr/>
          </p:nvSpPr>
          <p:spPr bwMode="auto">
            <a:xfrm>
              <a:off x="1641334" y="4104426"/>
              <a:ext cx="2375699" cy="707886"/>
            </a:xfrm>
            <a:prstGeom prst="rect">
              <a:avLst/>
            </a:prstGeom>
            <a:noFill/>
            <a:ln w="9525">
              <a:noFill/>
              <a:miter lim="800000"/>
              <a:headEnd/>
              <a:tailEnd/>
            </a:ln>
            <a:effectLst/>
          </p:spPr>
          <p:txBody>
            <a:bodyPr wrap="square">
              <a:spAutoFit/>
            </a:bodyPr>
            <a:lstStyle/>
            <a:p>
              <a:pPr algn="ctr"/>
              <a:r>
                <a:rPr lang="en-US" sz="2000" dirty="0" err="1"/>
                <a:t>C.Mác</a:t>
              </a:r>
              <a:r>
                <a:rPr lang="en-US" sz="2000" dirty="0"/>
                <a:t> </a:t>
              </a:r>
            </a:p>
            <a:p>
              <a:pPr algn="ctr"/>
              <a:r>
                <a:rPr lang="en-US" sz="2000" dirty="0"/>
                <a:t>(1818-1883)</a:t>
              </a:r>
            </a:p>
          </p:txBody>
        </p:sp>
        <p:pic>
          <p:nvPicPr>
            <p:cNvPr id="5" name="Picture 5">
              <a:extLst>
                <a:ext uri="{FF2B5EF4-FFF2-40B4-BE49-F238E27FC236}">
                  <a16:creationId xmlns:a16="http://schemas.microsoft.com/office/drawing/2014/main" id="{9845BE81-4C92-430B-869B-D69FA4A5CB3F}"/>
                </a:ext>
              </a:extLst>
            </p:cNvPr>
            <p:cNvPicPr>
              <a:picLocks noChangeAspect="1" noChangeArrowheads="1"/>
            </p:cNvPicPr>
            <p:nvPr/>
          </p:nvPicPr>
          <p:blipFill>
            <a:blip r:embed="rId3"/>
            <a:srcRect/>
            <a:stretch>
              <a:fillRect/>
            </a:stretch>
          </p:blipFill>
          <p:spPr bwMode="auto">
            <a:xfrm>
              <a:off x="5002454" y="811084"/>
              <a:ext cx="2908590" cy="3237624"/>
            </a:xfrm>
            <a:prstGeom prst="rect">
              <a:avLst/>
            </a:prstGeom>
            <a:noFill/>
            <a:ln w="9525">
              <a:noFill/>
              <a:miter lim="800000"/>
              <a:headEnd/>
              <a:tailEnd/>
            </a:ln>
            <a:effectLst/>
          </p:spPr>
        </p:pic>
        <p:sp>
          <p:nvSpPr>
            <p:cNvPr id="6" name="Text Box 6">
              <a:extLst>
                <a:ext uri="{FF2B5EF4-FFF2-40B4-BE49-F238E27FC236}">
                  <a16:creationId xmlns:a16="http://schemas.microsoft.com/office/drawing/2014/main" id="{90BF4336-12B6-4B37-8997-E572BD95B88C}"/>
                </a:ext>
              </a:extLst>
            </p:cNvPr>
            <p:cNvSpPr txBox="1">
              <a:spLocks noChangeArrowheads="1"/>
            </p:cNvSpPr>
            <p:nvPr/>
          </p:nvSpPr>
          <p:spPr bwMode="auto">
            <a:xfrm>
              <a:off x="5796136" y="4130057"/>
              <a:ext cx="1706530" cy="707886"/>
            </a:xfrm>
            <a:prstGeom prst="rect">
              <a:avLst/>
            </a:prstGeom>
            <a:noFill/>
            <a:ln w="9525">
              <a:noFill/>
              <a:miter lim="800000"/>
              <a:headEnd/>
              <a:tailEnd/>
            </a:ln>
            <a:effectLst/>
          </p:spPr>
          <p:txBody>
            <a:bodyPr wrap="square">
              <a:spAutoFit/>
            </a:bodyPr>
            <a:lstStyle/>
            <a:p>
              <a:r>
                <a:rPr lang="en-US" sz="2000" dirty="0"/>
                <a:t>Ph. </a:t>
              </a:r>
              <a:r>
                <a:rPr lang="en-US" sz="2000" dirty="0" err="1"/>
                <a:t>Ăng-ghen</a:t>
              </a:r>
              <a:r>
                <a:rPr lang="en-US" sz="2000" dirty="0"/>
                <a:t> </a:t>
              </a:r>
            </a:p>
            <a:p>
              <a:r>
                <a:rPr lang="en-US" sz="2000" dirty="0"/>
                <a:t>(1820-1895)</a:t>
              </a:r>
            </a:p>
          </p:txBody>
        </p:sp>
      </p:grpSp>
    </p:spTree>
    <p:extLst>
      <p:ext uri="{BB962C8B-B14F-4D97-AF65-F5344CB8AC3E}">
        <p14:creationId xmlns:p14="http://schemas.microsoft.com/office/powerpoint/2010/main" val="12398224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descr="250px-Henry_Bessemer">
            <a:hlinkClick r:id="rId2" tooltip="Henry Bessemer"/>
          </p:cNvPr>
          <p:cNvPicPr>
            <a:picLocks noChangeAspect="1" noChangeArrowheads="1"/>
          </p:cNvPicPr>
          <p:nvPr/>
        </p:nvPicPr>
        <p:blipFill>
          <a:blip r:embed="rId3"/>
          <a:srcRect/>
          <a:stretch>
            <a:fillRect/>
          </a:stretch>
        </p:blipFill>
        <p:spPr bwMode="auto">
          <a:xfrm>
            <a:off x="628683" y="232284"/>
            <a:ext cx="3258555" cy="3983872"/>
          </a:xfrm>
          <a:prstGeom prst="rect">
            <a:avLst/>
          </a:prstGeom>
          <a:noFill/>
        </p:spPr>
      </p:pic>
      <p:pic>
        <p:nvPicPr>
          <p:cNvPr id="6" name="Picture 18" descr="Quặng sắt Thạch khê sẽ dùng cho liên hiệp luyện kim và xuất khẩu">
            <a:hlinkClick r:id="rId4" action="ppaction://hlinksldjump"/>
          </p:cNvPr>
          <p:cNvPicPr>
            <a:picLocks noChangeAspect="1" noChangeArrowheads="1"/>
          </p:cNvPicPr>
          <p:nvPr/>
        </p:nvPicPr>
        <p:blipFill>
          <a:blip r:embed="rId5"/>
          <a:srcRect/>
          <a:stretch>
            <a:fillRect/>
          </a:stretch>
        </p:blipFill>
        <p:spPr bwMode="auto">
          <a:xfrm>
            <a:off x="4586350" y="232284"/>
            <a:ext cx="3430058" cy="4098207"/>
          </a:xfrm>
          <a:prstGeom prst="rect">
            <a:avLst/>
          </a:prstGeom>
          <a:noFill/>
        </p:spPr>
      </p:pic>
      <p:sp>
        <p:nvSpPr>
          <p:cNvPr id="7" name="Text Box 19" descr="White marble"/>
          <p:cNvSpPr txBox="1">
            <a:spLocks noChangeArrowheads="1"/>
          </p:cNvSpPr>
          <p:nvPr/>
        </p:nvSpPr>
        <p:spPr bwMode="auto">
          <a:xfrm>
            <a:off x="4994408" y="4344205"/>
            <a:ext cx="2613942" cy="461665"/>
          </a:xfrm>
          <a:prstGeom prst="rect">
            <a:avLst/>
          </a:prstGeom>
          <a:noFill/>
          <a:ln w="15875">
            <a:noFill/>
            <a:prstDash val="lgDash"/>
            <a:miter lim="800000"/>
            <a:headEnd/>
            <a:tailEnd/>
          </a:ln>
          <a:effectLst/>
        </p:spPr>
        <p:txBody>
          <a:bodyPr wrap="square">
            <a:spAutoFit/>
          </a:bodyPr>
          <a:lstStyle/>
          <a:p>
            <a:r>
              <a:rPr lang="en-US" sz="2400" b="1" dirty="0" err="1">
                <a:solidFill>
                  <a:schemeClr val="tx1">
                    <a:lumMod val="75000"/>
                    <a:lumOff val="25000"/>
                  </a:schemeClr>
                </a:solidFill>
              </a:rPr>
              <a:t>Lò</a:t>
            </a:r>
            <a:r>
              <a:rPr lang="en-US" sz="2400" b="1" dirty="0">
                <a:solidFill>
                  <a:schemeClr val="tx1">
                    <a:lumMod val="75000"/>
                    <a:lumOff val="25000"/>
                  </a:schemeClr>
                </a:solidFill>
              </a:rPr>
              <a:t> luyện sắt thép</a:t>
            </a:r>
          </a:p>
        </p:txBody>
      </p:sp>
      <p:sp>
        <p:nvSpPr>
          <p:cNvPr id="10" name="Rectangle 9">
            <a:extLst>
              <a:ext uri="{FF2B5EF4-FFF2-40B4-BE49-F238E27FC236}">
                <a16:creationId xmlns:a16="http://schemas.microsoft.com/office/drawing/2014/main" id="{4993C744-2ADC-4CA9-9D7F-967D4D1BA31C}"/>
              </a:ext>
            </a:extLst>
          </p:cNvPr>
          <p:cNvSpPr/>
          <p:nvPr/>
        </p:nvSpPr>
        <p:spPr>
          <a:xfrm>
            <a:off x="1127592" y="4263988"/>
            <a:ext cx="2303836" cy="461665"/>
          </a:xfrm>
          <a:prstGeom prst="rect">
            <a:avLst/>
          </a:prstGeom>
        </p:spPr>
        <p:txBody>
          <a:bodyPr wrap="none">
            <a:spAutoFit/>
          </a:bodyPr>
          <a:lstStyle/>
          <a:p>
            <a:r>
              <a:rPr lang="en-US" sz="2400" dirty="0">
                <a:solidFill>
                  <a:schemeClr val="tx1">
                    <a:lumMod val="75000"/>
                    <a:lumOff val="25000"/>
                  </a:schemeClr>
                </a:solidFill>
              </a:rPr>
              <a:t>Henry Bessemer </a:t>
            </a:r>
          </a:p>
        </p:txBody>
      </p:sp>
    </p:spTree>
  </p:cSld>
  <p:clrMapOvr>
    <a:masterClrMapping/>
  </p:clrMapOvr>
  <p:transition>
    <p:wheel spokes="8"/>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8289BE6-DE86-485E-A6F6-EEB3A5D7AD71}"/>
              </a:ext>
            </a:extLst>
          </p:cNvPr>
          <p:cNvSpPr txBox="1"/>
          <p:nvPr/>
        </p:nvSpPr>
        <p:spPr>
          <a:xfrm>
            <a:off x="887752" y="59845"/>
            <a:ext cx="2775119" cy="461665"/>
          </a:xfrm>
          <a:prstGeom prst="rect">
            <a:avLst/>
          </a:prstGeom>
          <a:noFill/>
        </p:spPr>
        <p:txBody>
          <a:bodyPr wrap="none" rtlCol="0">
            <a:spAutoFit/>
          </a:bodyPr>
          <a:lstStyle/>
          <a:p>
            <a:r>
              <a:rPr lang="en-US" altLang="zh-CN" sz="2400" b="1" kern="0" dirty="0">
                <a:solidFill>
                  <a:srgbClr val="0000FF"/>
                </a:solidFill>
                <a:ea typeface="微软雅黑" panose="020B0503020204020204" pitchFamily="34" charset="-122"/>
                <a:cs typeface="+mn-ea"/>
                <a:sym typeface="+mn-lt"/>
              </a:rPr>
              <a:t>  2. Khoa </a:t>
            </a:r>
            <a:r>
              <a:rPr lang="en-US" altLang="zh-CN" sz="2400" b="1" kern="0" dirty="0" err="1">
                <a:solidFill>
                  <a:srgbClr val="0000FF"/>
                </a:solidFill>
                <a:ea typeface="微软雅黑" panose="020B0503020204020204" pitchFamily="34" charset="-122"/>
                <a:cs typeface="+mn-ea"/>
                <a:sym typeface="+mn-lt"/>
              </a:rPr>
              <a:t>học</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xã</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hội</a:t>
            </a:r>
            <a:endParaRPr lang="en-US" sz="2400" b="1" i="1" dirty="0">
              <a:solidFill>
                <a:srgbClr val="0000FF"/>
              </a:solidFill>
            </a:endParaRPr>
          </a:p>
        </p:txBody>
      </p:sp>
      <p:grpSp>
        <p:nvGrpSpPr>
          <p:cNvPr id="21" name="Group 20">
            <a:extLst>
              <a:ext uri="{FF2B5EF4-FFF2-40B4-BE49-F238E27FC236}">
                <a16:creationId xmlns:a16="http://schemas.microsoft.com/office/drawing/2014/main" id="{B9E89CB0-2E5D-4C75-B16C-34CC75D5323D}"/>
              </a:ext>
            </a:extLst>
          </p:cNvPr>
          <p:cNvGrpSpPr/>
          <p:nvPr/>
        </p:nvGrpSpPr>
        <p:grpSpPr>
          <a:xfrm>
            <a:off x="755576" y="521470"/>
            <a:ext cx="7632848" cy="1835049"/>
            <a:chOff x="1223628" y="965088"/>
            <a:chExt cx="7092788" cy="1226343"/>
          </a:xfrm>
        </p:grpSpPr>
        <p:grpSp>
          <p:nvGrpSpPr>
            <p:cNvPr id="7" name="Graphic 2" descr="Questions">
              <a:extLst>
                <a:ext uri="{FF2B5EF4-FFF2-40B4-BE49-F238E27FC236}">
                  <a16:creationId xmlns:a16="http://schemas.microsoft.com/office/drawing/2014/main" id="{3179897F-D50E-46EB-8F36-38497CF38048}"/>
                </a:ext>
              </a:extLst>
            </p:cNvPr>
            <p:cNvGrpSpPr/>
            <p:nvPr/>
          </p:nvGrpSpPr>
          <p:grpSpPr>
            <a:xfrm>
              <a:off x="1223628" y="965088"/>
              <a:ext cx="914400" cy="914400"/>
              <a:chOff x="1073628" y="2422544"/>
              <a:chExt cx="914400" cy="914400"/>
            </a:xfrm>
            <a:solidFill>
              <a:schemeClr val="accent4"/>
            </a:solidFill>
          </p:grpSpPr>
          <p:sp>
            <p:nvSpPr>
              <p:cNvPr id="8" name="Freeform: Shape 7">
                <a:extLst>
                  <a:ext uri="{FF2B5EF4-FFF2-40B4-BE49-F238E27FC236}">
                    <a16:creationId xmlns:a16="http://schemas.microsoft.com/office/drawing/2014/main" id="{423C871A-6168-407C-9F65-9C182CB6C1A3}"/>
                  </a:ext>
                </a:extLst>
              </p:cNvPr>
              <p:cNvSpPr/>
              <p:nvPr/>
            </p:nvSpPr>
            <p:spPr>
              <a:xfrm>
                <a:off x="1271272" y="2754490"/>
                <a:ext cx="180975" cy="180975"/>
              </a:xfrm>
              <a:custGeom>
                <a:avLst/>
                <a:gdLst>
                  <a:gd name="connsiteX0" fmla="*/ 178594 w 180975"/>
                  <a:gd name="connsiteY0" fmla="*/ 92869 h 180975"/>
                  <a:gd name="connsiteX1" fmla="*/ 92869 w 180975"/>
                  <a:gd name="connsiteY1" fmla="*/ 178594 h 180975"/>
                  <a:gd name="connsiteX2" fmla="*/ 7144 w 180975"/>
                  <a:gd name="connsiteY2" fmla="*/ 92869 h 180975"/>
                  <a:gd name="connsiteX3" fmla="*/ 92869 w 180975"/>
                  <a:gd name="connsiteY3" fmla="*/ 7144 h 180975"/>
                  <a:gd name="connsiteX4" fmla="*/ 178594 w 180975"/>
                  <a:gd name="connsiteY4" fmla="*/ 92869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80975">
                    <a:moveTo>
                      <a:pt x="178594" y="92869"/>
                    </a:moveTo>
                    <a:cubicBezTo>
                      <a:pt x="178594" y="140213"/>
                      <a:pt x="140213" y="178594"/>
                      <a:pt x="92869" y="178594"/>
                    </a:cubicBezTo>
                    <a:cubicBezTo>
                      <a:pt x="45524" y="178594"/>
                      <a:pt x="7144" y="140213"/>
                      <a:pt x="7144" y="92869"/>
                    </a:cubicBezTo>
                    <a:cubicBezTo>
                      <a:pt x="7144" y="45524"/>
                      <a:pt x="45524" y="7144"/>
                      <a:pt x="92869" y="7144"/>
                    </a:cubicBezTo>
                    <a:cubicBezTo>
                      <a:pt x="140213" y="7144"/>
                      <a:pt x="178594" y="45524"/>
                      <a:pt x="178594" y="92869"/>
                    </a:cubicBez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4DE9E94-FEF0-4E3A-8C2B-C00A70FF9EF0}"/>
                  </a:ext>
                </a:extLst>
              </p:cNvPr>
              <p:cNvSpPr/>
              <p:nvPr/>
            </p:nvSpPr>
            <p:spPr>
              <a:xfrm>
                <a:off x="1414147" y="3082150"/>
                <a:ext cx="352425" cy="180975"/>
              </a:xfrm>
              <a:custGeom>
                <a:avLst/>
                <a:gdLst>
                  <a:gd name="connsiteX0" fmla="*/ 350044 w 352425"/>
                  <a:gd name="connsiteY0" fmla="*/ 178594 h 180975"/>
                  <a:gd name="connsiteX1" fmla="*/ 350044 w 352425"/>
                  <a:gd name="connsiteY1" fmla="*/ 92869 h 180975"/>
                  <a:gd name="connsiteX2" fmla="*/ 332899 w 352425"/>
                  <a:gd name="connsiteY2" fmla="*/ 58579 h 180975"/>
                  <a:gd name="connsiteX3" fmla="*/ 249079 w 352425"/>
                  <a:gd name="connsiteY3" fmla="*/ 18574 h 180975"/>
                  <a:gd name="connsiteX4" fmla="*/ 178594 w 352425"/>
                  <a:gd name="connsiteY4" fmla="*/ 7144 h 180975"/>
                  <a:gd name="connsiteX5" fmla="*/ 108109 w 352425"/>
                  <a:gd name="connsiteY5" fmla="*/ 18574 h 180975"/>
                  <a:gd name="connsiteX6" fmla="*/ 24289 w 352425"/>
                  <a:gd name="connsiteY6" fmla="*/ 58579 h 180975"/>
                  <a:gd name="connsiteX7" fmla="*/ 7144 w 352425"/>
                  <a:gd name="connsiteY7" fmla="*/ 92869 h 180975"/>
                  <a:gd name="connsiteX8" fmla="*/ 7144 w 352425"/>
                  <a:gd name="connsiteY8" fmla="*/ 17859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 h="180975">
                    <a:moveTo>
                      <a:pt x="350044" y="178594"/>
                    </a:moveTo>
                    <a:lnTo>
                      <a:pt x="350044" y="92869"/>
                    </a:lnTo>
                    <a:cubicBezTo>
                      <a:pt x="350395" y="79297"/>
                      <a:pt x="343967" y="66441"/>
                      <a:pt x="332899" y="58579"/>
                    </a:cubicBezTo>
                    <a:cubicBezTo>
                      <a:pt x="308225" y="39267"/>
                      <a:pt x="279611" y="25610"/>
                      <a:pt x="249079" y="18574"/>
                    </a:cubicBezTo>
                    <a:cubicBezTo>
                      <a:pt x="226186" y="11692"/>
                      <a:pt x="202488" y="7850"/>
                      <a:pt x="178594" y="7144"/>
                    </a:cubicBezTo>
                    <a:cubicBezTo>
                      <a:pt x="154643" y="7218"/>
                      <a:pt x="130855" y="11075"/>
                      <a:pt x="108109" y="18574"/>
                    </a:cubicBezTo>
                    <a:cubicBezTo>
                      <a:pt x="78010" y="26813"/>
                      <a:pt x="49624" y="40361"/>
                      <a:pt x="24289" y="58579"/>
                    </a:cubicBezTo>
                    <a:cubicBezTo>
                      <a:pt x="13543" y="66712"/>
                      <a:pt x="7203" y="79392"/>
                      <a:pt x="7144" y="92869"/>
                    </a:cubicBezTo>
                    <a:lnTo>
                      <a:pt x="7144" y="178594"/>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254A764-FA9E-4EA0-B340-EA53FDC7477C}"/>
                  </a:ext>
                </a:extLst>
              </p:cNvPr>
              <p:cNvSpPr/>
              <p:nvPr/>
            </p:nvSpPr>
            <p:spPr>
              <a:xfrm>
                <a:off x="1499872" y="2887840"/>
                <a:ext cx="180975" cy="180975"/>
              </a:xfrm>
              <a:custGeom>
                <a:avLst/>
                <a:gdLst>
                  <a:gd name="connsiteX0" fmla="*/ 178594 w 180975"/>
                  <a:gd name="connsiteY0" fmla="*/ 92869 h 180975"/>
                  <a:gd name="connsiteX1" fmla="*/ 92869 w 180975"/>
                  <a:gd name="connsiteY1" fmla="*/ 178594 h 180975"/>
                  <a:gd name="connsiteX2" fmla="*/ 7144 w 180975"/>
                  <a:gd name="connsiteY2" fmla="*/ 92869 h 180975"/>
                  <a:gd name="connsiteX3" fmla="*/ 92869 w 180975"/>
                  <a:gd name="connsiteY3" fmla="*/ 7144 h 180975"/>
                  <a:gd name="connsiteX4" fmla="*/ 178594 w 180975"/>
                  <a:gd name="connsiteY4" fmla="*/ 92869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80975">
                    <a:moveTo>
                      <a:pt x="178594" y="92869"/>
                    </a:moveTo>
                    <a:cubicBezTo>
                      <a:pt x="178594" y="140213"/>
                      <a:pt x="140213" y="178594"/>
                      <a:pt x="92869" y="178594"/>
                    </a:cubicBezTo>
                    <a:cubicBezTo>
                      <a:pt x="45524" y="178594"/>
                      <a:pt x="7144" y="140213"/>
                      <a:pt x="7144" y="92869"/>
                    </a:cubicBezTo>
                    <a:cubicBezTo>
                      <a:pt x="7144" y="45524"/>
                      <a:pt x="45524" y="7144"/>
                      <a:pt x="92869" y="7144"/>
                    </a:cubicBezTo>
                    <a:cubicBezTo>
                      <a:pt x="140213" y="7144"/>
                      <a:pt x="178594" y="45524"/>
                      <a:pt x="178594" y="92869"/>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EC1CD91-BA4C-4908-B11B-733CC0A132C2}"/>
                  </a:ext>
                </a:extLst>
              </p:cNvPr>
              <p:cNvSpPr/>
              <p:nvPr/>
            </p:nvSpPr>
            <p:spPr>
              <a:xfrm>
                <a:off x="1185533" y="2948800"/>
                <a:ext cx="323850" cy="180975"/>
              </a:xfrm>
              <a:custGeom>
                <a:avLst/>
                <a:gdLst>
                  <a:gd name="connsiteX0" fmla="*/ 230042 w 323850"/>
                  <a:gd name="connsiteY0" fmla="*/ 161449 h 180975"/>
                  <a:gd name="connsiteX1" fmla="*/ 230042 w 323850"/>
                  <a:gd name="connsiteY1" fmla="*/ 161449 h 180975"/>
                  <a:gd name="connsiteX2" fmla="*/ 317672 w 323850"/>
                  <a:gd name="connsiteY2" fmla="*/ 117634 h 180975"/>
                  <a:gd name="connsiteX3" fmla="*/ 283382 w 323850"/>
                  <a:gd name="connsiteY3" fmla="*/ 33814 h 180975"/>
                  <a:gd name="connsiteX4" fmla="*/ 283382 w 323850"/>
                  <a:gd name="connsiteY4" fmla="*/ 30004 h 180975"/>
                  <a:gd name="connsiteX5" fmla="*/ 249092 w 323850"/>
                  <a:gd name="connsiteY5" fmla="*/ 18574 h 180975"/>
                  <a:gd name="connsiteX6" fmla="*/ 178607 w 323850"/>
                  <a:gd name="connsiteY6" fmla="*/ 7144 h 180975"/>
                  <a:gd name="connsiteX7" fmla="*/ 108122 w 323850"/>
                  <a:gd name="connsiteY7" fmla="*/ 18574 h 180975"/>
                  <a:gd name="connsiteX8" fmla="*/ 24302 w 323850"/>
                  <a:gd name="connsiteY8" fmla="*/ 58579 h 180975"/>
                  <a:gd name="connsiteX9" fmla="*/ 7157 w 323850"/>
                  <a:gd name="connsiteY9" fmla="*/ 92869 h 180975"/>
                  <a:gd name="connsiteX10" fmla="*/ 7157 w 323850"/>
                  <a:gd name="connsiteY10" fmla="*/ 178594 h 180975"/>
                  <a:gd name="connsiteX11" fmla="*/ 212897 w 323850"/>
                  <a:gd name="connsiteY11" fmla="*/ 178594 h 180975"/>
                  <a:gd name="connsiteX12" fmla="*/ 230042 w 323850"/>
                  <a:gd name="connsiteY12" fmla="*/ 16144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80975">
                    <a:moveTo>
                      <a:pt x="230042" y="161449"/>
                    </a:moveTo>
                    <a:lnTo>
                      <a:pt x="230042" y="161449"/>
                    </a:lnTo>
                    <a:cubicBezTo>
                      <a:pt x="256788" y="142362"/>
                      <a:pt x="286355" y="127578"/>
                      <a:pt x="317672" y="117634"/>
                    </a:cubicBezTo>
                    <a:cubicBezTo>
                      <a:pt x="296012" y="95062"/>
                      <a:pt x="283752" y="65095"/>
                      <a:pt x="283382" y="33814"/>
                    </a:cubicBezTo>
                    <a:lnTo>
                      <a:pt x="283382" y="30004"/>
                    </a:lnTo>
                    <a:cubicBezTo>
                      <a:pt x="272254" y="25341"/>
                      <a:pt x="260792" y="21521"/>
                      <a:pt x="249092" y="18574"/>
                    </a:cubicBezTo>
                    <a:cubicBezTo>
                      <a:pt x="226200" y="11692"/>
                      <a:pt x="202502" y="7849"/>
                      <a:pt x="178607" y="7144"/>
                    </a:cubicBezTo>
                    <a:cubicBezTo>
                      <a:pt x="154657" y="7217"/>
                      <a:pt x="130869" y="11075"/>
                      <a:pt x="108122" y="18574"/>
                    </a:cubicBezTo>
                    <a:cubicBezTo>
                      <a:pt x="78329" y="27618"/>
                      <a:pt x="50071" y="41104"/>
                      <a:pt x="24302" y="58579"/>
                    </a:cubicBezTo>
                    <a:cubicBezTo>
                      <a:pt x="13234" y="66441"/>
                      <a:pt x="6806" y="79297"/>
                      <a:pt x="7157" y="92869"/>
                    </a:cubicBezTo>
                    <a:lnTo>
                      <a:pt x="7157" y="178594"/>
                    </a:lnTo>
                    <a:lnTo>
                      <a:pt x="212897" y="178594"/>
                    </a:lnTo>
                    <a:cubicBezTo>
                      <a:pt x="217620" y="171966"/>
                      <a:pt x="223415" y="166171"/>
                      <a:pt x="230042" y="161449"/>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DA99D85-3DDC-4952-8B04-CCB9B74C9DE2}"/>
                  </a:ext>
                </a:extLst>
              </p:cNvPr>
              <p:cNvSpPr/>
              <p:nvPr/>
            </p:nvSpPr>
            <p:spPr>
              <a:xfrm>
                <a:off x="1461768" y="2491600"/>
                <a:ext cx="409575" cy="371475"/>
              </a:xfrm>
              <a:custGeom>
                <a:avLst/>
                <a:gdLst>
                  <a:gd name="connsiteX0" fmla="*/ 386719 w 409575"/>
                  <a:gd name="connsiteY0" fmla="*/ 7144 h 371475"/>
                  <a:gd name="connsiteX1" fmla="*/ 26959 w 409575"/>
                  <a:gd name="connsiteY1" fmla="*/ 7144 h 371475"/>
                  <a:gd name="connsiteX2" fmla="*/ 7147 w 409575"/>
                  <a:gd name="connsiteY2" fmla="*/ 27241 h 371475"/>
                  <a:gd name="connsiteX3" fmla="*/ 7147 w 409575"/>
                  <a:gd name="connsiteY3" fmla="*/ 272510 h 371475"/>
                  <a:gd name="connsiteX4" fmla="*/ 26764 w 409575"/>
                  <a:gd name="connsiteY4" fmla="*/ 292891 h 371475"/>
                  <a:gd name="connsiteX5" fmla="*/ 26959 w 409575"/>
                  <a:gd name="connsiteY5" fmla="*/ 292894 h 371475"/>
                  <a:gd name="connsiteX6" fmla="*/ 84109 w 409575"/>
                  <a:gd name="connsiteY6" fmla="*/ 292894 h 371475"/>
                  <a:gd name="connsiteX7" fmla="*/ 84109 w 409575"/>
                  <a:gd name="connsiteY7" fmla="*/ 373285 h 371475"/>
                  <a:gd name="connsiteX8" fmla="*/ 163072 w 409575"/>
                  <a:gd name="connsiteY8" fmla="*/ 292894 h 371475"/>
                  <a:gd name="connsiteX9" fmla="*/ 386719 w 409575"/>
                  <a:gd name="connsiteY9" fmla="*/ 292894 h 371475"/>
                  <a:gd name="connsiteX10" fmla="*/ 406626 w 409575"/>
                  <a:gd name="connsiteY10" fmla="*/ 272796 h 371475"/>
                  <a:gd name="connsiteX11" fmla="*/ 406626 w 409575"/>
                  <a:gd name="connsiteY11" fmla="*/ 27241 h 371475"/>
                  <a:gd name="connsiteX12" fmla="*/ 386719 w 409575"/>
                  <a:gd name="connsiteY12" fmla="*/ 7144 h 371475"/>
                  <a:gd name="connsiteX13" fmla="*/ 205172 w 409575"/>
                  <a:gd name="connsiteY13" fmla="*/ 257175 h 371475"/>
                  <a:gd name="connsiteX14" fmla="*/ 184029 w 409575"/>
                  <a:gd name="connsiteY14" fmla="*/ 236028 h 371475"/>
                  <a:gd name="connsiteX15" fmla="*/ 205176 w 409575"/>
                  <a:gd name="connsiteY15" fmla="*/ 214884 h 371475"/>
                  <a:gd name="connsiteX16" fmla="*/ 226318 w 409575"/>
                  <a:gd name="connsiteY16" fmla="*/ 235744 h 371475"/>
                  <a:gd name="connsiteX17" fmla="*/ 205652 w 409575"/>
                  <a:gd name="connsiteY17" fmla="*/ 257172 h 371475"/>
                  <a:gd name="connsiteX18" fmla="*/ 205172 w 409575"/>
                  <a:gd name="connsiteY18" fmla="*/ 257175 h 371475"/>
                  <a:gd name="connsiteX19" fmla="*/ 218793 w 409575"/>
                  <a:gd name="connsiteY19" fmla="*/ 170021 h 371475"/>
                  <a:gd name="connsiteX20" fmla="*/ 218793 w 409575"/>
                  <a:gd name="connsiteY20" fmla="*/ 200025 h 371475"/>
                  <a:gd name="connsiteX21" fmla="*/ 191647 w 409575"/>
                  <a:gd name="connsiteY21" fmla="*/ 200025 h 371475"/>
                  <a:gd name="connsiteX22" fmla="*/ 191647 w 409575"/>
                  <a:gd name="connsiteY22" fmla="*/ 143923 h 371475"/>
                  <a:gd name="connsiteX23" fmla="*/ 205172 w 409575"/>
                  <a:gd name="connsiteY23" fmla="*/ 143923 h 371475"/>
                  <a:gd name="connsiteX24" fmla="*/ 244034 w 409575"/>
                  <a:gd name="connsiteY24" fmla="*/ 108871 h 371475"/>
                  <a:gd name="connsiteX25" fmla="*/ 206614 w 409575"/>
                  <a:gd name="connsiteY25" fmla="*/ 70102 h 371475"/>
                  <a:gd name="connsiteX26" fmla="*/ 205172 w 409575"/>
                  <a:gd name="connsiteY26" fmla="*/ 70104 h 371475"/>
                  <a:gd name="connsiteX27" fmla="*/ 166405 w 409575"/>
                  <a:gd name="connsiteY27" fmla="*/ 102278 h 371475"/>
                  <a:gd name="connsiteX28" fmla="*/ 166405 w 409575"/>
                  <a:gd name="connsiteY28" fmla="*/ 108871 h 371475"/>
                  <a:gd name="connsiteX29" fmla="*/ 166405 w 409575"/>
                  <a:gd name="connsiteY29" fmla="*/ 111252 h 371475"/>
                  <a:gd name="connsiteX30" fmla="*/ 139259 w 409575"/>
                  <a:gd name="connsiteY30" fmla="*/ 111252 h 371475"/>
                  <a:gd name="connsiteX31" fmla="*/ 139259 w 409575"/>
                  <a:gd name="connsiteY31" fmla="*/ 108871 h 371475"/>
                  <a:gd name="connsiteX32" fmla="*/ 197811 w 409575"/>
                  <a:gd name="connsiteY32" fmla="*/ 42868 h 371475"/>
                  <a:gd name="connsiteX33" fmla="*/ 205172 w 409575"/>
                  <a:gd name="connsiteY33" fmla="*/ 42863 h 371475"/>
                  <a:gd name="connsiteX34" fmla="*/ 271180 w 409575"/>
                  <a:gd name="connsiteY34" fmla="*/ 107338 h 371475"/>
                  <a:gd name="connsiteX35" fmla="*/ 271180 w 409575"/>
                  <a:gd name="connsiteY35" fmla="*/ 108871 h 371475"/>
                  <a:gd name="connsiteX36" fmla="*/ 218793 w 409575"/>
                  <a:gd name="connsiteY36" fmla="*/ 17002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9575" h="371475">
                    <a:moveTo>
                      <a:pt x="386719" y="7144"/>
                    </a:moveTo>
                    <a:lnTo>
                      <a:pt x="26959" y="7144"/>
                    </a:lnTo>
                    <a:cubicBezTo>
                      <a:pt x="15949" y="7249"/>
                      <a:pt x="7094" y="16231"/>
                      <a:pt x="7147" y="27241"/>
                    </a:cubicBezTo>
                    <a:lnTo>
                      <a:pt x="7147" y="272510"/>
                    </a:lnTo>
                    <a:cubicBezTo>
                      <a:pt x="6937" y="283555"/>
                      <a:pt x="15719" y="292680"/>
                      <a:pt x="26764" y="292891"/>
                    </a:cubicBezTo>
                    <a:cubicBezTo>
                      <a:pt x="26829" y="292892"/>
                      <a:pt x="26895" y="292893"/>
                      <a:pt x="26959" y="292894"/>
                    </a:cubicBezTo>
                    <a:lnTo>
                      <a:pt x="84109" y="292894"/>
                    </a:lnTo>
                    <a:lnTo>
                      <a:pt x="84109" y="373285"/>
                    </a:lnTo>
                    <a:lnTo>
                      <a:pt x="163072" y="292894"/>
                    </a:lnTo>
                    <a:lnTo>
                      <a:pt x="386719" y="292894"/>
                    </a:lnTo>
                    <a:cubicBezTo>
                      <a:pt x="397744" y="292789"/>
                      <a:pt x="406626" y="283822"/>
                      <a:pt x="406626" y="272796"/>
                    </a:cubicBezTo>
                    <a:lnTo>
                      <a:pt x="406626" y="27241"/>
                    </a:lnTo>
                    <a:cubicBezTo>
                      <a:pt x="406627" y="16216"/>
                      <a:pt x="397744" y="7248"/>
                      <a:pt x="386719" y="7144"/>
                    </a:cubicBezTo>
                    <a:close/>
                    <a:moveTo>
                      <a:pt x="205172" y="257175"/>
                    </a:moveTo>
                    <a:cubicBezTo>
                      <a:pt x="193494" y="257174"/>
                      <a:pt x="184028" y="247706"/>
                      <a:pt x="184029" y="236028"/>
                    </a:cubicBezTo>
                    <a:cubicBezTo>
                      <a:pt x="184030" y="224349"/>
                      <a:pt x="193497" y="214883"/>
                      <a:pt x="205176" y="214884"/>
                    </a:cubicBezTo>
                    <a:cubicBezTo>
                      <a:pt x="216742" y="214885"/>
                      <a:pt x="226161" y="224179"/>
                      <a:pt x="226318" y="235744"/>
                    </a:cubicBezTo>
                    <a:cubicBezTo>
                      <a:pt x="226528" y="247367"/>
                      <a:pt x="217276" y="256962"/>
                      <a:pt x="205652" y="257172"/>
                    </a:cubicBezTo>
                    <a:cubicBezTo>
                      <a:pt x="205492" y="257175"/>
                      <a:pt x="205332" y="257176"/>
                      <a:pt x="205172" y="257175"/>
                    </a:cubicBezTo>
                    <a:close/>
                    <a:moveTo>
                      <a:pt x="218793" y="170021"/>
                    </a:moveTo>
                    <a:lnTo>
                      <a:pt x="218793" y="200025"/>
                    </a:lnTo>
                    <a:lnTo>
                      <a:pt x="191647" y="200025"/>
                    </a:lnTo>
                    <a:lnTo>
                      <a:pt x="191647" y="143923"/>
                    </a:lnTo>
                    <a:lnTo>
                      <a:pt x="205172" y="143923"/>
                    </a:lnTo>
                    <a:cubicBezTo>
                      <a:pt x="228794" y="143923"/>
                      <a:pt x="244034" y="130112"/>
                      <a:pt x="244034" y="108871"/>
                    </a:cubicBezTo>
                    <a:cubicBezTo>
                      <a:pt x="244407" y="87832"/>
                      <a:pt x="227653" y="70475"/>
                      <a:pt x="206614" y="70102"/>
                    </a:cubicBezTo>
                    <a:cubicBezTo>
                      <a:pt x="206134" y="70094"/>
                      <a:pt x="205653" y="70094"/>
                      <a:pt x="205172" y="70104"/>
                    </a:cubicBezTo>
                    <a:cubicBezTo>
                      <a:pt x="185582" y="68284"/>
                      <a:pt x="168226" y="82688"/>
                      <a:pt x="166405" y="102278"/>
                    </a:cubicBezTo>
                    <a:cubicBezTo>
                      <a:pt x="166202" y="104471"/>
                      <a:pt x="166202" y="106678"/>
                      <a:pt x="166405" y="108871"/>
                    </a:cubicBezTo>
                    <a:lnTo>
                      <a:pt x="166405" y="111252"/>
                    </a:lnTo>
                    <a:lnTo>
                      <a:pt x="139259" y="111252"/>
                    </a:lnTo>
                    <a:lnTo>
                      <a:pt x="139259" y="108871"/>
                    </a:lnTo>
                    <a:cubicBezTo>
                      <a:pt x="137202" y="74476"/>
                      <a:pt x="163417" y="44926"/>
                      <a:pt x="197811" y="42868"/>
                    </a:cubicBezTo>
                    <a:cubicBezTo>
                      <a:pt x="200263" y="42722"/>
                      <a:pt x="202720" y="42720"/>
                      <a:pt x="205172" y="42863"/>
                    </a:cubicBezTo>
                    <a:cubicBezTo>
                      <a:pt x="241204" y="42440"/>
                      <a:pt x="270758" y="71306"/>
                      <a:pt x="271180" y="107338"/>
                    </a:cubicBezTo>
                    <a:cubicBezTo>
                      <a:pt x="271186" y="107849"/>
                      <a:pt x="271186" y="108360"/>
                      <a:pt x="271180" y="108871"/>
                    </a:cubicBezTo>
                    <a:cubicBezTo>
                      <a:pt x="272105" y="139716"/>
                      <a:pt x="249415" y="166203"/>
                      <a:pt x="218793" y="170021"/>
                    </a:cubicBezTo>
                    <a:close/>
                  </a:path>
                </a:pathLst>
              </a:custGeom>
              <a:grpFill/>
              <a:ln w="9525" cap="flat">
                <a:noFill/>
                <a:prstDash val="solid"/>
                <a:miter/>
              </a:ln>
            </p:spPr>
            <p:txBody>
              <a:bodyPr rtlCol="0" anchor="ctr"/>
              <a:lstStyle/>
              <a:p>
                <a:endParaRPr lang="en-US"/>
              </a:p>
            </p:txBody>
          </p:sp>
        </p:grpSp>
        <p:sp>
          <p:nvSpPr>
            <p:cNvPr id="19" name="Rectangle: Rounded Corners 18">
              <a:extLst>
                <a:ext uri="{FF2B5EF4-FFF2-40B4-BE49-F238E27FC236}">
                  <a16:creationId xmlns:a16="http://schemas.microsoft.com/office/drawing/2014/main" id="{FD2A8DA7-BE44-4416-82E6-A53848FF1172}"/>
                </a:ext>
              </a:extLst>
            </p:cNvPr>
            <p:cNvSpPr/>
            <p:nvPr/>
          </p:nvSpPr>
          <p:spPr>
            <a:xfrm>
              <a:off x="2121892" y="1419906"/>
              <a:ext cx="6194524" cy="7715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75000"/>
                      <a:lumOff val="25000"/>
                    </a:schemeClr>
                  </a:solidFill>
                </a:rPr>
                <a:t>Vai</a:t>
              </a:r>
              <a:r>
                <a:rPr lang="en-US" sz="2400" dirty="0">
                  <a:solidFill>
                    <a:schemeClr val="tx1">
                      <a:lumMod val="75000"/>
                      <a:lumOff val="25000"/>
                    </a:schemeClr>
                  </a:solidFill>
                </a:rPr>
                <a:t> </a:t>
              </a:r>
              <a:r>
                <a:rPr lang="en-US" sz="2400" dirty="0" err="1">
                  <a:solidFill>
                    <a:schemeClr val="tx1">
                      <a:lumMod val="75000"/>
                      <a:lumOff val="25000"/>
                    </a:schemeClr>
                  </a:solidFill>
                </a:rPr>
                <a:t>trò</a:t>
              </a:r>
              <a:r>
                <a:rPr lang="en-US" sz="2400" dirty="0">
                  <a:solidFill>
                    <a:schemeClr val="tx1">
                      <a:lumMod val="75000"/>
                      <a:lumOff val="25000"/>
                    </a:schemeClr>
                  </a:solidFill>
                </a:rPr>
                <a:t> </a:t>
              </a:r>
              <a:r>
                <a:rPr lang="en-US" sz="2400" dirty="0" err="1">
                  <a:solidFill>
                    <a:schemeClr val="tx1">
                      <a:lumMod val="75000"/>
                      <a:lumOff val="25000"/>
                    </a:schemeClr>
                  </a:solidFill>
                </a:rPr>
                <a:t>của</a:t>
              </a:r>
              <a:r>
                <a:rPr lang="en-US" sz="2400" dirty="0">
                  <a:solidFill>
                    <a:schemeClr val="tx1">
                      <a:lumMod val="75000"/>
                      <a:lumOff val="25000"/>
                    </a:schemeClr>
                  </a:solidFill>
                </a:rPr>
                <a:t> khoa </a:t>
              </a:r>
              <a:r>
                <a:rPr lang="en-US" sz="2400" dirty="0" err="1">
                  <a:solidFill>
                    <a:schemeClr val="tx1">
                      <a:lumMod val="75000"/>
                      <a:lumOff val="25000"/>
                    </a:schemeClr>
                  </a:solidFill>
                </a:rPr>
                <a:t>học</a:t>
              </a:r>
              <a:r>
                <a:rPr lang="en-US" sz="2400" dirty="0">
                  <a:solidFill>
                    <a:schemeClr val="tx1">
                      <a:lumMod val="75000"/>
                      <a:lumOff val="25000"/>
                    </a:schemeClr>
                  </a:solidFill>
                </a:rPr>
                <a:t> </a:t>
              </a:r>
              <a:r>
                <a:rPr lang="en-US" sz="2400" dirty="0" err="1">
                  <a:solidFill>
                    <a:schemeClr val="tx1">
                      <a:lumMod val="75000"/>
                      <a:lumOff val="25000"/>
                    </a:schemeClr>
                  </a:solidFill>
                </a:rPr>
                <a:t>xã</a:t>
              </a:r>
              <a:r>
                <a:rPr lang="en-US" sz="2400" dirty="0">
                  <a:solidFill>
                    <a:schemeClr val="tx1">
                      <a:lumMod val="75000"/>
                      <a:lumOff val="25000"/>
                    </a:schemeClr>
                  </a:solidFill>
                </a:rPr>
                <a:t> </a:t>
              </a:r>
              <a:r>
                <a:rPr lang="en-US" sz="2400" dirty="0" err="1">
                  <a:solidFill>
                    <a:schemeClr val="tx1">
                      <a:lumMod val="75000"/>
                      <a:lumOff val="25000"/>
                    </a:schemeClr>
                  </a:solidFill>
                </a:rPr>
                <a:t>hội</a:t>
              </a:r>
              <a:r>
                <a:rPr lang="en-US" sz="2400" dirty="0">
                  <a:solidFill>
                    <a:schemeClr val="tx1">
                      <a:lumMod val="75000"/>
                      <a:lumOff val="25000"/>
                    </a:schemeClr>
                  </a:solidFill>
                </a:rPr>
                <a:t> </a:t>
              </a:r>
              <a:r>
                <a:rPr lang="en-US" sz="2400" dirty="0" err="1">
                  <a:solidFill>
                    <a:schemeClr val="tx1">
                      <a:lumMod val="75000"/>
                      <a:lumOff val="25000"/>
                    </a:schemeClr>
                  </a:solidFill>
                </a:rPr>
                <a:t>đối</a:t>
              </a:r>
              <a:r>
                <a:rPr lang="en-US" sz="2400" dirty="0">
                  <a:solidFill>
                    <a:schemeClr val="tx1">
                      <a:lumMod val="75000"/>
                      <a:lumOff val="25000"/>
                    </a:schemeClr>
                  </a:solidFill>
                </a:rPr>
                <a:t> </a:t>
              </a:r>
              <a:r>
                <a:rPr lang="en-US" sz="2400" dirty="0" err="1">
                  <a:solidFill>
                    <a:schemeClr val="tx1">
                      <a:lumMod val="75000"/>
                      <a:lumOff val="25000"/>
                    </a:schemeClr>
                  </a:solidFill>
                </a:rPr>
                <a:t>với</a:t>
              </a:r>
              <a:r>
                <a:rPr lang="en-US" sz="2400" dirty="0">
                  <a:solidFill>
                    <a:schemeClr val="tx1">
                      <a:lumMod val="75000"/>
                      <a:lumOff val="25000"/>
                    </a:schemeClr>
                  </a:solidFill>
                </a:rPr>
                <a:t> </a:t>
              </a:r>
              <a:r>
                <a:rPr lang="en-US" sz="2400" dirty="0" err="1">
                  <a:solidFill>
                    <a:schemeClr val="tx1">
                      <a:lumMod val="75000"/>
                      <a:lumOff val="25000"/>
                    </a:schemeClr>
                  </a:solidFill>
                </a:rPr>
                <a:t>đời</a:t>
              </a:r>
              <a:r>
                <a:rPr lang="en-US" sz="2400" dirty="0">
                  <a:solidFill>
                    <a:schemeClr val="tx1">
                      <a:lumMod val="75000"/>
                      <a:lumOff val="25000"/>
                    </a:schemeClr>
                  </a:solidFill>
                </a:rPr>
                <a:t> </a:t>
              </a:r>
              <a:r>
                <a:rPr lang="en-US" sz="2400" dirty="0" err="1">
                  <a:solidFill>
                    <a:schemeClr val="tx1">
                      <a:lumMod val="75000"/>
                      <a:lumOff val="25000"/>
                    </a:schemeClr>
                  </a:solidFill>
                </a:rPr>
                <a:t>sống</a:t>
              </a:r>
              <a:r>
                <a:rPr lang="en-US" sz="2400" dirty="0">
                  <a:solidFill>
                    <a:schemeClr val="tx1">
                      <a:lumMod val="75000"/>
                      <a:lumOff val="25000"/>
                    </a:schemeClr>
                  </a:solidFill>
                </a:rPr>
                <a:t> </a:t>
              </a:r>
              <a:r>
                <a:rPr lang="en-US" sz="2400" dirty="0" err="1">
                  <a:solidFill>
                    <a:schemeClr val="tx1">
                      <a:lumMod val="75000"/>
                      <a:lumOff val="25000"/>
                    </a:schemeClr>
                  </a:solidFill>
                </a:rPr>
                <a:t>xã</a:t>
              </a:r>
              <a:r>
                <a:rPr lang="en-US" sz="2400" dirty="0">
                  <a:solidFill>
                    <a:schemeClr val="tx1">
                      <a:lumMod val="75000"/>
                      <a:lumOff val="25000"/>
                    </a:schemeClr>
                  </a:solidFill>
                </a:rPr>
                <a:t> </a:t>
              </a:r>
              <a:r>
                <a:rPr lang="en-US" sz="2400" dirty="0" err="1">
                  <a:solidFill>
                    <a:schemeClr val="tx1">
                      <a:lumMod val="75000"/>
                      <a:lumOff val="25000"/>
                    </a:schemeClr>
                  </a:solidFill>
                </a:rPr>
                <a:t>hội</a:t>
              </a:r>
              <a:r>
                <a:rPr lang="en-US" sz="2400" dirty="0">
                  <a:solidFill>
                    <a:schemeClr val="tx1">
                      <a:lumMod val="75000"/>
                      <a:lumOff val="25000"/>
                    </a:schemeClr>
                  </a:solidFill>
                </a:rPr>
                <a:t> </a:t>
              </a:r>
              <a:r>
                <a:rPr lang="en-US" sz="2400" dirty="0" err="1">
                  <a:solidFill>
                    <a:schemeClr val="tx1">
                      <a:lumMod val="75000"/>
                      <a:lumOff val="25000"/>
                    </a:schemeClr>
                  </a:solidFill>
                </a:rPr>
                <a:t>loài</a:t>
              </a:r>
              <a:r>
                <a:rPr lang="en-US" sz="2400" dirty="0">
                  <a:solidFill>
                    <a:schemeClr val="tx1">
                      <a:lumMod val="75000"/>
                      <a:lumOff val="25000"/>
                    </a:schemeClr>
                  </a:solidFill>
                </a:rPr>
                <a:t> </a:t>
              </a:r>
              <a:r>
                <a:rPr lang="en-US" sz="2400" dirty="0" err="1">
                  <a:solidFill>
                    <a:schemeClr val="tx1">
                      <a:lumMod val="75000"/>
                      <a:lumOff val="25000"/>
                    </a:schemeClr>
                  </a:solidFill>
                </a:rPr>
                <a:t>người</a:t>
              </a:r>
              <a:r>
                <a:rPr lang="en-US" sz="2400" dirty="0">
                  <a:solidFill>
                    <a:schemeClr val="tx1">
                      <a:lumMod val="75000"/>
                      <a:lumOff val="25000"/>
                    </a:schemeClr>
                  </a:solidFill>
                </a:rPr>
                <a:t> </a:t>
              </a:r>
              <a:r>
                <a:rPr lang="en-US" sz="2400" dirty="0" err="1">
                  <a:solidFill>
                    <a:schemeClr val="tx1">
                      <a:lumMod val="75000"/>
                      <a:lumOff val="25000"/>
                    </a:schemeClr>
                  </a:solidFill>
                </a:rPr>
                <a:t>trong</a:t>
              </a:r>
              <a:r>
                <a:rPr lang="en-US" sz="2400" dirty="0">
                  <a:solidFill>
                    <a:schemeClr val="tx1">
                      <a:lumMod val="75000"/>
                      <a:lumOff val="25000"/>
                    </a:schemeClr>
                  </a:solidFill>
                </a:rPr>
                <a:t> </a:t>
              </a:r>
              <a:r>
                <a:rPr lang="en-US" sz="2400" dirty="0" err="1">
                  <a:solidFill>
                    <a:schemeClr val="tx1">
                      <a:lumMod val="75000"/>
                      <a:lumOff val="25000"/>
                    </a:schemeClr>
                  </a:solidFill>
                </a:rPr>
                <a:t>thế</a:t>
              </a:r>
              <a:r>
                <a:rPr lang="en-US" sz="2400" dirty="0">
                  <a:solidFill>
                    <a:schemeClr val="tx1">
                      <a:lumMod val="75000"/>
                      <a:lumOff val="25000"/>
                    </a:schemeClr>
                  </a:solidFill>
                </a:rPr>
                <a:t> </a:t>
              </a:r>
              <a:r>
                <a:rPr lang="en-US" sz="2400" dirty="0" err="1">
                  <a:solidFill>
                    <a:schemeClr val="tx1">
                      <a:lumMod val="75000"/>
                      <a:lumOff val="25000"/>
                    </a:schemeClr>
                  </a:solidFill>
                </a:rPr>
                <a:t>kỉ</a:t>
              </a:r>
              <a:r>
                <a:rPr lang="en-US" sz="2400" dirty="0">
                  <a:solidFill>
                    <a:schemeClr val="tx1">
                      <a:lumMod val="75000"/>
                      <a:lumOff val="25000"/>
                    </a:schemeClr>
                  </a:solidFill>
                </a:rPr>
                <a:t> XVIII – XIX?</a:t>
              </a:r>
            </a:p>
          </p:txBody>
        </p:sp>
      </p:grpSp>
      <p:grpSp>
        <p:nvGrpSpPr>
          <p:cNvPr id="22" name="Group 21">
            <a:extLst>
              <a:ext uri="{FF2B5EF4-FFF2-40B4-BE49-F238E27FC236}">
                <a16:creationId xmlns:a16="http://schemas.microsoft.com/office/drawing/2014/main" id="{D767F1D3-63D3-45B5-A17B-419A37059D8A}"/>
              </a:ext>
            </a:extLst>
          </p:cNvPr>
          <p:cNvGrpSpPr/>
          <p:nvPr/>
        </p:nvGrpSpPr>
        <p:grpSpPr>
          <a:xfrm>
            <a:off x="647564" y="2275949"/>
            <a:ext cx="7726840" cy="1972766"/>
            <a:chOff x="1490483" y="2882220"/>
            <a:chExt cx="6915387" cy="1221266"/>
          </a:xfrm>
        </p:grpSpPr>
        <p:grpSp>
          <p:nvGrpSpPr>
            <p:cNvPr id="13" name="Graphic 5" descr="Person with idea">
              <a:extLst>
                <a:ext uri="{FF2B5EF4-FFF2-40B4-BE49-F238E27FC236}">
                  <a16:creationId xmlns:a16="http://schemas.microsoft.com/office/drawing/2014/main" id="{9E1384D8-D030-44EA-A2AA-1B41058F22A4}"/>
                </a:ext>
              </a:extLst>
            </p:cNvPr>
            <p:cNvGrpSpPr/>
            <p:nvPr/>
          </p:nvGrpSpPr>
          <p:grpSpPr>
            <a:xfrm>
              <a:off x="1490483" y="2882220"/>
              <a:ext cx="914400" cy="914400"/>
              <a:chOff x="1223628" y="2572544"/>
              <a:chExt cx="914400" cy="914400"/>
            </a:xfrm>
            <a:solidFill>
              <a:schemeClr val="accent5"/>
            </a:solidFill>
          </p:grpSpPr>
          <p:sp>
            <p:nvSpPr>
              <p:cNvPr id="14" name="Freeform: Shape 13">
                <a:extLst>
                  <a:ext uri="{FF2B5EF4-FFF2-40B4-BE49-F238E27FC236}">
                    <a16:creationId xmlns:a16="http://schemas.microsoft.com/office/drawing/2014/main" id="{5FCE41B5-8E2F-49BB-BA4C-AFA4EA765AC8}"/>
                  </a:ext>
                </a:extLst>
              </p:cNvPr>
              <p:cNvSpPr/>
              <p:nvPr/>
            </p:nvSpPr>
            <p:spPr>
              <a:xfrm>
                <a:off x="1357359" y="3238912"/>
                <a:ext cx="342900" cy="171450"/>
              </a:xfrm>
              <a:custGeom>
                <a:avLst/>
                <a:gdLst>
                  <a:gd name="connsiteX0" fmla="*/ 337185 w 342900"/>
                  <a:gd name="connsiteY0" fmla="*/ 171832 h 171450"/>
                  <a:gd name="connsiteX1" fmla="*/ 337185 w 342900"/>
                  <a:gd name="connsiteY1" fmla="*/ 89250 h 171450"/>
                  <a:gd name="connsiteX2" fmla="*/ 320612 w 342900"/>
                  <a:gd name="connsiteY2" fmla="*/ 56198 h 171450"/>
                  <a:gd name="connsiteX3" fmla="*/ 239840 w 342900"/>
                  <a:gd name="connsiteY3" fmla="*/ 18098 h 171450"/>
                  <a:gd name="connsiteX4" fmla="*/ 171926 w 342900"/>
                  <a:gd name="connsiteY4" fmla="*/ 7144 h 171450"/>
                  <a:gd name="connsiteX5" fmla="*/ 104394 w 342900"/>
                  <a:gd name="connsiteY5" fmla="*/ 17622 h 171450"/>
                  <a:gd name="connsiteX6" fmla="*/ 23622 w 342900"/>
                  <a:gd name="connsiteY6" fmla="*/ 55722 h 171450"/>
                  <a:gd name="connsiteX7" fmla="*/ 7144 w 342900"/>
                  <a:gd name="connsiteY7" fmla="*/ 88774 h 171450"/>
                  <a:gd name="connsiteX8" fmla="*/ 7144 w 342900"/>
                  <a:gd name="connsiteY8" fmla="*/ 17183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900" h="171450">
                    <a:moveTo>
                      <a:pt x="337185" y="171832"/>
                    </a:moveTo>
                    <a:lnTo>
                      <a:pt x="337185" y="89250"/>
                    </a:lnTo>
                    <a:cubicBezTo>
                      <a:pt x="337522" y="76158"/>
                      <a:pt x="331305" y="63759"/>
                      <a:pt x="320612" y="56198"/>
                    </a:cubicBezTo>
                    <a:cubicBezTo>
                      <a:pt x="296811" y="37721"/>
                      <a:pt x="269235" y="24713"/>
                      <a:pt x="239840" y="18098"/>
                    </a:cubicBezTo>
                    <a:cubicBezTo>
                      <a:pt x="217782" y="11476"/>
                      <a:pt x="194947" y="7793"/>
                      <a:pt x="171926" y="7144"/>
                    </a:cubicBezTo>
                    <a:cubicBezTo>
                      <a:pt x="149006" y="7092"/>
                      <a:pt x="126221" y="10628"/>
                      <a:pt x="104394" y="17622"/>
                    </a:cubicBezTo>
                    <a:cubicBezTo>
                      <a:pt x="75417" y="25414"/>
                      <a:pt x="48064" y="38317"/>
                      <a:pt x="23622" y="55722"/>
                    </a:cubicBezTo>
                    <a:cubicBezTo>
                      <a:pt x="13298" y="63585"/>
                      <a:pt x="7209" y="75796"/>
                      <a:pt x="7144" y="88774"/>
                    </a:cubicBezTo>
                    <a:lnTo>
                      <a:pt x="7144" y="171832"/>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2F54CA0-46A1-4AA7-930C-39C733453A8E}"/>
                  </a:ext>
                </a:extLst>
              </p:cNvPr>
              <p:cNvSpPr/>
              <p:nvPr/>
            </p:nvSpPr>
            <p:spPr>
              <a:xfrm>
                <a:off x="1439560" y="3051175"/>
                <a:ext cx="171450" cy="171450"/>
              </a:xfrm>
              <a:custGeom>
                <a:avLst/>
                <a:gdLst>
                  <a:gd name="connsiteX0" fmla="*/ 172307 w 171450"/>
                  <a:gd name="connsiteY0" fmla="*/ 89725 h 171450"/>
                  <a:gd name="connsiteX1" fmla="*/ 89726 w 171450"/>
                  <a:gd name="connsiteY1" fmla="*/ 172307 h 171450"/>
                  <a:gd name="connsiteX2" fmla="*/ 7144 w 171450"/>
                  <a:gd name="connsiteY2" fmla="*/ 89725 h 171450"/>
                  <a:gd name="connsiteX3" fmla="*/ 89726 w 171450"/>
                  <a:gd name="connsiteY3" fmla="*/ 7144 h 171450"/>
                  <a:gd name="connsiteX4" fmla="*/ 172307 w 171450"/>
                  <a:gd name="connsiteY4" fmla="*/ 89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2307" y="89725"/>
                    </a:moveTo>
                    <a:cubicBezTo>
                      <a:pt x="172307" y="135334"/>
                      <a:pt x="135334" y="172307"/>
                      <a:pt x="89726" y="172307"/>
                    </a:cubicBezTo>
                    <a:cubicBezTo>
                      <a:pt x="44117" y="172307"/>
                      <a:pt x="7144" y="135334"/>
                      <a:pt x="7144" y="89725"/>
                    </a:cubicBezTo>
                    <a:cubicBezTo>
                      <a:pt x="7144" y="44117"/>
                      <a:pt x="44117" y="7144"/>
                      <a:pt x="89726" y="7144"/>
                    </a:cubicBezTo>
                    <a:cubicBezTo>
                      <a:pt x="135334" y="7144"/>
                      <a:pt x="172307" y="44117"/>
                      <a:pt x="172307" y="89725"/>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937FEDD-9B0B-4CB2-AE81-8073328C87CB}"/>
                  </a:ext>
                </a:extLst>
              </p:cNvPr>
              <p:cNvSpPr/>
              <p:nvPr/>
            </p:nvSpPr>
            <p:spPr>
              <a:xfrm>
                <a:off x="1557096" y="2651125"/>
                <a:ext cx="447675" cy="457200"/>
              </a:xfrm>
              <a:custGeom>
                <a:avLst/>
                <a:gdLst>
                  <a:gd name="connsiteX0" fmla="*/ 421578 w 447675"/>
                  <a:gd name="connsiteY0" fmla="*/ 7144 h 457200"/>
                  <a:gd name="connsiteX1" fmla="*/ 30101 w 447675"/>
                  <a:gd name="connsiteY1" fmla="*/ 7144 h 457200"/>
                  <a:gd name="connsiteX2" fmla="*/ 7146 w 447675"/>
                  <a:gd name="connsiteY2" fmla="*/ 30385 h 457200"/>
                  <a:gd name="connsiteX3" fmla="*/ 7146 w 447675"/>
                  <a:gd name="connsiteY3" fmla="*/ 336328 h 457200"/>
                  <a:gd name="connsiteX4" fmla="*/ 29812 w 447675"/>
                  <a:gd name="connsiteY4" fmla="*/ 359568 h 457200"/>
                  <a:gd name="connsiteX5" fmla="*/ 29910 w 447675"/>
                  <a:gd name="connsiteY5" fmla="*/ 359569 h 457200"/>
                  <a:gd name="connsiteX6" fmla="*/ 102300 w 447675"/>
                  <a:gd name="connsiteY6" fmla="*/ 359569 h 457200"/>
                  <a:gd name="connsiteX7" fmla="*/ 102300 w 447675"/>
                  <a:gd name="connsiteY7" fmla="*/ 455676 h 457200"/>
                  <a:gd name="connsiteX8" fmla="*/ 189645 w 447675"/>
                  <a:gd name="connsiteY8" fmla="*/ 359569 h 457200"/>
                  <a:gd name="connsiteX9" fmla="*/ 421102 w 447675"/>
                  <a:gd name="connsiteY9" fmla="*/ 359569 h 457200"/>
                  <a:gd name="connsiteX10" fmla="*/ 444058 w 447675"/>
                  <a:gd name="connsiteY10" fmla="*/ 336424 h 457200"/>
                  <a:gd name="connsiteX11" fmla="*/ 444057 w 447675"/>
                  <a:gd name="connsiteY11" fmla="*/ 336328 h 457200"/>
                  <a:gd name="connsiteX12" fmla="*/ 444534 w 447675"/>
                  <a:gd name="connsiteY12" fmla="*/ 30671 h 457200"/>
                  <a:gd name="connsiteX13" fmla="*/ 421964 w 447675"/>
                  <a:gd name="connsiteY13" fmla="*/ 7149 h 457200"/>
                  <a:gd name="connsiteX14" fmla="*/ 421578 w 447675"/>
                  <a:gd name="connsiteY14" fmla="*/ 7144 h 457200"/>
                  <a:gd name="connsiteX15" fmla="*/ 288228 w 447675"/>
                  <a:gd name="connsiteY15" fmla="*/ 96583 h 457200"/>
                  <a:gd name="connsiteX16" fmla="*/ 302992 w 447675"/>
                  <a:gd name="connsiteY16" fmla="*/ 81820 h 457200"/>
                  <a:gd name="connsiteX17" fmla="*/ 311427 w 447675"/>
                  <a:gd name="connsiteY17" fmla="*/ 82750 h 457200"/>
                  <a:gd name="connsiteX18" fmla="*/ 311469 w 447675"/>
                  <a:gd name="connsiteY18" fmla="*/ 90202 h 457200"/>
                  <a:gd name="connsiteX19" fmla="*/ 296706 w 447675"/>
                  <a:gd name="connsiteY19" fmla="*/ 104966 h 457200"/>
                  <a:gd name="connsiteX20" fmla="*/ 292515 w 447675"/>
                  <a:gd name="connsiteY20" fmla="*/ 106680 h 457200"/>
                  <a:gd name="connsiteX21" fmla="*/ 288228 w 447675"/>
                  <a:gd name="connsiteY21" fmla="*/ 104966 h 457200"/>
                  <a:gd name="connsiteX22" fmla="*/ 288514 w 447675"/>
                  <a:gd name="connsiteY22" fmla="*/ 96965 h 457200"/>
                  <a:gd name="connsiteX23" fmla="*/ 219934 w 447675"/>
                  <a:gd name="connsiteY23" fmla="*/ 50864 h 457200"/>
                  <a:gd name="connsiteX24" fmla="*/ 225133 w 447675"/>
                  <a:gd name="connsiteY24" fmla="*/ 44156 h 457200"/>
                  <a:gd name="connsiteX25" fmla="*/ 231840 w 447675"/>
                  <a:gd name="connsiteY25" fmla="*/ 49355 h 457200"/>
                  <a:gd name="connsiteX26" fmla="*/ 231840 w 447675"/>
                  <a:gd name="connsiteY26" fmla="*/ 50864 h 457200"/>
                  <a:gd name="connsiteX27" fmla="*/ 231840 w 447675"/>
                  <a:gd name="connsiteY27" fmla="*/ 71628 h 457200"/>
                  <a:gd name="connsiteX28" fmla="*/ 226642 w 447675"/>
                  <a:gd name="connsiteY28" fmla="*/ 78336 h 457200"/>
                  <a:gd name="connsiteX29" fmla="*/ 219934 w 447675"/>
                  <a:gd name="connsiteY29" fmla="*/ 73137 h 457200"/>
                  <a:gd name="connsiteX30" fmla="*/ 219934 w 447675"/>
                  <a:gd name="connsiteY30" fmla="*/ 71628 h 457200"/>
                  <a:gd name="connsiteX31" fmla="*/ 140496 w 447675"/>
                  <a:gd name="connsiteY31" fmla="*/ 80677 h 457200"/>
                  <a:gd name="connsiteX32" fmla="*/ 148711 w 447675"/>
                  <a:gd name="connsiteY32" fmla="*/ 80510 h 457200"/>
                  <a:gd name="connsiteX33" fmla="*/ 148878 w 447675"/>
                  <a:gd name="connsiteY33" fmla="*/ 80677 h 457200"/>
                  <a:gd name="connsiteX34" fmla="*/ 163641 w 447675"/>
                  <a:gd name="connsiteY34" fmla="*/ 95441 h 457200"/>
                  <a:gd name="connsiteX35" fmla="*/ 163641 w 447675"/>
                  <a:gd name="connsiteY35" fmla="*/ 103823 h 457200"/>
                  <a:gd name="connsiteX36" fmla="*/ 159450 w 447675"/>
                  <a:gd name="connsiteY36" fmla="*/ 105537 h 457200"/>
                  <a:gd name="connsiteX37" fmla="*/ 155164 w 447675"/>
                  <a:gd name="connsiteY37" fmla="*/ 103823 h 457200"/>
                  <a:gd name="connsiteX38" fmla="*/ 140496 w 447675"/>
                  <a:gd name="connsiteY38" fmla="*/ 89059 h 457200"/>
                  <a:gd name="connsiteX39" fmla="*/ 140781 w 447675"/>
                  <a:gd name="connsiteY39" fmla="*/ 81058 h 457200"/>
                  <a:gd name="connsiteX40" fmla="*/ 133257 w 447675"/>
                  <a:gd name="connsiteY40" fmla="*/ 169069 h 457200"/>
                  <a:gd name="connsiteX41" fmla="*/ 112778 w 447675"/>
                  <a:gd name="connsiteY41" fmla="*/ 169069 h 457200"/>
                  <a:gd name="connsiteX42" fmla="*/ 107579 w 447675"/>
                  <a:gd name="connsiteY42" fmla="*/ 162361 h 457200"/>
                  <a:gd name="connsiteX43" fmla="*/ 112778 w 447675"/>
                  <a:gd name="connsiteY43" fmla="*/ 157163 h 457200"/>
                  <a:gd name="connsiteX44" fmla="*/ 133257 w 447675"/>
                  <a:gd name="connsiteY44" fmla="*/ 157163 h 457200"/>
                  <a:gd name="connsiteX45" fmla="*/ 139964 w 447675"/>
                  <a:gd name="connsiteY45" fmla="*/ 162361 h 457200"/>
                  <a:gd name="connsiteX46" fmla="*/ 134765 w 447675"/>
                  <a:gd name="connsiteY46" fmla="*/ 169069 h 457200"/>
                  <a:gd name="connsiteX47" fmla="*/ 133257 w 447675"/>
                  <a:gd name="connsiteY47" fmla="*/ 169069 h 457200"/>
                  <a:gd name="connsiteX48" fmla="*/ 163546 w 447675"/>
                  <a:gd name="connsiteY48" fmla="*/ 230029 h 457200"/>
                  <a:gd name="connsiteX49" fmla="*/ 148782 w 447675"/>
                  <a:gd name="connsiteY49" fmla="*/ 244793 h 457200"/>
                  <a:gd name="connsiteX50" fmla="*/ 140358 w 447675"/>
                  <a:gd name="connsiteY50" fmla="*/ 243767 h 457200"/>
                  <a:gd name="connsiteX51" fmla="*/ 140400 w 447675"/>
                  <a:gd name="connsiteY51" fmla="*/ 236315 h 457200"/>
                  <a:gd name="connsiteX52" fmla="*/ 155069 w 447675"/>
                  <a:gd name="connsiteY52" fmla="*/ 221647 h 457200"/>
                  <a:gd name="connsiteX53" fmla="*/ 163504 w 447675"/>
                  <a:gd name="connsiteY53" fmla="*/ 222577 h 457200"/>
                  <a:gd name="connsiteX54" fmla="*/ 163546 w 447675"/>
                  <a:gd name="connsiteY54" fmla="*/ 230029 h 457200"/>
                  <a:gd name="connsiteX55" fmla="*/ 225649 w 447675"/>
                  <a:gd name="connsiteY55" fmla="*/ 297656 h 457200"/>
                  <a:gd name="connsiteX56" fmla="*/ 206599 w 447675"/>
                  <a:gd name="connsiteY56" fmla="*/ 280416 h 457200"/>
                  <a:gd name="connsiteX57" fmla="*/ 243842 w 447675"/>
                  <a:gd name="connsiteY57" fmla="*/ 280416 h 457200"/>
                  <a:gd name="connsiteX58" fmla="*/ 225649 w 447675"/>
                  <a:gd name="connsiteY58" fmla="*/ 297656 h 457200"/>
                  <a:gd name="connsiteX59" fmla="*/ 248890 w 447675"/>
                  <a:gd name="connsiteY59" fmla="*/ 268510 h 457200"/>
                  <a:gd name="connsiteX60" fmla="*/ 202313 w 447675"/>
                  <a:gd name="connsiteY60" fmla="*/ 268510 h 457200"/>
                  <a:gd name="connsiteX61" fmla="*/ 193740 w 447675"/>
                  <a:gd name="connsiteY61" fmla="*/ 259937 h 457200"/>
                  <a:gd name="connsiteX62" fmla="*/ 202313 w 447675"/>
                  <a:gd name="connsiteY62" fmla="*/ 251365 h 457200"/>
                  <a:gd name="connsiteX63" fmla="*/ 248890 w 447675"/>
                  <a:gd name="connsiteY63" fmla="*/ 251365 h 457200"/>
                  <a:gd name="connsiteX64" fmla="*/ 257463 w 447675"/>
                  <a:gd name="connsiteY64" fmla="*/ 259937 h 457200"/>
                  <a:gd name="connsiteX65" fmla="*/ 248890 w 447675"/>
                  <a:gd name="connsiteY65" fmla="*/ 268510 h 457200"/>
                  <a:gd name="connsiteX66" fmla="*/ 260225 w 447675"/>
                  <a:gd name="connsiteY66" fmla="*/ 238887 h 457200"/>
                  <a:gd name="connsiteX67" fmla="*/ 259368 w 447675"/>
                  <a:gd name="connsiteY67" fmla="*/ 239459 h 457200"/>
                  <a:gd name="connsiteX68" fmla="*/ 191835 w 447675"/>
                  <a:gd name="connsiteY68" fmla="*/ 239459 h 457200"/>
                  <a:gd name="connsiteX69" fmla="*/ 190978 w 447675"/>
                  <a:gd name="connsiteY69" fmla="*/ 239459 h 457200"/>
                  <a:gd name="connsiteX70" fmla="*/ 172881 w 447675"/>
                  <a:gd name="connsiteY70" fmla="*/ 210026 h 457200"/>
                  <a:gd name="connsiteX71" fmla="*/ 160879 w 447675"/>
                  <a:gd name="connsiteY71" fmla="*/ 190310 h 457200"/>
                  <a:gd name="connsiteX72" fmla="*/ 155926 w 447675"/>
                  <a:gd name="connsiteY72" fmla="*/ 166306 h 457200"/>
                  <a:gd name="connsiteX73" fmla="*/ 155926 w 447675"/>
                  <a:gd name="connsiteY73" fmla="*/ 163354 h 457200"/>
                  <a:gd name="connsiteX74" fmla="*/ 228178 w 447675"/>
                  <a:gd name="connsiteY74" fmla="*/ 96255 h 457200"/>
                  <a:gd name="connsiteX75" fmla="*/ 295277 w 447675"/>
                  <a:gd name="connsiteY75" fmla="*/ 163354 h 457200"/>
                  <a:gd name="connsiteX76" fmla="*/ 295277 w 447675"/>
                  <a:gd name="connsiteY76" fmla="*/ 165830 h 457200"/>
                  <a:gd name="connsiteX77" fmla="*/ 290419 w 447675"/>
                  <a:gd name="connsiteY77" fmla="*/ 189929 h 457200"/>
                  <a:gd name="connsiteX78" fmla="*/ 278418 w 447675"/>
                  <a:gd name="connsiteY78" fmla="*/ 209645 h 457200"/>
                  <a:gd name="connsiteX79" fmla="*/ 260225 w 447675"/>
                  <a:gd name="connsiteY79" fmla="*/ 238887 h 457200"/>
                  <a:gd name="connsiteX80" fmla="*/ 311755 w 447675"/>
                  <a:gd name="connsiteY80" fmla="*/ 243459 h 457200"/>
                  <a:gd name="connsiteX81" fmla="*/ 307564 w 447675"/>
                  <a:gd name="connsiteY81" fmla="*/ 245174 h 457200"/>
                  <a:gd name="connsiteX82" fmla="*/ 303278 w 447675"/>
                  <a:gd name="connsiteY82" fmla="*/ 243459 h 457200"/>
                  <a:gd name="connsiteX83" fmla="*/ 288514 w 447675"/>
                  <a:gd name="connsiteY83" fmla="*/ 228695 h 457200"/>
                  <a:gd name="connsiteX84" fmla="*/ 289540 w 447675"/>
                  <a:gd name="connsiteY84" fmla="*/ 220271 h 457200"/>
                  <a:gd name="connsiteX85" fmla="*/ 296991 w 447675"/>
                  <a:gd name="connsiteY85" fmla="*/ 220313 h 457200"/>
                  <a:gd name="connsiteX86" fmla="*/ 311755 w 447675"/>
                  <a:gd name="connsiteY86" fmla="*/ 234982 h 457200"/>
                  <a:gd name="connsiteX87" fmla="*/ 311755 w 447675"/>
                  <a:gd name="connsiteY87" fmla="*/ 243459 h 457200"/>
                  <a:gd name="connsiteX88" fmla="*/ 338425 w 447675"/>
                  <a:gd name="connsiteY88" fmla="*/ 169069 h 457200"/>
                  <a:gd name="connsiteX89" fmla="*/ 317661 w 447675"/>
                  <a:gd name="connsiteY89" fmla="*/ 169069 h 457200"/>
                  <a:gd name="connsiteX90" fmla="*/ 310953 w 447675"/>
                  <a:gd name="connsiteY90" fmla="*/ 163870 h 457200"/>
                  <a:gd name="connsiteX91" fmla="*/ 316152 w 447675"/>
                  <a:gd name="connsiteY91" fmla="*/ 157163 h 457200"/>
                  <a:gd name="connsiteX92" fmla="*/ 317661 w 447675"/>
                  <a:gd name="connsiteY92" fmla="*/ 157163 h 457200"/>
                  <a:gd name="connsiteX93" fmla="*/ 338425 w 447675"/>
                  <a:gd name="connsiteY93" fmla="*/ 157163 h 457200"/>
                  <a:gd name="connsiteX94" fmla="*/ 345133 w 447675"/>
                  <a:gd name="connsiteY94" fmla="*/ 162361 h 457200"/>
                  <a:gd name="connsiteX95" fmla="*/ 339934 w 447675"/>
                  <a:gd name="connsiteY95" fmla="*/ 169069 h 457200"/>
                  <a:gd name="connsiteX96" fmla="*/ 338425 w 447675"/>
                  <a:gd name="connsiteY96" fmla="*/ 16906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47675" h="457200">
                    <a:moveTo>
                      <a:pt x="421578" y="7144"/>
                    </a:moveTo>
                    <a:lnTo>
                      <a:pt x="30101" y="7144"/>
                    </a:lnTo>
                    <a:cubicBezTo>
                      <a:pt x="17355" y="7249"/>
                      <a:pt x="7092" y="17638"/>
                      <a:pt x="7146" y="30385"/>
                    </a:cubicBezTo>
                    <a:lnTo>
                      <a:pt x="7146" y="336328"/>
                    </a:lnTo>
                    <a:cubicBezTo>
                      <a:pt x="6987" y="349005"/>
                      <a:pt x="17135" y="359410"/>
                      <a:pt x="29812" y="359568"/>
                    </a:cubicBezTo>
                    <a:cubicBezTo>
                      <a:pt x="29846" y="359568"/>
                      <a:pt x="29878" y="359569"/>
                      <a:pt x="29910" y="359569"/>
                    </a:cubicBezTo>
                    <a:lnTo>
                      <a:pt x="102300" y="359569"/>
                    </a:lnTo>
                    <a:lnTo>
                      <a:pt x="102300" y="455676"/>
                    </a:lnTo>
                    <a:lnTo>
                      <a:pt x="189645" y="359569"/>
                    </a:lnTo>
                    <a:lnTo>
                      <a:pt x="421102" y="359569"/>
                    </a:lnTo>
                    <a:cubicBezTo>
                      <a:pt x="433832" y="359516"/>
                      <a:pt x="444110" y="349154"/>
                      <a:pt x="444058" y="336424"/>
                    </a:cubicBezTo>
                    <a:cubicBezTo>
                      <a:pt x="444058" y="336392"/>
                      <a:pt x="444057" y="336360"/>
                      <a:pt x="444057" y="336328"/>
                    </a:cubicBezTo>
                    <a:lnTo>
                      <a:pt x="444534" y="30671"/>
                    </a:lnTo>
                    <a:cubicBezTo>
                      <a:pt x="444797" y="17943"/>
                      <a:pt x="434692" y="7412"/>
                      <a:pt x="421964" y="7149"/>
                    </a:cubicBezTo>
                    <a:cubicBezTo>
                      <a:pt x="421836" y="7146"/>
                      <a:pt x="421707" y="7144"/>
                      <a:pt x="421578" y="7144"/>
                    </a:cubicBezTo>
                    <a:close/>
                    <a:moveTo>
                      <a:pt x="288228" y="96583"/>
                    </a:moveTo>
                    <a:lnTo>
                      <a:pt x="302992" y="81820"/>
                    </a:lnTo>
                    <a:cubicBezTo>
                      <a:pt x="305578" y="79747"/>
                      <a:pt x="309355" y="80164"/>
                      <a:pt x="311427" y="82750"/>
                    </a:cubicBezTo>
                    <a:cubicBezTo>
                      <a:pt x="313169" y="84924"/>
                      <a:pt x="313186" y="88009"/>
                      <a:pt x="311469" y="90202"/>
                    </a:cubicBezTo>
                    <a:lnTo>
                      <a:pt x="296706" y="104966"/>
                    </a:lnTo>
                    <a:cubicBezTo>
                      <a:pt x="295592" y="106071"/>
                      <a:pt x="294084" y="106688"/>
                      <a:pt x="292515" y="106680"/>
                    </a:cubicBezTo>
                    <a:cubicBezTo>
                      <a:pt x="290920" y="106672"/>
                      <a:pt x="289388" y="106060"/>
                      <a:pt x="288228" y="104966"/>
                    </a:cubicBezTo>
                    <a:cubicBezTo>
                      <a:pt x="286271" y="102616"/>
                      <a:pt x="286394" y="99169"/>
                      <a:pt x="288514" y="96965"/>
                    </a:cubicBezTo>
                    <a:close/>
                    <a:moveTo>
                      <a:pt x="219934" y="50864"/>
                    </a:moveTo>
                    <a:cubicBezTo>
                      <a:pt x="219517" y="47575"/>
                      <a:pt x="221845" y="44572"/>
                      <a:pt x="225133" y="44156"/>
                    </a:cubicBezTo>
                    <a:cubicBezTo>
                      <a:pt x="228421" y="43739"/>
                      <a:pt x="231423" y="46067"/>
                      <a:pt x="231840" y="49355"/>
                    </a:cubicBezTo>
                    <a:cubicBezTo>
                      <a:pt x="231904" y="49856"/>
                      <a:pt x="231904" y="50362"/>
                      <a:pt x="231840" y="50864"/>
                    </a:cubicBezTo>
                    <a:lnTo>
                      <a:pt x="231840" y="71628"/>
                    </a:lnTo>
                    <a:cubicBezTo>
                      <a:pt x="232257" y="74916"/>
                      <a:pt x="229930" y="77919"/>
                      <a:pt x="226642" y="78336"/>
                    </a:cubicBezTo>
                    <a:cubicBezTo>
                      <a:pt x="223354" y="78753"/>
                      <a:pt x="220350" y="76425"/>
                      <a:pt x="219934" y="73137"/>
                    </a:cubicBezTo>
                    <a:cubicBezTo>
                      <a:pt x="219870" y="72636"/>
                      <a:pt x="219870" y="72129"/>
                      <a:pt x="219934" y="71628"/>
                    </a:cubicBezTo>
                    <a:close/>
                    <a:moveTo>
                      <a:pt x="140496" y="80677"/>
                    </a:moveTo>
                    <a:cubicBezTo>
                      <a:pt x="142718" y="78362"/>
                      <a:pt x="146396" y="78288"/>
                      <a:pt x="148711" y="80510"/>
                    </a:cubicBezTo>
                    <a:cubicBezTo>
                      <a:pt x="148767" y="80564"/>
                      <a:pt x="148823" y="80620"/>
                      <a:pt x="148878" y="80677"/>
                    </a:cubicBezTo>
                    <a:lnTo>
                      <a:pt x="163641" y="95441"/>
                    </a:lnTo>
                    <a:cubicBezTo>
                      <a:pt x="165916" y="97771"/>
                      <a:pt x="165916" y="101492"/>
                      <a:pt x="163641" y="103823"/>
                    </a:cubicBezTo>
                    <a:cubicBezTo>
                      <a:pt x="162528" y="104928"/>
                      <a:pt x="161020" y="105545"/>
                      <a:pt x="159450" y="105537"/>
                    </a:cubicBezTo>
                    <a:cubicBezTo>
                      <a:pt x="157856" y="105529"/>
                      <a:pt x="156323" y="104917"/>
                      <a:pt x="155164" y="103823"/>
                    </a:cubicBezTo>
                    <a:lnTo>
                      <a:pt x="140496" y="89059"/>
                    </a:lnTo>
                    <a:cubicBezTo>
                      <a:pt x="138445" y="86741"/>
                      <a:pt x="138571" y="83223"/>
                      <a:pt x="140781" y="81058"/>
                    </a:cubicBezTo>
                    <a:close/>
                    <a:moveTo>
                      <a:pt x="133257" y="169069"/>
                    </a:moveTo>
                    <a:lnTo>
                      <a:pt x="112778" y="169069"/>
                    </a:lnTo>
                    <a:cubicBezTo>
                      <a:pt x="109490" y="168653"/>
                      <a:pt x="107163" y="165649"/>
                      <a:pt x="107579" y="162361"/>
                    </a:cubicBezTo>
                    <a:cubicBezTo>
                      <a:pt x="107924" y="159646"/>
                      <a:pt x="110062" y="157506"/>
                      <a:pt x="112778" y="157163"/>
                    </a:cubicBezTo>
                    <a:lnTo>
                      <a:pt x="133257" y="157163"/>
                    </a:lnTo>
                    <a:cubicBezTo>
                      <a:pt x="136545" y="156746"/>
                      <a:pt x="139548" y="159073"/>
                      <a:pt x="139964" y="162361"/>
                    </a:cubicBezTo>
                    <a:cubicBezTo>
                      <a:pt x="140381" y="165649"/>
                      <a:pt x="138053" y="168653"/>
                      <a:pt x="134765" y="169069"/>
                    </a:cubicBezTo>
                    <a:cubicBezTo>
                      <a:pt x="134264" y="169133"/>
                      <a:pt x="133758" y="169133"/>
                      <a:pt x="133257" y="169069"/>
                    </a:cubicBezTo>
                    <a:close/>
                    <a:moveTo>
                      <a:pt x="163546" y="230029"/>
                    </a:moveTo>
                    <a:lnTo>
                      <a:pt x="148782" y="244793"/>
                    </a:lnTo>
                    <a:cubicBezTo>
                      <a:pt x="146172" y="246836"/>
                      <a:pt x="142402" y="246377"/>
                      <a:pt x="140358" y="243767"/>
                    </a:cubicBezTo>
                    <a:cubicBezTo>
                      <a:pt x="138642" y="241574"/>
                      <a:pt x="138659" y="238489"/>
                      <a:pt x="140400" y="236315"/>
                    </a:cubicBezTo>
                    <a:lnTo>
                      <a:pt x="155069" y="221647"/>
                    </a:lnTo>
                    <a:cubicBezTo>
                      <a:pt x="157655" y="219574"/>
                      <a:pt x="161432" y="219991"/>
                      <a:pt x="163504" y="222577"/>
                    </a:cubicBezTo>
                    <a:cubicBezTo>
                      <a:pt x="165245" y="224751"/>
                      <a:pt x="165262" y="227836"/>
                      <a:pt x="163546" y="230029"/>
                    </a:cubicBezTo>
                    <a:close/>
                    <a:moveTo>
                      <a:pt x="225649" y="297656"/>
                    </a:moveTo>
                    <a:cubicBezTo>
                      <a:pt x="215796" y="297701"/>
                      <a:pt x="207535" y="290225"/>
                      <a:pt x="206599" y="280416"/>
                    </a:cubicBezTo>
                    <a:lnTo>
                      <a:pt x="243842" y="280416"/>
                    </a:lnTo>
                    <a:cubicBezTo>
                      <a:pt x="242945" y="289905"/>
                      <a:pt x="235172" y="297270"/>
                      <a:pt x="225649" y="297656"/>
                    </a:cubicBezTo>
                    <a:close/>
                    <a:moveTo>
                      <a:pt x="248890" y="268510"/>
                    </a:moveTo>
                    <a:lnTo>
                      <a:pt x="202313" y="268510"/>
                    </a:lnTo>
                    <a:cubicBezTo>
                      <a:pt x="197578" y="268510"/>
                      <a:pt x="193740" y="264672"/>
                      <a:pt x="193740" y="259937"/>
                    </a:cubicBezTo>
                    <a:cubicBezTo>
                      <a:pt x="193740" y="255202"/>
                      <a:pt x="197578" y="251365"/>
                      <a:pt x="202313" y="251365"/>
                    </a:cubicBezTo>
                    <a:lnTo>
                      <a:pt x="248890" y="251365"/>
                    </a:lnTo>
                    <a:cubicBezTo>
                      <a:pt x="253625" y="251365"/>
                      <a:pt x="257463" y="255202"/>
                      <a:pt x="257463" y="259937"/>
                    </a:cubicBezTo>
                    <a:cubicBezTo>
                      <a:pt x="257463" y="264672"/>
                      <a:pt x="253625" y="268510"/>
                      <a:pt x="248890" y="268510"/>
                    </a:cubicBezTo>
                    <a:close/>
                    <a:moveTo>
                      <a:pt x="260225" y="238887"/>
                    </a:moveTo>
                    <a:cubicBezTo>
                      <a:pt x="260075" y="239229"/>
                      <a:pt x="259741" y="239453"/>
                      <a:pt x="259368" y="239459"/>
                    </a:cubicBezTo>
                    <a:lnTo>
                      <a:pt x="191835" y="239459"/>
                    </a:lnTo>
                    <a:cubicBezTo>
                      <a:pt x="191560" y="239570"/>
                      <a:pt x="191253" y="239570"/>
                      <a:pt x="190978" y="239459"/>
                    </a:cubicBezTo>
                    <a:cubicBezTo>
                      <a:pt x="186166" y="228948"/>
                      <a:pt x="180088" y="219064"/>
                      <a:pt x="172881" y="210026"/>
                    </a:cubicBezTo>
                    <a:cubicBezTo>
                      <a:pt x="167727" y="204229"/>
                      <a:pt x="163661" y="197550"/>
                      <a:pt x="160879" y="190310"/>
                    </a:cubicBezTo>
                    <a:cubicBezTo>
                      <a:pt x="157868" y="182650"/>
                      <a:pt x="156194" y="174531"/>
                      <a:pt x="155926" y="166306"/>
                    </a:cubicBezTo>
                    <a:lnTo>
                      <a:pt x="155926" y="163354"/>
                    </a:lnTo>
                    <a:cubicBezTo>
                      <a:pt x="157349" y="124873"/>
                      <a:pt x="189697" y="94832"/>
                      <a:pt x="228178" y="96255"/>
                    </a:cubicBezTo>
                    <a:cubicBezTo>
                      <a:pt x="264663" y="97605"/>
                      <a:pt x="293928" y="126869"/>
                      <a:pt x="295277" y="163354"/>
                    </a:cubicBezTo>
                    <a:lnTo>
                      <a:pt x="295277" y="165830"/>
                    </a:lnTo>
                    <a:cubicBezTo>
                      <a:pt x="295005" y="174077"/>
                      <a:pt x="293363" y="182221"/>
                      <a:pt x="290419" y="189929"/>
                    </a:cubicBezTo>
                    <a:cubicBezTo>
                      <a:pt x="287595" y="197148"/>
                      <a:pt x="283534" y="203821"/>
                      <a:pt x="278418" y="209645"/>
                    </a:cubicBezTo>
                    <a:cubicBezTo>
                      <a:pt x="271211" y="218633"/>
                      <a:pt x="265104" y="228450"/>
                      <a:pt x="260225" y="238887"/>
                    </a:cubicBezTo>
                    <a:close/>
                    <a:moveTo>
                      <a:pt x="311755" y="243459"/>
                    </a:moveTo>
                    <a:cubicBezTo>
                      <a:pt x="310642" y="244565"/>
                      <a:pt x="309134" y="245181"/>
                      <a:pt x="307564" y="245174"/>
                    </a:cubicBezTo>
                    <a:cubicBezTo>
                      <a:pt x="305970" y="245166"/>
                      <a:pt x="304437" y="244553"/>
                      <a:pt x="303278" y="243459"/>
                    </a:cubicBezTo>
                    <a:lnTo>
                      <a:pt x="288514" y="228695"/>
                    </a:lnTo>
                    <a:cubicBezTo>
                      <a:pt x="286471" y="226085"/>
                      <a:pt x="286930" y="222314"/>
                      <a:pt x="289540" y="220271"/>
                    </a:cubicBezTo>
                    <a:cubicBezTo>
                      <a:pt x="291733" y="218555"/>
                      <a:pt x="294819" y="218572"/>
                      <a:pt x="296991" y="220313"/>
                    </a:cubicBezTo>
                    <a:lnTo>
                      <a:pt x="311755" y="234982"/>
                    </a:lnTo>
                    <a:cubicBezTo>
                      <a:pt x="314041" y="237345"/>
                      <a:pt x="314041" y="241096"/>
                      <a:pt x="311755" y="243459"/>
                    </a:cubicBezTo>
                    <a:close/>
                    <a:moveTo>
                      <a:pt x="338425" y="169069"/>
                    </a:moveTo>
                    <a:lnTo>
                      <a:pt x="317661" y="169069"/>
                    </a:lnTo>
                    <a:cubicBezTo>
                      <a:pt x="314373" y="169485"/>
                      <a:pt x="311369" y="167158"/>
                      <a:pt x="310953" y="163870"/>
                    </a:cubicBezTo>
                    <a:cubicBezTo>
                      <a:pt x="310536" y="160582"/>
                      <a:pt x="312864" y="157579"/>
                      <a:pt x="316152" y="157163"/>
                    </a:cubicBezTo>
                    <a:cubicBezTo>
                      <a:pt x="316653" y="157099"/>
                      <a:pt x="317160" y="157099"/>
                      <a:pt x="317661" y="157163"/>
                    </a:cubicBezTo>
                    <a:lnTo>
                      <a:pt x="338425" y="157163"/>
                    </a:lnTo>
                    <a:cubicBezTo>
                      <a:pt x="341713" y="156746"/>
                      <a:pt x="344716" y="159073"/>
                      <a:pt x="345133" y="162361"/>
                    </a:cubicBezTo>
                    <a:cubicBezTo>
                      <a:pt x="345550" y="165649"/>
                      <a:pt x="343222" y="168653"/>
                      <a:pt x="339934" y="169069"/>
                    </a:cubicBezTo>
                    <a:cubicBezTo>
                      <a:pt x="339433" y="169133"/>
                      <a:pt x="338926" y="169133"/>
                      <a:pt x="338425" y="169069"/>
                    </a:cubicBezTo>
                    <a:close/>
                  </a:path>
                </a:pathLst>
              </a:custGeom>
              <a:grpFill/>
              <a:ln w="9525" cap="flat">
                <a:noFill/>
                <a:prstDash val="solid"/>
                <a:miter/>
              </a:ln>
            </p:spPr>
            <p:txBody>
              <a:bodyPr rtlCol="0" anchor="ctr"/>
              <a:lstStyle/>
              <a:p>
                <a:endParaRPr lang="en-US"/>
              </a:p>
            </p:txBody>
          </p:sp>
        </p:grpSp>
        <p:sp>
          <p:nvSpPr>
            <p:cNvPr id="20" name="Rectangle 19">
              <a:extLst>
                <a:ext uri="{FF2B5EF4-FFF2-40B4-BE49-F238E27FC236}">
                  <a16:creationId xmlns:a16="http://schemas.microsoft.com/office/drawing/2014/main" id="{C83811BD-E18A-4C25-A662-B32739CE3458}"/>
                </a:ext>
              </a:extLst>
            </p:cNvPr>
            <p:cNvSpPr/>
            <p:nvPr/>
          </p:nvSpPr>
          <p:spPr>
            <a:xfrm>
              <a:off x="2439748" y="3084134"/>
              <a:ext cx="5966122" cy="1019352"/>
            </a:xfrm>
            <a:prstGeom prst="rect">
              <a:avLst/>
            </a:prstGeom>
            <a:solidFill>
              <a:srgbClr val="FEC8B2"/>
            </a:solidFill>
            <a:ln w="28575">
              <a:solidFill>
                <a:schemeClr val="tx1"/>
              </a:solidFill>
            </a:ln>
          </p:spPr>
          <p:txBody>
            <a:bodyPr wrap="square">
              <a:spAutoFit/>
            </a:bodyPr>
            <a:lstStyle/>
            <a:p>
              <a:pPr marL="30480" marR="30480" algn="just">
                <a:spcBef>
                  <a:spcPts val="300"/>
                </a:spcBef>
                <a:spcAft>
                  <a:spcPts val="300"/>
                </a:spcAft>
              </a:pPr>
              <a:r>
                <a:rPr lang="en-US" sz="2400" dirty="0"/>
                <a:t>        </a:t>
              </a:r>
              <a:r>
                <a:rPr lang="en-US" sz="1800" dirty="0">
                  <a:solidFill>
                    <a:srgbClr val="000000"/>
                  </a:solidFill>
                  <a:effectLst/>
                  <a:latin typeface="Times New Roman" panose="02020603050405020304" pitchFamily="18" charset="0"/>
                  <a:ea typeface="Times New Roman" panose="02020603050405020304" pitchFamily="18" charset="0"/>
                </a:rPr>
                <a:t>  -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phẩm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nghệ</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thuật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phê</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chế</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vạch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bộ</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mặt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hội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khát</a:t>
              </a:r>
              <a:r>
                <a:rPr lang="en-US" sz="1800" dirty="0">
                  <a:solidFill>
                    <a:srgbClr val="000000"/>
                  </a:solidFill>
                  <a:effectLst/>
                  <a:latin typeface="Times New Roman" panose="02020603050405020304" pitchFamily="18" charset="0"/>
                  <a:ea typeface="Times New Roman" panose="02020603050405020304" pitchFamily="18" charset="0"/>
                </a:rPr>
                <a:t> khao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rPr>
                <a:t> do, </a:t>
              </a:r>
              <a:r>
                <a:rPr lang="en-US" sz="1800" dirty="0" err="1">
                  <a:solidFill>
                    <a:srgbClr val="000000"/>
                  </a:solidFill>
                  <a:effectLst/>
                  <a:latin typeface="Times New Roman" panose="02020603050405020304" pitchFamily="18" charset="0"/>
                  <a:ea typeface="Times New Roman" panose="02020603050405020304" pitchFamily="18" charset="0"/>
                </a:rPr>
                <a:t>hạnh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phúc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0480" marR="30480" algn="just">
                <a:spcBef>
                  <a:spcPts val="300"/>
                </a:spcBef>
                <a:spcAft>
                  <a:spcPts val="300"/>
                </a:spcAft>
              </a:pPr>
              <a:r>
                <a:rPr lang="en-US" sz="1800" dirty="0">
                  <a:solidFill>
                    <a:srgbClr val="000000"/>
                  </a:solidFill>
                  <a:effectLst/>
                  <a:latin typeface="Times New Roman" panose="02020603050405020304" pitchFamily="18" charset="0"/>
                  <a:ea typeface="Times New Roman" panose="02020603050405020304" pitchFamily="18" charset="0"/>
                </a:rPr>
                <a:t>   - </a:t>
              </a:r>
              <a:r>
                <a:rPr lang="en-US" sz="1800" dirty="0" err="1">
                  <a:solidFill>
                    <a:srgbClr val="000000"/>
                  </a:solidFill>
                  <a:effectLst/>
                  <a:latin typeface="Times New Roman" panose="02020603050405020304" pitchFamily="18" charset="0"/>
                  <a:ea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khí</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tưởng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bọn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cầm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quyền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cổ</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trào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đấu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tranh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dân</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p:txBody>
        </p:sp>
      </p:grpSp>
      <p:cxnSp>
        <p:nvCxnSpPr>
          <p:cNvPr id="3" name="Straight Connector 2">
            <a:extLst>
              <a:ext uri="{FF2B5EF4-FFF2-40B4-BE49-F238E27FC236}">
                <a16:creationId xmlns:a16="http://schemas.microsoft.com/office/drawing/2014/main" id="{3F74B905-63A5-450F-B570-7F2A6C9D3000}"/>
              </a:ext>
            </a:extLst>
          </p:cNvPr>
          <p:cNvCxnSpPr>
            <a:cxnSpLocks/>
          </p:cNvCxnSpPr>
          <p:nvPr/>
        </p:nvCxnSpPr>
        <p:spPr>
          <a:xfrm>
            <a:off x="1007604" y="505182"/>
            <a:ext cx="7266849"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676161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 calcmode="lin" valueType="num">
                                      <p:cBhvr>
                                        <p:cTn id="9" dur="750" fill="hold"/>
                                        <p:tgtEl>
                                          <p:spTgt spid="21"/>
                                        </p:tgtEl>
                                        <p:attrNameLst>
                                          <p:attrName>style.rotation</p:attrName>
                                        </p:attrNameLst>
                                      </p:cBhvr>
                                      <p:tavLst>
                                        <p:tav tm="0">
                                          <p:val>
                                            <p:fltVal val="90"/>
                                          </p:val>
                                        </p:tav>
                                        <p:tav tm="100000">
                                          <p:val>
                                            <p:fltVal val="0"/>
                                          </p:val>
                                        </p:tav>
                                      </p:tavLst>
                                    </p:anim>
                                    <p:animEffect transition="in" filter="fade">
                                      <p:cBhvr>
                                        <p:cTn id="10" dur="75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750" fill="hold"/>
                                        <p:tgtEl>
                                          <p:spTgt spid="22"/>
                                        </p:tgtEl>
                                        <p:attrNameLst>
                                          <p:attrName>ppt_w</p:attrName>
                                        </p:attrNameLst>
                                      </p:cBhvr>
                                      <p:tavLst>
                                        <p:tav tm="0">
                                          <p:val>
                                            <p:fltVal val="0"/>
                                          </p:val>
                                        </p:tav>
                                        <p:tav tm="100000">
                                          <p:val>
                                            <p:strVal val="#ppt_w"/>
                                          </p:val>
                                        </p:tav>
                                      </p:tavLst>
                                    </p:anim>
                                    <p:anim calcmode="lin" valueType="num">
                                      <p:cBhvr>
                                        <p:cTn id="16" dur="750" fill="hold"/>
                                        <p:tgtEl>
                                          <p:spTgt spid="22"/>
                                        </p:tgtEl>
                                        <p:attrNameLst>
                                          <p:attrName>ppt_h</p:attrName>
                                        </p:attrNameLst>
                                      </p:cBhvr>
                                      <p:tavLst>
                                        <p:tav tm="0">
                                          <p:val>
                                            <p:fltVal val="0"/>
                                          </p:val>
                                        </p:tav>
                                        <p:tav tm="100000">
                                          <p:val>
                                            <p:strVal val="#ppt_h"/>
                                          </p:val>
                                        </p:tav>
                                      </p:tavLst>
                                    </p:anim>
                                    <p:anim calcmode="lin" valueType="num">
                                      <p:cBhvr>
                                        <p:cTn id="17" dur="750" fill="hold"/>
                                        <p:tgtEl>
                                          <p:spTgt spid="22"/>
                                        </p:tgtEl>
                                        <p:attrNameLst>
                                          <p:attrName>style.rotation</p:attrName>
                                        </p:attrNameLst>
                                      </p:cBhvr>
                                      <p:tavLst>
                                        <p:tav tm="0">
                                          <p:val>
                                            <p:fltVal val="90"/>
                                          </p:val>
                                        </p:tav>
                                        <p:tav tm="100000">
                                          <p:val>
                                            <p:fltVal val="0"/>
                                          </p:val>
                                        </p:tav>
                                      </p:tavLst>
                                    </p:anim>
                                    <p:animEffect transition="in" filter="fade">
                                      <p:cBhvr>
                                        <p:cTn id="18"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C146CF5-F4B7-44EA-B3A3-0CEF2C70EE68}"/>
              </a:ext>
            </a:extLst>
          </p:cNvPr>
          <p:cNvGrpSpPr/>
          <p:nvPr/>
        </p:nvGrpSpPr>
        <p:grpSpPr>
          <a:xfrm>
            <a:off x="1763688" y="855908"/>
            <a:ext cx="7056784" cy="1100035"/>
            <a:chOff x="1646299" y="1370363"/>
            <a:chExt cx="6778129" cy="1100035"/>
          </a:xfrm>
        </p:grpSpPr>
        <p:sp>
          <p:nvSpPr>
            <p:cNvPr id="61" name="Rectangle 72"/>
            <p:cNvSpPr/>
            <p:nvPr/>
          </p:nvSpPr>
          <p:spPr>
            <a:xfrm>
              <a:off x="4056324" y="1427289"/>
              <a:ext cx="4368104" cy="986184"/>
            </a:xfrm>
            <a:prstGeom prst="homePlat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dirty="0" err="1"/>
                <a:t>phục</a:t>
              </a:r>
              <a:r>
                <a:rPr lang="en-US" sz="2000" dirty="0"/>
                <a:t> </a:t>
              </a:r>
              <a:r>
                <a:rPr lang="en-US" sz="2000" dirty="0" err="1"/>
                <a:t>vụ</a:t>
              </a:r>
              <a:r>
                <a:rPr lang="en-US" sz="2000" dirty="0"/>
                <a:t> </a:t>
              </a:r>
              <a:r>
                <a:rPr lang="en-US" sz="2000" dirty="0" err="1"/>
                <a:t>cho</a:t>
              </a:r>
              <a:r>
                <a:rPr lang="en-US" sz="2000" dirty="0"/>
                <a:t> </a:t>
              </a:r>
              <a:r>
                <a:rPr lang="en-US" sz="2000" dirty="0" err="1"/>
                <a:t>cuộc</a:t>
              </a:r>
              <a:r>
                <a:rPr lang="en-US" sz="2000" dirty="0"/>
                <a:t> </a:t>
              </a:r>
              <a:r>
                <a:rPr lang="en-US" sz="2000" dirty="0" err="1"/>
                <a:t>đấu</a:t>
              </a:r>
              <a:r>
                <a:rPr lang="en-US" sz="2000" dirty="0"/>
                <a:t> </a:t>
              </a:r>
              <a:r>
                <a:rPr lang="en-US" sz="2000" dirty="0" err="1"/>
                <a:t>tranh</a:t>
              </a:r>
              <a:r>
                <a:rPr lang="en-US" sz="2000" dirty="0"/>
                <a:t> </a:t>
              </a:r>
              <a:r>
                <a:rPr lang="en-US" sz="2000" dirty="0" err="1"/>
                <a:t>chế</a:t>
              </a:r>
              <a:r>
                <a:rPr lang="en-US" sz="2000" dirty="0"/>
                <a:t> </a:t>
              </a:r>
              <a:r>
                <a:rPr lang="en-US" sz="2000" dirty="0" err="1"/>
                <a:t>độ</a:t>
              </a:r>
              <a:r>
                <a:rPr lang="en-US" sz="2000" dirty="0"/>
                <a:t> </a:t>
              </a:r>
              <a:r>
                <a:rPr lang="en-US" sz="2000" dirty="0" err="1"/>
                <a:t>phong</a:t>
              </a:r>
              <a:r>
                <a:rPr lang="en-US" sz="2000" dirty="0"/>
                <a:t> </a:t>
              </a:r>
              <a:r>
                <a:rPr lang="en-US" sz="2000" dirty="0" err="1"/>
                <a:t>kiến</a:t>
              </a:r>
              <a:r>
                <a:rPr lang="en-US" sz="2000" dirty="0"/>
                <a:t> </a:t>
              </a:r>
              <a:r>
                <a:rPr lang="en-US" sz="2000" dirty="0" err="1"/>
                <a:t>và</a:t>
              </a:r>
              <a:r>
                <a:rPr lang="en-US" sz="2000" dirty="0"/>
                <a:t> </a:t>
              </a:r>
              <a:r>
                <a:rPr lang="en-US" sz="2000" dirty="0" err="1"/>
                <a:t>giải</a:t>
              </a:r>
              <a:r>
                <a:rPr lang="en-US" sz="2000" dirty="0"/>
                <a:t> </a:t>
              </a:r>
              <a:r>
                <a:rPr lang="en-US" sz="2000" dirty="0" err="1"/>
                <a:t>phóng</a:t>
              </a:r>
              <a:r>
                <a:rPr lang="en-US" sz="2000" dirty="0"/>
                <a:t> </a:t>
              </a:r>
            </a:p>
            <a:p>
              <a:pPr algn="ctr"/>
              <a:r>
                <a:rPr lang="en-US" sz="2000" dirty="0" err="1"/>
                <a:t>nhân</a:t>
              </a:r>
              <a:r>
                <a:rPr lang="en-US" sz="2000" dirty="0"/>
                <a:t> </a:t>
              </a:r>
              <a:r>
                <a:rPr lang="en-US" sz="2000" dirty="0" err="1"/>
                <a:t>dân</a:t>
              </a:r>
              <a:r>
                <a:rPr lang="en-US" sz="2000" dirty="0"/>
                <a:t> </a:t>
              </a:r>
              <a:r>
                <a:rPr lang="en-US" sz="2000" dirty="0" err="1"/>
                <a:t>bị</a:t>
              </a:r>
              <a:r>
                <a:rPr lang="en-US" sz="2000" dirty="0"/>
                <a:t> </a:t>
              </a:r>
              <a:r>
                <a:rPr lang="en-US" sz="2000" dirty="0" err="1"/>
                <a:t>áp</a:t>
              </a:r>
              <a:r>
                <a:rPr lang="en-US" sz="2000" dirty="0"/>
                <a:t> </a:t>
              </a:r>
              <a:r>
                <a:rPr lang="en-US" sz="2000" dirty="0" err="1"/>
                <a:t>bức</a:t>
              </a:r>
              <a:r>
                <a:rPr lang="en-US" sz="2000" dirty="0"/>
                <a:t>.</a:t>
              </a:r>
              <a:endParaRPr lang="en-US" sz="2000" dirty="0">
                <a:latin typeface="+mj-lt"/>
                <a:ea typeface="微软雅黑" panose="020B0503020204020204" pitchFamily="34" charset="-122"/>
                <a:cs typeface="+mn-ea"/>
                <a:sym typeface="+mn-lt"/>
              </a:endParaRPr>
            </a:p>
          </p:txBody>
        </p:sp>
        <p:sp>
          <p:nvSpPr>
            <p:cNvPr id="40" name="Rectangle 82"/>
            <p:cNvSpPr/>
            <p:nvPr/>
          </p:nvSpPr>
          <p:spPr>
            <a:xfrm>
              <a:off x="2389626" y="1433802"/>
              <a:ext cx="1633085" cy="984461"/>
            </a:xfrm>
            <a:prstGeom prst="rect">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Văn học</a:t>
              </a:r>
              <a:endParaRPr lang="en-US" b="1" dirty="0">
                <a:solidFill>
                  <a:schemeClr val="bg1">
                    <a:lumMod val="95000"/>
                  </a:schemeClr>
                </a:solidFill>
                <a:latin typeface="+mj-lt"/>
                <a:ea typeface="微软雅黑" panose="020B0503020204020204" pitchFamily="34" charset="-122"/>
                <a:cs typeface="+mn-ea"/>
                <a:sym typeface="+mn-lt"/>
              </a:endParaRPr>
            </a:p>
          </p:txBody>
        </p:sp>
        <p:grpSp>
          <p:nvGrpSpPr>
            <p:cNvPr id="16" name="Group 15">
              <a:extLst>
                <a:ext uri="{FF2B5EF4-FFF2-40B4-BE49-F238E27FC236}">
                  <a16:creationId xmlns:a16="http://schemas.microsoft.com/office/drawing/2014/main" id="{4A83C52C-1CD7-4D8C-9D90-FF0D8C61D508}"/>
                </a:ext>
              </a:extLst>
            </p:cNvPr>
            <p:cNvGrpSpPr/>
            <p:nvPr/>
          </p:nvGrpSpPr>
          <p:grpSpPr>
            <a:xfrm>
              <a:off x="1646299" y="1370363"/>
              <a:ext cx="969418" cy="1100035"/>
              <a:chOff x="1953958" y="1474587"/>
              <a:chExt cx="853846" cy="854109"/>
            </a:xfrm>
          </p:grpSpPr>
          <p:sp>
            <p:nvSpPr>
              <p:cNvPr id="54" name="椭圆 53"/>
              <p:cNvSpPr/>
              <p:nvPr/>
            </p:nvSpPr>
            <p:spPr>
              <a:xfrm>
                <a:off x="1953958" y="1474587"/>
                <a:ext cx="853846" cy="854109"/>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latinLnBrk="1"/>
                <a:r>
                  <a:rPr kumimoji="1" lang="en-US" sz="1500" dirty="0">
                    <a:solidFill>
                      <a:srgbClr val="000000"/>
                    </a:solidFill>
                    <a:latin typeface="+mj-lt"/>
                    <a:ea typeface="微软雅黑" panose="020B0503020204020204" pitchFamily="34" charset="-122"/>
                    <a:cs typeface="+mn-ea"/>
                    <a:sym typeface="+mn-lt"/>
                  </a:rPr>
                  <a:t>  </a:t>
                </a:r>
              </a:p>
            </p:txBody>
          </p:sp>
          <p:pic>
            <p:nvPicPr>
              <p:cNvPr id="14" name="Graphic 13" descr="Books">
                <a:hlinkClick r:id="rId3" action="ppaction://hlinksldjump"/>
                <a:extLst>
                  <a:ext uri="{FF2B5EF4-FFF2-40B4-BE49-F238E27FC236}">
                    <a16:creationId xmlns:a16="http://schemas.microsoft.com/office/drawing/2014/main" id="{C8200961-F883-429F-8A77-A8F1842FDA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70349" y="1602292"/>
                <a:ext cx="640917" cy="606788"/>
              </a:xfrm>
              <a:prstGeom prst="rect">
                <a:avLst/>
              </a:prstGeom>
            </p:spPr>
          </p:pic>
        </p:grpSp>
      </p:grpSp>
      <p:sp>
        <p:nvSpPr>
          <p:cNvPr id="45" name="TextBox 44">
            <a:extLst>
              <a:ext uri="{FF2B5EF4-FFF2-40B4-BE49-F238E27FC236}">
                <a16:creationId xmlns:a16="http://schemas.microsoft.com/office/drawing/2014/main" id="{D4D17AC9-BA19-4FDC-A81E-181A911546E8}"/>
              </a:ext>
            </a:extLst>
          </p:cNvPr>
          <p:cNvSpPr txBox="1"/>
          <p:nvPr/>
        </p:nvSpPr>
        <p:spPr>
          <a:xfrm>
            <a:off x="1223628" y="88268"/>
            <a:ext cx="6552728" cy="461665"/>
          </a:xfrm>
          <a:prstGeom prst="rect">
            <a:avLst/>
          </a:prstGeom>
          <a:noFill/>
        </p:spPr>
        <p:txBody>
          <a:bodyPr wrap="square" rtlCol="0">
            <a:spAutoFit/>
          </a:bodyPr>
          <a:lstStyle/>
          <a:p>
            <a:r>
              <a:rPr lang="en-US" sz="2400" b="1" dirty="0">
                <a:solidFill>
                  <a:srgbClr val="FF0000"/>
                </a:solidFill>
              </a:rPr>
              <a:t>III. </a:t>
            </a:r>
            <a:r>
              <a:rPr lang="en-US" sz="2400" b="1" dirty="0" err="1">
                <a:solidFill>
                  <a:srgbClr val="FF0000"/>
                </a:solidFill>
              </a:rPr>
              <a:t>Sự</a:t>
            </a:r>
            <a:r>
              <a:rPr lang="en-US" sz="2400" b="1" dirty="0">
                <a:solidFill>
                  <a:srgbClr val="FF0000"/>
                </a:solidFill>
              </a:rPr>
              <a:t> </a:t>
            </a:r>
            <a:r>
              <a:rPr lang="en-US" sz="2400" b="1" dirty="0" err="1">
                <a:solidFill>
                  <a:srgbClr val="FF0000"/>
                </a:solidFill>
              </a:rPr>
              <a:t>phát</a:t>
            </a:r>
            <a:r>
              <a:rPr lang="en-US" sz="2400" b="1" dirty="0">
                <a:solidFill>
                  <a:srgbClr val="FF0000"/>
                </a:solidFill>
              </a:rPr>
              <a:t> </a:t>
            </a:r>
            <a:r>
              <a:rPr lang="en-US" sz="2400" b="1" dirty="0" err="1">
                <a:solidFill>
                  <a:srgbClr val="FF0000"/>
                </a:solidFill>
              </a:rPr>
              <a:t>triển</a:t>
            </a:r>
            <a:r>
              <a:rPr lang="en-US" sz="2400" b="1" dirty="0">
                <a:solidFill>
                  <a:srgbClr val="FF0000"/>
                </a:solidFill>
              </a:rPr>
              <a:t> </a:t>
            </a:r>
            <a:r>
              <a:rPr lang="en-US" sz="2400" b="1" dirty="0" err="1">
                <a:solidFill>
                  <a:srgbClr val="FF0000"/>
                </a:solidFill>
              </a:rPr>
              <a:t>của</a:t>
            </a:r>
            <a:r>
              <a:rPr lang="en-US" sz="2400" b="1" dirty="0">
                <a:solidFill>
                  <a:srgbClr val="FF0000"/>
                </a:solidFill>
              </a:rPr>
              <a:t> </a:t>
            </a:r>
            <a:r>
              <a:rPr lang="en-US" sz="2400" b="1" dirty="0" err="1">
                <a:solidFill>
                  <a:srgbClr val="FF0000"/>
                </a:solidFill>
              </a:rPr>
              <a:t>văn</a:t>
            </a:r>
            <a:r>
              <a:rPr lang="en-US" sz="2400" b="1" dirty="0">
                <a:solidFill>
                  <a:srgbClr val="FF0000"/>
                </a:solidFill>
              </a:rPr>
              <a:t> </a:t>
            </a:r>
            <a:r>
              <a:rPr lang="en-US" sz="2400" b="1" dirty="0" err="1">
                <a:solidFill>
                  <a:srgbClr val="FF0000"/>
                </a:solidFill>
              </a:rPr>
              <a:t>học</a:t>
            </a:r>
            <a:r>
              <a:rPr lang="en-US" sz="2400" b="1" dirty="0">
                <a:solidFill>
                  <a:srgbClr val="FF0000"/>
                </a:solidFill>
              </a:rPr>
              <a:t> </a:t>
            </a:r>
            <a:r>
              <a:rPr lang="en-US" sz="2400" b="1" dirty="0" err="1">
                <a:solidFill>
                  <a:srgbClr val="FF0000"/>
                </a:solidFill>
              </a:rPr>
              <a:t>và</a:t>
            </a:r>
            <a:r>
              <a:rPr lang="en-US" sz="2400" b="1" dirty="0">
                <a:solidFill>
                  <a:srgbClr val="FF0000"/>
                </a:solidFill>
              </a:rPr>
              <a:t> </a:t>
            </a:r>
            <a:r>
              <a:rPr lang="en-US" sz="2400" b="1" dirty="0" err="1">
                <a:solidFill>
                  <a:srgbClr val="FF0000"/>
                </a:solidFill>
              </a:rPr>
              <a:t>nghệ</a:t>
            </a:r>
            <a:r>
              <a:rPr lang="en-US" sz="2400" b="1" dirty="0">
                <a:solidFill>
                  <a:srgbClr val="FF0000"/>
                </a:solidFill>
              </a:rPr>
              <a:t> </a:t>
            </a:r>
            <a:r>
              <a:rPr lang="en-US" sz="2400" b="1" dirty="0" err="1">
                <a:solidFill>
                  <a:srgbClr val="FF0000"/>
                </a:solidFill>
              </a:rPr>
              <a:t>thuật</a:t>
            </a:r>
            <a:endParaRPr lang="en-US" sz="2400" b="1" dirty="0">
              <a:solidFill>
                <a:srgbClr val="FF0000"/>
              </a:solidFill>
            </a:endParaRPr>
          </a:p>
        </p:txBody>
      </p:sp>
      <p:pic>
        <p:nvPicPr>
          <p:cNvPr id="2" name="Picture 1">
            <a:extLst>
              <a:ext uri="{FF2B5EF4-FFF2-40B4-BE49-F238E27FC236}">
                <a16:creationId xmlns:a16="http://schemas.microsoft.com/office/drawing/2014/main" id="{D2C5609F-4295-4A5E-AB45-0E76257994A2}"/>
              </a:ext>
            </a:extLst>
          </p:cNvPr>
          <p:cNvPicPr>
            <a:picLocks noChangeAspect="1"/>
          </p:cNvPicPr>
          <p:nvPr/>
        </p:nvPicPr>
        <p:blipFill>
          <a:blip r:embed="rId6"/>
          <a:stretch>
            <a:fillRect/>
          </a:stretch>
        </p:blipFill>
        <p:spPr>
          <a:xfrm>
            <a:off x="1763688" y="2000054"/>
            <a:ext cx="6771055" cy="3056766"/>
          </a:xfrm>
          <a:prstGeom prst="rect">
            <a:avLst/>
          </a:prstGeom>
        </p:spPr>
      </p:pic>
    </p:spTree>
    <p:extLst>
      <p:ext uri="{BB962C8B-B14F-4D97-AF65-F5344CB8AC3E}">
        <p14:creationId xmlns:p14="http://schemas.microsoft.com/office/powerpoint/2010/main" val="34249837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fltVal val="0"/>
                                          </p:val>
                                        </p:tav>
                                        <p:tav tm="100000">
                                          <p:val>
                                            <p:strVal val="#ppt_w"/>
                                          </p:val>
                                        </p:tav>
                                      </p:tavLst>
                                    </p:anim>
                                    <p:anim calcmode="lin" valueType="num">
                                      <p:cBhvr>
                                        <p:cTn id="13" dur="1000" fill="hold"/>
                                        <p:tgtEl>
                                          <p:spTgt spid="20"/>
                                        </p:tgtEl>
                                        <p:attrNameLst>
                                          <p:attrName>ppt_h</p:attrName>
                                        </p:attrNameLst>
                                      </p:cBhvr>
                                      <p:tavLst>
                                        <p:tav tm="0">
                                          <p:val>
                                            <p:fltVal val="0"/>
                                          </p:val>
                                        </p:tav>
                                        <p:tav tm="100000">
                                          <p:val>
                                            <p:strVal val="#ppt_h"/>
                                          </p:val>
                                        </p:tav>
                                      </p:tavLst>
                                    </p:anim>
                                    <p:anim calcmode="lin" valueType="num">
                                      <p:cBhvr>
                                        <p:cTn id="14" dur="1000" fill="hold"/>
                                        <p:tgtEl>
                                          <p:spTgt spid="20"/>
                                        </p:tgtEl>
                                        <p:attrNameLst>
                                          <p:attrName>style.rotation</p:attrName>
                                        </p:attrNameLst>
                                      </p:cBhvr>
                                      <p:tavLst>
                                        <p:tav tm="0">
                                          <p:val>
                                            <p:fltVal val="90"/>
                                          </p:val>
                                        </p:tav>
                                        <p:tav tm="100000">
                                          <p:val>
                                            <p:fltVal val="0"/>
                                          </p:val>
                                        </p:tav>
                                      </p:tavLst>
                                    </p:anim>
                                    <p:animEffect transition="in" filter="fade">
                                      <p:cBhvr>
                                        <p:cTn id="15" dur="1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F27D24B-F022-4BBD-8DD1-2553BF8EA998}"/>
              </a:ext>
            </a:extLst>
          </p:cNvPr>
          <p:cNvGrpSpPr/>
          <p:nvPr/>
        </p:nvGrpSpPr>
        <p:grpSpPr>
          <a:xfrm>
            <a:off x="755576" y="700336"/>
            <a:ext cx="6375118" cy="1100036"/>
            <a:chOff x="748791" y="2246820"/>
            <a:chExt cx="6375118" cy="1100036"/>
          </a:xfrm>
        </p:grpSpPr>
        <p:sp>
          <p:nvSpPr>
            <p:cNvPr id="62" name="Rectangle 74"/>
            <p:cNvSpPr/>
            <p:nvPr/>
          </p:nvSpPr>
          <p:spPr>
            <a:xfrm>
              <a:off x="3081099" y="2318512"/>
              <a:ext cx="4042810" cy="986184"/>
            </a:xfrm>
            <a:prstGeom prst="homePlate">
              <a:avLst/>
            </a:prstGeom>
            <a:gradFill>
              <a:gsLst>
                <a:gs pos="0">
                  <a:sysClr val="window" lastClr="FFFFFF"/>
                </a:gs>
                <a:gs pos="100000">
                  <a:sysClr val="window" lastClr="FFFFFF">
                    <a:lumMod val="75000"/>
                  </a:sys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dirty="0" err="1">
                  <a:solidFill>
                    <a:schemeClr val="accent5"/>
                  </a:solidFill>
                  <a:ea typeface="微软雅黑" panose="020B0503020204020204" pitchFamily="34" charset="-122"/>
                  <a:cs typeface="+mn-ea"/>
                  <a:sym typeface="+mn-lt"/>
                </a:rPr>
                <a:t>Phản</a:t>
              </a:r>
              <a:r>
                <a:rPr lang="en-US" sz="2000" dirty="0">
                  <a:solidFill>
                    <a:schemeClr val="accent5"/>
                  </a:solidFill>
                  <a:ea typeface="微软雅黑" panose="020B0503020204020204" pitchFamily="34" charset="-122"/>
                  <a:cs typeface="+mn-ea"/>
                  <a:sym typeface="+mn-lt"/>
                </a:rPr>
                <a:t> </a:t>
              </a:r>
              <a:r>
                <a:rPr lang="en-US" sz="2000" dirty="0" err="1">
                  <a:solidFill>
                    <a:schemeClr val="accent5"/>
                  </a:solidFill>
                  <a:ea typeface="微软雅黑" panose="020B0503020204020204" pitchFamily="34" charset="-122"/>
                  <a:cs typeface="+mn-ea"/>
                  <a:sym typeface="+mn-lt"/>
                </a:rPr>
                <a:t>ánh</a:t>
              </a:r>
              <a:r>
                <a:rPr lang="en-US" sz="2000" dirty="0">
                  <a:solidFill>
                    <a:schemeClr val="accent5"/>
                  </a:solidFill>
                  <a:ea typeface="微软雅黑" panose="020B0503020204020204" pitchFamily="34" charset="-122"/>
                  <a:cs typeface="+mn-ea"/>
                  <a:sym typeface="+mn-lt"/>
                </a:rPr>
                <a:t> </a:t>
              </a:r>
              <a:r>
                <a:rPr lang="en-US" sz="2000" dirty="0" err="1">
                  <a:solidFill>
                    <a:schemeClr val="accent5"/>
                  </a:solidFill>
                  <a:ea typeface="微软雅黑" panose="020B0503020204020204" pitchFamily="34" charset="-122"/>
                  <a:cs typeface="+mn-ea"/>
                  <a:sym typeface="+mn-lt"/>
                </a:rPr>
                <a:t>cuộc</a:t>
              </a:r>
              <a:r>
                <a:rPr lang="en-US" sz="2000" dirty="0">
                  <a:solidFill>
                    <a:schemeClr val="accent5"/>
                  </a:solidFill>
                  <a:ea typeface="微软雅黑" panose="020B0503020204020204" pitchFamily="34" charset="-122"/>
                  <a:cs typeface="+mn-ea"/>
                  <a:sym typeface="+mn-lt"/>
                </a:rPr>
                <a:t> </a:t>
              </a:r>
              <a:r>
                <a:rPr lang="en-US" sz="2000" dirty="0" err="1">
                  <a:solidFill>
                    <a:schemeClr val="accent5"/>
                  </a:solidFill>
                  <a:ea typeface="微软雅黑" panose="020B0503020204020204" pitchFamily="34" charset="-122"/>
                  <a:cs typeface="+mn-ea"/>
                  <a:sym typeface="+mn-lt"/>
                </a:rPr>
                <a:t>sống</a:t>
              </a:r>
              <a:r>
                <a:rPr lang="en-US" sz="2000" dirty="0">
                  <a:solidFill>
                    <a:schemeClr val="accent5"/>
                  </a:solidFill>
                  <a:ea typeface="微软雅黑" panose="020B0503020204020204" pitchFamily="34" charset="-122"/>
                  <a:cs typeface="+mn-ea"/>
                  <a:sym typeface="+mn-lt"/>
                </a:rPr>
                <a:t>, </a:t>
              </a:r>
              <a:r>
                <a:rPr lang="en-US" sz="2000" dirty="0" err="1">
                  <a:solidFill>
                    <a:schemeClr val="accent5"/>
                  </a:solidFill>
                  <a:ea typeface="微软雅黑" panose="020B0503020204020204" pitchFamily="34" charset="-122"/>
                  <a:cs typeface="+mn-ea"/>
                  <a:sym typeface="+mn-lt"/>
                </a:rPr>
                <a:t>tình</a:t>
              </a:r>
              <a:r>
                <a:rPr lang="en-US" sz="2000" dirty="0">
                  <a:solidFill>
                    <a:schemeClr val="accent5"/>
                  </a:solidFill>
                  <a:ea typeface="微软雅黑" panose="020B0503020204020204" pitchFamily="34" charset="-122"/>
                  <a:cs typeface="+mn-ea"/>
                  <a:sym typeface="+mn-lt"/>
                </a:rPr>
                <a:t> </a:t>
              </a:r>
              <a:r>
                <a:rPr lang="en-US" sz="2000" dirty="0" err="1">
                  <a:solidFill>
                    <a:schemeClr val="accent5"/>
                  </a:solidFill>
                  <a:ea typeface="微软雅黑" panose="020B0503020204020204" pitchFamily="34" charset="-122"/>
                  <a:cs typeface="+mn-ea"/>
                  <a:sym typeface="+mn-lt"/>
                </a:rPr>
                <a:t>nhân</a:t>
              </a:r>
              <a:r>
                <a:rPr lang="en-US" sz="2000" dirty="0">
                  <a:solidFill>
                    <a:schemeClr val="accent5"/>
                  </a:solidFill>
                  <a:ea typeface="微软雅黑" panose="020B0503020204020204" pitchFamily="34" charset="-122"/>
                  <a:cs typeface="+mn-ea"/>
                  <a:sym typeface="+mn-lt"/>
                </a:rPr>
                <a:t> </a:t>
              </a:r>
              <a:r>
                <a:rPr lang="en-US" sz="2000" dirty="0" err="1">
                  <a:solidFill>
                    <a:schemeClr val="accent5"/>
                  </a:solidFill>
                  <a:ea typeface="微软雅黑" panose="020B0503020204020204" pitchFamily="34" charset="-122"/>
                  <a:cs typeface="+mn-ea"/>
                  <a:sym typeface="+mn-lt"/>
                </a:rPr>
                <a:t>ái</a:t>
              </a:r>
              <a:r>
                <a:rPr lang="en-US" sz="2000" dirty="0">
                  <a:solidFill>
                    <a:schemeClr val="accent5"/>
                  </a:solidFill>
                  <a:ea typeface="微软雅黑" panose="020B0503020204020204" pitchFamily="34" charset="-122"/>
                  <a:cs typeface="+mn-ea"/>
                  <a:sym typeface="+mn-lt"/>
                </a:rPr>
                <a:t>, ca </a:t>
              </a:r>
              <a:r>
                <a:rPr lang="en-US" sz="2000" dirty="0" err="1">
                  <a:solidFill>
                    <a:schemeClr val="accent5"/>
                  </a:solidFill>
                  <a:ea typeface="微软雅黑" panose="020B0503020204020204" pitchFamily="34" charset="-122"/>
                  <a:cs typeface="+mn-ea"/>
                  <a:sym typeface="+mn-lt"/>
                </a:rPr>
                <a:t>ngợi</a:t>
              </a:r>
              <a:r>
                <a:rPr lang="en-US" sz="2000" dirty="0">
                  <a:solidFill>
                    <a:schemeClr val="accent5"/>
                  </a:solidFill>
                  <a:ea typeface="微软雅黑" panose="020B0503020204020204" pitchFamily="34" charset="-122"/>
                  <a:cs typeface="+mn-ea"/>
                  <a:sym typeface="+mn-lt"/>
                </a:rPr>
                <a:t> </a:t>
              </a:r>
              <a:r>
                <a:rPr lang="en-US" sz="2000" dirty="0" err="1">
                  <a:solidFill>
                    <a:schemeClr val="accent5"/>
                  </a:solidFill>
                  <a:ea typeface="微软雅黑" panose="020B0503020204020204" pitchFamily="34" charset="-122"/>
                  <a:cs typeface="+mn-ea"/>
                  <a:sym typeface="+mn-lt"/>
                </a:rPr>
                <a:t>cuộc</a:t>
              </a:r>
              <a:r>
                <a:rPr lang="en-US" sz="2000" dirty="0">
                  <a:solidFill>
                    <a:schemeClr val="accent5"/>
                  </a:solidFill>
                  <a:ea typeface="微软雅黑" panose="020B0503020204020204" pitchFamily="34" charset="-122"/>
                  <a:cs typeface="+mn-ea"/>
                  <a:sym typeface="+mn-lt"/>
                </a:rPr>
                <a:t> </a:t>
              </a:r>
              <a:r>
                <a:rPr lang="en-US" sz="2000" dirty="0" err="1">
                  <a:solidFill>
                    <a:schemeClr val="accent5"/>
                  </a:solidFill>
                  <a:ea typeface="微软雅黑" panose="020B0503020204020204" pitchFamily="34" charset="-122"/>
                  <a:cs typeface="+mn-ea"/>
                  <a:sym typeface="+mn-lt"/>
                </a:rPr>
                <a:t>sống</a:t>
              </a:r>
              <a:r>
                <a:rPr lang="en-US" sz="2000" dirty="0">
                  <a:solidFill>
                    <a:schemeClr val="accent5"/>
                  </a:solidFill>
                  <a:ea typeface="微软雅黑" panose="020B0503020204020204" pitchFamily="34" charset="-122"/>
                  <a:cs typeface="+mn-ea"/>
                  <a:sym typeface="+mn-lt"/>
                </a:rPr>
                <a:t> </a:t>
              </a:r>
              <a:r>
                <a:rPr lang="en-US" sz="2000" dirty="0" err="1">
                  <a:solidFill>
                    <a:schemeClr val="accent5"/>
                  </a:solidFill>
                  <a:ea typeface="微软雅黑" panose="020B0503020204020204" pitchFamily="34" charset="-122"/>
                  <a:cs typeface="+mn-ea"/>
                  <a:sym typeface="+mn-lt"/>
                </a:rPr>
                <a:t>tự</a:t>
              </a:r>
              <a:r>
                <a:rPr lang="en-US" sz="2000" dirty="0">
                  <a:solidFill>
                    <a:schemeClr val="accent5"/>
                  </a:solidFill>
                  <a:ea typeface="微软雅黑" panose="020B0503020204020204" pitchFamily="34" charset="-122"/>
                  <a:cs typeface="+mn-ea"/>
                  <a:sym typeface="+mn-lt"/>
                </a:rPr>
                <a:t> do</a:t>
              </a:r>
            </a:p>
          </p:txBody>
        </p:sp>
        <p:sp>
          <p:nvSpPr>
            <p:cNvPr id="41" name="Rectangle 83"/>
            <p:cNvSpPr/>
            <p:nvPr/>
          </p:nvSpPr>
          <p:spPr>
            <a:xfrm>
              <a:off x="1521995" y="2320235"/>
              <a:ext cx="1513443" cy="984461"/>
            </a:xfrm>
            <a:prstGeom prst="rect">
              <a:avLst/>
            </a:prstGeom>
            <a:gradFill>
              <a:gsLst>
                <a:gs pos="0">
                  <a:sysClr val="window" lastClr="FFFFFF"/>
                </a:gs>
                <a:gs pos="100000">
                  <a:sysClr val="window" lastClr="FFFFFF">
                    <a:lumMod val="75000"/>
                  </a:sysClr>
                </a:gs>
              </a:gsLst>
              <a:lin ang="0" scaled="0"/>
            </a:gra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rgbClr val="14436A"/>
                  </a:solidFill>
                  <a:ea typeface="微软雅黑" panose="020B0503020204020204" pitchFamily="34" charset="-122"/>
                  <a:cs typeface="+mn-ea"/>
                  <a:sym typeface="+mn-lt"/>
                </a:rPr>
                <a:t>Âm</a:t>
              </a:r>
              <a:r>
                <a:rPr lang="en-US" altLang="zh-CN" sz="2000" dirty="0">
                  <a:solidFill>
                    <a:srgbClr val="14436A"/>
                  </a:solidFill>
                  <a:ea typeface="微软雅黑" panose="020B0503020204020204" pitchFamily="34" charset="-122"/>
                  <a:cs typeface="+mn-ea"/>
                  <a:sym typeface="+mn-lt"/>
                </a:rPr>
                <a:t> </a:t>
              </a:r>
              <a:r>
                <a:rPr lang="en-US" altLang="zh-CN" sz="2000" dirty="0" err="1">
                  <a:solidFill>
                    <a:srgbClr val="14436A"/>
                  </a:solidFill>
                  <a:ea typeface="微软雅黑" panose="020B0503020204020204" pitchFamily="34" charset="-122"/>
                  <a:cs typeface="+mn-ea"/>
                  <a:sym typeface="+mn-lt"/>
                </a:rPr>
                <a:t>nhạc</a:t>
              </a:r>
              <a:r>
                <a:rPr lang="en-US" altLang="zh-CN" sz="2000" dirty="0">
                  <a:solidFill>
                    <a:srgbClr val="14436A"/>
                  </a:solidFill>
                  <a:ea typeface="微软雅黑" panose="020B0503020204020204" pitchFamily="34" charset="-122"/>
                  <a:cs typeface="+mn-ea"/>
                  <a:sym typeface="+mn-lt"/>
                </a:rPr>
                <a:t> </a:t>
              </a:r>
            </a:p>
          </p:txBody>
        </p:sp>
        <p:grpSp>
          <p:nvGrpSpPr>
            <p:cNvPr id="17" name="Group 16">
              <a:extLst>
                <a:ext uri="{FF2B5EF4-FFF2-40B4-BE49-F238E27FC236}">
                  <a16:creationId xmlns:a16="http://schemas.microsoft.com/office/drawing/2014/main" id="{9A1DD50A-AE78-43C3-91D3-34411E1D8813}"/>
                </a:ext>
              </a:extLst>
            </p:cNvPr>
            <p:cNvGrpSpPr/>
            <p:nvPr/>
          </p:nvGrpSpPr>
          <p:grpSpPr>
            <a:xfrm>
              <a:off x="748791" y="2246820"/>
              <a:ext cx="969418" cy="1100036"/>
              <a:chOff x="1235756" y="2173059"/>
              <a:chExt cx="853846" cy="854109"/>
            </a:xfrm>
          </p:grpSpPr>
          <p:sp>
            <p:nvSpPr>
              <p:cNvPr id="65" name="椭圆 64"/>
              <p:cNvSpPr/>
              <p:nvPr/>
            </p:nvSpPr>
            <p:spPr>
              <a:xfrm>
                <a:off x="1235756" y="2173059"/>
                <a:ext cx="853846" cy="854109"/>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latinLnBrk="1"/>
                <a:endParaRPr kumimoji="1" lang="en-US" sz="1500" dirty="0">
                  <a:solidFill>
                    <a:srgbClr val="000000"/>
                  </a:solidFill>
                  <a:latin typeface="+mj-lt"/>
                  <a:ea typeface="微软雅黑" panose="020B0503020204020204" pitchFamily="34" charset="-122"/>
                  <a:cs typeface="+mn-ea"/>
                  <a:sym typeface="+mn-lt"/>
                </a:endParaRPr>
              </a:p>
            </p:txBody>
          </p:sp>
          <p:pic>
            <p:nvPicPr>
              <p:cNvPr id="8" name="Graphic 7" descr="Music notation">
                <a:hlinkClick r:id="rId3" action="ppaction://hlinksldjump"/>
                <a:extLst>
                  <a:ext uri="{FF2B5EF4-FFF2-40B4-BE49-F238E27FC236}">
                    <a16:creationId xmlns:a16="http://schemas.microsoft.com/office/drawing/2014/main" id="{CCFA732E-588F-4FF9-8CC1-B338FA3BD4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25652" y="2244007"/>
                <a:ext cx="697253" cy="697253"/>
              </a:xfrm>
              <a:prstGeom prst="rect">
                <a:avLst/>
              </a:prstGeom>
            </p:spPr>
          </p:pic>
        </p:grpSp>
      </p:grpSp>
      <p:sp>
        <p:nvSpPr>
          <p:cNvPr id="45" name="TextBox 44">
            <a:extLst>
              <a:ext uri="{FF2B5EF4-FFF2-40B4-BE49-F238E27FC236}">
                <a16:creationId xmlns:a16="http://schemas.microsoft.com/office/drawing/2014/main" id="{D4D17AC9-BA19-4FDC-A81E-181A911546E8}"/>
              </a:ext>
            </a:extLst>
          </p:cNvPr>
          <p:cNvSpPr txBox="1"/>
          <p:nvPr/>
        </p:nvSpPr>
        <p:spPr>
          <a:xfrm>
            <a:off x="1223628" y="88268"/>
            <a:ext cx="6552728" cy="461665"/>
          </a:xfrm>
          <a:prstGeom prst="rect">
            <a:avLst/>
          </a:prstGeom>
          <a:noFill/>
        </p:spPr>
        <p:txBody>
          <a:bodyPr wrap="square" rtlCol="0">
            <a:spAutoFit/>
          </a:bodyPr>
          <a:lstStyle/>
          <a:p>
            <a:r>
              <a:rPr lang="en-US" sz="2400" b="1" dirty="0">
                <a:solidFill>
                  <a:srgbClr val="FF0000"/>
                </a:solidFill>
              </a:rPr>
              <a:t>III. </a:t>
            </a:r>
            <a:r>
              <a:rPr lang="en-US" sz="2400" b="1" dirty="0" err="1">
                <a:solidFill>
                  <a:srgbClr val="FF0000"/>
                </a:solidFill>
              </a:rPr>
              <a:t>Sự</a:t>
            </a:r>
            <a:r>
              <a:rPr lang="en-US" sz="2400" b="1" dirty="0">
                <a:solidFill>
                  <a:srgbClr val="FF0000"/>
                </a:solidFill>
              </a:rPr>
              <a:t> </a:t>
            </a:r>
            <a:r>
              <a:rPr lang="en-US" sz="2400" b="1" dirty="0" err="1">
                <a:solidFill>
                  <a:srgbClr val="FF0000"/>
                </a:solidFill>
              </a:rPr>
              <a:t>phát</a:t>
            </a:r>
            <a:r>
              <a:rPr lang="en-US" sz="2400" b="1" dirty="0">
                <a:solidFill>
                  <a:srgbClr val="FF0000"/>
                </a:solidFill>
              </a:rPr>
              <a:t> </a:t>
            </a:r>
            <a:r>
              <a:rPr lang="en-US" sz="2400" b="1" dirty="0" err="1">
                <a:solidFill>
                  <a:srgbClr val="FF0000"/>
                </a:solidFill>
              </a:rPr>
              <a:t>triển</a:t>
            </a:r>
            <a:r>
              <a:rPr lang="en-US" sz="2400" b="1" dirty="0">
                <a:solidFill>
                  <a:srgbClr val="FF0000"/>
                </a:solidFill>
              </a:rPr>
              <a:t> </a:t>
            </a:r>
            <a:r>
              <a:rPr lang="en-US" sz="2400" b="1" dirty="0" err="1">
                <a:solidFill>
                  <a:srgbClr val="FF0000"/>
                </a:solidFill>
              </a:rPr>
              <a:t>của</a:t>
            </a:r>
            <a:r>
              <a:rPr lang="en-US" sz="2400" b="1" dirty="0">
                <a:solidFill>
                  <a:srgbClr val="FF0000"/>
                </a:solidFill>
              </a:rPr>
              <a:t> </a:t>
            </a:r>
            <a:r>
              <a:rPr lang="en-US" sz="2400" b="1" dirty="0" err="1">
                <a:solidFill>
                  <a:srgbClr val="FF0000"/>
                </a:solidFill>
              </a:rPr>
              <a:t>văn</a:t>
            </a:r>
            <a:r>
              <a:rPr lang="en-US" sz="2400" b="1" dirty="0">
                <a:solidFill>
                  <a:srgbClr val="FF0000"/>
                </a:solidFill>
              </a:rPr>
              <a:t> </a:t>
            </a:r>
            <a:r>
              <a:rPr lang="en-US" sz="2400" b="1" dirty="0" err="1">
                <a:solidFill>
                  <a:srgbClr val="FF0000"/>
                </a:solidFill>
              </a:rPr>
              <a:t>học</a:t>
            </a:r>
            <a:r>
              <a:rPr lang="en-US" sz="2400" b="1" dirty="0">
                <a:solidFill>
                  <a:srgbClr val="FF0000"/>
                </a:solidFill>
              </a:rPr>
              <a:t> </a:t>
            </a:r>
            <a:r>
              <a:rPr lang="en-US" sz="2400" b="1" dirty="0" err="1">
                <a:solidFill>
                  <a:srgbClr val="FF0000"/>
                </a:solidFill>
              </a:rPr>
              <a:t>và</a:t>
            </a:r>
            <a:r>
              <a:rPr lang="en-US" sz="2400" b="1" dirty="0">
                <a:solidFill>
                  <a:srgbClr val="FF0000"/>
                </a:solidFill>
              </a:rPr>
              <a:t> </a:t>
            </a:r>
            <a:r>
              <a:rPr lang="en-US" sz="2400" b="1" dirty="0" err="1">
                <a:solidFill>
                  <a:srgbClr val="FF0000"/>
                </a:solidFill>
              </a:rPr>
              <a:t>nghệ</a:t>
            </a:r>
            <a:r>
              <a:rPr lang="en-US" sz="2400" b="1" dirty="0">
                <a:solidFill>
                  <a:srgbClr val="FF0000"/>
                </a:solidFill>
              </a:rPr>
              <a:t> </a:t>
            </a:r>
            <a:r>
              <a:rPr lang="en-US" sz="2400" b="1" dirty="0" err="1">
                <a:solidFill>
                  <a:srgbClr val="FF0000"/>
                </a:solidFill>
              </a:rPr>
              <a:t>thuật</a:t>
            </a:r>
            <a:endParaRPr lang="en-US" sz="2400" b="1" dirty="0">
              <a:solidFill>
                <a:srgbClr val="FF0000"/>
              </a:solidFill>
            </a:endParaRPr>
          </a:p>
        </p:txBody>
      </p:sp>
      <p:pic>
        <p:nvPicPr>
          <p:cNvPr id="2" name="Picture 1">
            <a:extLst>
              <a:ext uri="{FF2B5EF4-FFF2-40B4-BE49-F238E27FC236}">
                <a16:creationId xmlns:a16="http://schemas.microsoft.com/office/drawing/2014/main" id="{F7655C53-2C1E-4487-A422-3DD2C9F29212}"/>
              </a:ext>
            </a:extLst>
          </p:cNvPr>
          <p:cNvPicPr>
            <a:picLocks noChangeAspect="1"/>
          </p:cNvPicPr>
          <p:nvPr/>
        </p:nvPicPr>
        <p:blipFill>
          <a:blip r:embed="rId6"/>
          <a:stretch>
            <a:fillRect/>
          </a:stretch>
        </p:blipFill>
        <p:spPr>
          <a:xfrm>
            <a:off x="359532" y="2041313"/>
            <a:ext cx="2109399" cy="2403439"/>
          </a:xfrm>
          <a:prstGeom prst="rect">
            <a:avLst/>
          </a:prstGeom>
        </p:spPr>
      </p:pic>
      <p:pic>
        <p:nvPicPr>
          <p:cNvPr id="4" name="Picture 3">
            <a:extLst>
              <a:ext uri="{FF2B5EF4-FFF2-40B4-BE49-F238E27FC236}">
                <a16:creationId xmlns:a16="http://schemas.microsoft.com/office/drawing/2014/main" id="{9E6A32E5-2593-42C9-89A2-133A51A869E8}"/>
              </a:ext>
            </a:extLst>
          </p:cNvPr>
          <p:cNvPicPr>
            <a:picLocks noChangeAspect="1"/>
          </p:cNvPicPr>
          <p:nvPr/>
        </p:nvPicPr>
        <p:blipFill>
          <a:blip r:embed="rId7"/>
          <a:stretch>
            <a:fillRect/>
          </a:stretch>
        </p:blipFill>
        <p:spPr>
          <a:xfrm>
            <a:off x="2663295" y="2077317"/>
            <a:ext cx="1932599" cy="2403439"/>
          </a:xfrm>
          <a:prstGeom prst="rect">
            <a:avLst/>
          </a:prstGeom>
        </p:spPr>
      </p:pic>
      <p:pic>
        <p:nvPicPr>
          <p:cNvPr id="5" name="Picture 4">
            <a:extLst>
              <a:ext uri="{FF2B5EF4-FFF2-40B4-BE49-F238E27FC236}">
                <a16:creationId xmlns:a16="http://schemas.microsoft.com/office/drawing/2014/main" id="{20E3A06F-2C0F-4489-8537-A654D1CCDF73}"/>
              </a:ext>
            </a:extLst>
          </p:cNvPr>
          <p:cNvPicPr>
            <a:picLocks noChangeAspect="1"/>
          </p:cNvPicPr>
          <p:nvPr/>
        </p:nvPicPr>
        <p:blipFill>
          <a:blip r:embed="rId8"/>
          <a:stretch>
            <a:fillRect/>
          </a:stretch>
        </p:blipFill>
        <p:spPr>
          <a:xfrm>
            <a:off x="4693228" y="2041312"/>
            <a:ext cx="2328874" cy="2475448"/>
          </a:xfrm>
          <a:prstGeom prst="rect">
            <a:avLst/>
          </a:prstGeom>
        </p:spPr>
      </p:pic>
      <p:pic>
        <p:nvPicPr>
          <p:cNvPr id="6" name="Picture 5">
            <a:extLst>
              <a:ext uri="{FF2B5EF4-FFF2-40B4-BE49-F238E27FC236}">
                <a16:creationId xmlns:a16="http://schemas.microsoft.com/office/drawing/2014/main" id="{1E93AE92-22E7-439B-8DC6-189AAF801F26}"/>
              </a:ext>
            </a:extLst>
          </p:cNvPr>
          <p:cNvPicPr>
            <a:picLocks noChangeAspect="1"/>
          </p:cNvPicPr>
          <p:nvPr/>
        </p:nvPicPr>
        <p:blipFill>
          <a:blip r:embed="rId9"/>
          <a:stretch>
            <a:fillRect/>
          </a:stretch>
        </p:blipFill>
        <p:spPr>
          <a:xfrm>
            <a:off x="7119436" y="2041312"/>
            <a:ext cx="1883827" cy="2403439"/>
          </a:xfrm>
          <a:prstGeom prst="rect">
            <a:avLst/>
          </a:prstGeom>
        </p:spPr>
      </p:pic>
      <p:pic>
        <p:nvPicPr>
          <p:cNvPr id="7" name="Picture 6">
            <a:extLst>
              <a:ext uri="{FF2B5EF4-FFF2-40B4-BE49-F238E27FC236}">
                <a16:creationId xmlns:a16="http://schemas.microsoft.com/office/drawing/2014/main" id="{1DA32CB6-205C-44E1-8A77-92B78BA482D0}"/>
              </a:ext>
            </a:extLst>
          </p:cNvPr>
          <p:cNvPicPr>
            <a:picLocks noChangeAspect="1"/>
          </p:cNvPicPr>
          <p:nvPr/>
        </p:nvPicPr>
        <p:blipFill>
          <a:blip r:embed="rId10"/>
          <a:stretch>
            <a:fillRect/>
          </a:stretch>
        </p:blipFill>
        <p:spPr>
          <a:xfrm>
            <a:off x="698190" y="4444751"/>
            <a:ext cx="1432684" cy="774259"/>
          </a:xfrm>
          <a:prstGeom prst="rect">
            <a:avLst/>
          </a:prstGeom>
        </p:spPr>
      </p:pic>
      <p:pic>
        <p:nvPicPr>
          <p:cNvPr id="9" name="Picture 8">
            <a:extLst>
              <a:ext uri="{FF2B5EF4-FFF2-40B4-BE49-F238E27FC236}">
                <a16:creationId xmlns:a16="http://schemas.microsoft.com/office/drawing/2014/main" id="{7117F4D6-6EE3-4041-858D-D835F4EE016E}"/>
              </a:ext>
            </a:extLst>
          </p:cNvPr>
          <p:cNvPicPr>
            <a:picLocks noChangeAspect="1"/>
          </p:cNvPicPr>
          <p:nvPr/>
        </p:nvPicPr>
        <p:blipFill>
          <a:blip r:embed="rId11"/>
          <a:stretch>
            <a:fillRect/>
          </a:stretch>
        </p:blipFill>
        <p:spPr>
          <a:xfrm>
            <a:off x="2807589" y="4432673"/>
            <a:ext cx="1444877" cy="768163"/>
          </a:xfrm>
          <a:prstGeom prst="rect">
            <a:avLst/>
          </a:prstGeom>
        </p:spPr>
      </p:pic>
      <p:pic>
        <p:nvPicPr>
          <p:cNvPr id="10" name="Picture 9">
            <a:extLst>
              <a:ext uri="{FF2B5EF4-FFF2-40B4-BE49-F238E27FC236}">
                <a16:creationId xmlns:a16="http://schemas.microsoft.com/office/drawing/2014/main" id="{6D2E90A2-5A64-43CA-BB97-E8AD1CABA1D7}"/>
              </a:ext>
            </a:extLst>
          </p:cNvPr>
          <p:cNvPicPr>
            <a:picLocks noChangeAspect="1"/>
          </p:cNvPicPr>
          <p:nvPr/>
        </p:nvPicPr>
        <p:blipFill>
          <a:blip r:embed="rId12"/>
          <a:stretch>
            <a:fillRect/>
          </a:stretch>
        </p:blipFill>
        <p:spPr>
          <a:xfrm>
            <a:off x="5112060" y="4468677"/>
            <a:ext cx="1444877" cy="768163"/>
          </a:xfrm>
          <a:prstGeom prst="rect">
            <a:avLst/>
          </a:prstGeom>
        </p:spPr>
      </p:pic>
      <p:pic>
        <p:nvPicPr>
          <p:cNvPr id="11" name="Picture 10">
            <a:extLst>
              <a:ext uri="{FF2B5EF4-FFF2-40B4-BE49-F238E27FC236}">
                <a16:creationId xmlns:a16="http://schemas.microsoft.com/office/drawing/2014/main" id="{B306515E-DFAD-461F-99F1-7AE5FA47CF91}"/>
              </a:ext>
            </a:extLst>
          </p:cNvPr>
          <p:cNvPicPr>
            <a:picLocks noChangeAspect="1"/>
          </p:cNvPicPr>
          <p:nvPr/>
        </p:nvPicPr>
        <p:blipFill>
          <a:blip r:embed="rId13"/>
          <a:stretch>
            <a:fillRect/>
          </a:stretch>
        </p:blipFill>
        <p:spPr>
          <a:xfrm>
            <a:off x="7272529" y="4432673"/>
            <a:ext cx="1511939" cy="768163"/>
          </a:xfrm>
          <a:prstGeom prst="rect">
            <a:avLst/>
          </a:prstGeom>
        </p:spPr>
      </p:pic>
    </p:spTree>
    <p:extLst>
      <p:ext uri="{BB962C8B-B14F-4D97-AF65-F5344CB8AC3E}">
        <p14:creationId xmlns:p14="http://schemas.microsoft.com/office/powerpoint/2010/main" val="16700187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par>
                                <p:cTn id="33" presetID="53" presetClass="entr" presetSubtype="16"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par>
                                <p:cTn id="43" presetID="53"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par>
                                <p:cTn id="48" presetID="53" presetClass="entr" presetSubtype="16"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par>
                                <p:cTn id="53" presetID="53" presetClass="entr" presetSubtype="16"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1D16D96-DA09-4DD8-B9A1-BE96C930AF0D}"/>
              </a:ext>
            </a:extLst>
          </p:cNvPr>
          <p:cNvGrpSpPr/>
          <p:nvPr/>
        </p:nvGrpSpPr>
        <p:grpSpPr>
          <a:xfrm>
            <a:off x="1112397" y="844352"/>
            <a:ext cx="6919206" cy="1095195"/>
            <a:chOff x="1767847" y="3344151"/>
            <a:chExt cx="6656581" cy="1095195"/>
          </a:xfrm>
        </p:grpSpPr>
        <p:sp>
          <p:nvSpPr>
            <p:cNvPr id="63" name="Rectangle 77"/>
            <p:cNvSpPr/>
            <p:nvPr/>
          </p:nvSpPr>
          <p:spPr>
            <a:xfrm>
              <a:off x="3995936" y="3405393"/>
              <a:ext cx="4428492" cy="986184"/>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dirty="0" err="1">
                  <a:ea typeface="微软雅黑" panose="020B0503020204020204" pitchFamily="34" charset="-122"/>
                  <a:cs typeface="+mn-ea"/>
                  <a:sym typeface="+mn-lt"/>
                </a:rPr>
                <a:t>Gắn</a:t>
              </a:r>
              <a:r>
                <a:rPr lang="en-US" sz="2000" dirty="0">
                  <a:ea typeface="微软雅黑" panose="020B0503020204020204" pitchFamily="34" charset="-122"/>
                  <a:cs typeface="+mn-ea"/>
                  <a:sym typeface="+mn-lt"/>
                </a:rPr>
                <a:t> </a:t>
              </a:r>
              <a:r>
                <a:rPr lang="en-US" sz="2000" dirty="0" err="1">
                  <a:ea typeface="微软雅黑" panose="020B0503020204020204" pitchFamily="34" charset="-122"/>
                  <a:cs typeface="+mn-ea"/>
                  <a:sym typeface="+mn-lt"/>
                </a:rPr>
                <a:t>bó</a:t>
              </a:r>
              <a:r>
                <a:rPr lang="en-US" sz="2000" dirty="0">
                  <a:ea typeface="微软雅黑" panose="020B0503020204020204" pitchFamily="34" charset="-122"/>
                  <a:cs typeface="+mn-ea"/>
                  <a:sym typeface="+mn-lt"/>
                </a:rPr>
                <a:t> </a:t>
              </a:r>
              <a:r>
                <a:rPr lang="en-US" sz="2000" dirty="0" err="1">
                  <a:ea typeface="微软雅黑" panose="020B0503020204020204" pitchFamily="34" charset="-122"/>
                  <a:cs typeface="+mn-ea"/>
                  <a:sym typeface="+mn-lt"/>
                </a:rPr>
                <a:t>với</a:t>
              </a:r>
              <a:r>
                <a:rPr lang="en-US" sz="2000" dirty="0">
                  <a:ea typeface="微软雅黑" panose="020B0503020204020204" pitchFamily="34" charset="-122"/>
                  <a:cs typeface="+mn-ea"/>
                  <a:sym typeface="+mn-lt"/>
                </a:rPr>
                <a:t> </a:t>
              </a:r>
              <a:r>
                <a:rPr lang="en-US" sz="2000" dirty="0" err="1">
                  <a:ea typeface="微软雅黑" panose="020B0503020204020204" pitchFamily="34" charset="-122"/>
                  <a:cs typeface="+mn-ea"/>
                  <a:sym typeface="+mn-lt"/>
                </a:rPr>
                <a:t>cách</a:t>
              </a:r>
              <a:r>
                <a:rPr lang="en-US" sz="2000" dirty="0">
                  <a:ea typeface="微软雅黑" panose="020B0503020204020204" pitchFamily="34" charset="-122"/>
                  <a:cs typeface="+mn-ea"/>
                  <a:sym typeface="+mn-lt"/>
                </a:rPr>
                <a:t> </a:t>
              </a:r>
              <a:r>
                <a:rPr lang="en-US" sz="2000" dirty="0" err="1">
                  <a:ea typeface="微软雅黑" panose="020B0503020204020204" pitchFamily="34" charset="-122"/>
                  <a:cs typeface="+mn-ea"/>
                  <a:sym typeface="+mn-lt"/>
                </a:rPr>
                <a:t>mạng</a:t>
              </a:r>
              <a:r>
                <a:rPr lang="en-US" sz="2000" dirty="0">
                  <a:ea typeface="微软雅黑" panose="020B0503020204020204" pitchFamily="34" charset="-122"/>
                  <a:cs typeface="+mn-ea"/>
                  <a:sym typeface="+mn-lt"/>
                </a:rPr>
                <a:t> </a:t>
              </a:r>
              <a:r>
                <a:rPr lang="en-US" sz="2000" dirty="0" err="1">
                  <a:ea typeface="微软雅黑" panose="020B0503020204020204" pitchFamily="34" charset="-122"/>
                  <a:cs typeface="+mn-ea"/>
                  <a:sym typeface="+mn-lt"/>
                </a:rPr>
                <a:t>và</a:t>
              </a:r>
              <a:r>
                <a:rPr lang="en-US" sz="2000" dirty="0">
                  <a:ea typeface="微软雅黑" panose="020B0503020204020204" pitchFamily="34" charset="-122"/>
                  <a:cs typeface="+mn-ea"/>
                  <a:sym typeface="+mn-lt"/>
                </a:rPr>
                <a:t> </a:t>
              </a:r>
              <a:r>
                <a:rPr lang="en-US" sz="2000" dirty="0" err="1">
                  <a:ea typeface="微软雅黑" panose="020B0503020204020204" pitchFamily="34" charset="-122"/>
                  <a:cs typeface="+mn-ea"/>
                  <a:sym typeface="+mn-lt"/>
                </a:rPr>
                <a:t>quần</a:t>
              </a:r>
              <a:r>
                <a:rPr lang="en-US" sz="2000" dirty="0">
                  <a:ea typeface="微软雅黑" panose="020B0503020204020204" pitchFamily="34" charset="-122"/>
                  <a:cs typeface="+mn-ea"/>
                  <a:sym typeface="+mn-lt"/>
                </a:rPr>
                <a:t> </a:t>
              </a:r>
              <a:r>
                <a:rPr lang="en-US" sz="2000" dirty="0" err="1">
                  <a:ea typeface="微软雅黑" panose="020B0503020204020204" pitchFamily="34" charset="-122"/>
                  <a:cs typeface="+mn-ea"/>
                  <a:sym typeface="+mn-lt"/>
                </a:rPr>
                <a:t>chúng</a:t>
              </a:r>
              <a:endParaRPr lang="en-US" sz="2000" dirty="0">
                <a:ea typeface="微软雅黑" panose="020B0503020204020204" pitchFamily="34" charset="-122"/>
                <a:cs typeface="+mn-ea"/>
                <a:sym typeface="+mn-lt"/>
              </a:endParaRPr>
            </a:p>
          </p:txBody>
        </p:sp>
        <p:sp>
          <p:nvSpPr>
            <p:cNvPr id="42" name="Rectangle 84"/>
            <p:cNvSpPr/>
            <p:nvPr/>
          </p:nvSpPr>
          <p:spPr>
            <a:xfrm>
              <a:off x="2520081" y="3407116"/>
              <a:ext cx="1440160" cy="984461"/>
            </a:xfrm>
            <a:prstGeom prst="rect">
              <a:avLst/>
            </a:prstGeom>
            <a:solidFill>
              <a:schemeClr val="accent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lumMod val="95000"/>
                    </a:schemeClr>
                  </a:solidFill>
                  <a:ea typeface="微软雅黑" panose="020B0503020204020204" pitchFamily="34" charset="-122"/>
                  <a:cs typeface="+mn-ea"/>
                  <a:sym typeface="+mn-lt"/>
                </a:rPr>
                <a:t> </a:t>
              </a:r>
              <a:r>
                <a:rPr lang="en-US" altLang="zh-CN" sz="2000" dirty="0" err="1">
                  <a:solidFill>
                    <a:schemeClr val="bg1">
                      <a:lumMod val="95000"/>
                    </a:schemeClr>
                  </a:solidFill>
                  <a:ea typeface="微软雅黑" panose="020B0503020204020204" pitchFamily="34" charset="-122"/>
                  <a:cs typeface="+mn-ea"/>
                  <a:sym typeface="+mn-lt"/>
                </a:rPr>
                <a:t>Hội</a:t>
              </a:r>
              <a:r>
                <a:rPr lang="en-US" altLang="zh-CN" sz="2000" dirty="0">
                  <a:solidFill>
                    <a:schemeClr val="bg1">
                      <a:lumMod val="95000"/>
                    </a:schemeClr>
                  </a:solidFill>
                  <a:ea typeface="微软雅黑" panose="020B0503020204020204" pitchFamily="34" charset="-122"/>
                  <a:cs typeface="+mn-ea"/>
                  <a:sym typeface="+mn-lt"/>
                </a:rPr>
                <a:t> </a:t>
              </a:r>
              <a:r>
                <a:rPr lang="en-US" altLang="zh-CN" sz="2000" dirty="0" err="1">
                  <a:solidFill>
                    <a:schemeClr val="bg1">
                      <a:lumMod val="95000"/>
                    </a:schemeClr>
                  </a:solidFill>
                  <a:ea typeface="微软雅黑" panose="020B0503020204020204" pitchFamily="34" charset="-122"/>
                  <a:cs typeface="+mn-ea"/>
                  <a:sym typeface="+mn-lt"/>
                </a:rPr>
                <a:t>họa</a:t>
              </a:r>
              <a:endParaRPr lang="en-US" altLang="zh-CN" sz="2000" dirty="0">
                <a:solidFill>
                  <a:schemeClr val="bg1">
                    <a:lumMod val="95000"/>
                  </a:schemeClr>
                </a:solidFill>
                <a:ea typeface="微软雅黑" panose="020B0503020204020204" pitchFamily="34" charset="-122"/>
                <a:cs typeface="+mn-ea"/>
                <a:sym typeface="+mn-lt"/>
              </a:endParaRPr>
            </a:p>
          </p:txBody>
        </p:sp>
        <p:grpSp>
          <p:nvGrpSpPr>
            <p:cNvPr id="18" name="Group 17">
              <a:extLst>
                <a:ext uri="{FF2B5EF4-FFF2-40B4-BE49-F238E27FC236}">
                  <a16:creationId xmlns:a16="http://schemas.microsoft.com/office/drawing/2014/main" id="{56132BD0-0C6A-4CF8-9106-56F36C94B8BD}"/>
                </a:ext>
              </a:extLst>
            </p:cNvPr>
            <p:cNvGrpSpPr/>
            <p:nvPr/>
          </p:nvGrpSpPr>
          <p:grpSpPr>
            <a:xfrm>
              <a:off x="1767847" y="3344151"/>
              <a:ext cx="991062" cy="1095195"/>
              <a:chOff x="2027956" y="2871529"/>
              <a:chExt cx="853846" cy="854109"/>
            </a:xfrm>
          </p:grpSpPr>
          <p:sp>
            <p:nvSpPr>
              <p:cNvPr id="66" name="椭圆 65"/>
              <p:cNvSpPr/>
              <p:nvPr/>
            </p:nvSpPr>
            <p:spPr>
              <a:xfrm>
                <a:off x="2027956" y="2871529"/>
                <a:ext cx="853846" cy="854109"/>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latinLnBrk="1"/>
                <a:endParaRPr kumimoji="1" lang="en-US" sz="1500" dirty="0">
                  <a:solidFill>
                    <a:srgbClr val="000000"/>
                  </a:solidFill>
                  <a:latin typeface="+mj-lt"/>
                  <a:ea typeface="微软雅黑" panose="020B0503020204020204" pitchFamily="34" charset="-122"/>
                  <a:cs typeface="+mn-ea"/>
                  <a:sym typeface="+mn-lt"/>
                </a:endParaRPr>
              </a:p>
            </p:txBody>
          </p:sp>
          <p:pic>
            <p:nvPicPr>
              <p:cNvPr id="3" name="Graphic 2" descr="Palette">
                <a:extLst>
                  <a:ext uri="{FF2B5EF4-FFF2-40B4-BE49-F238E27FC236}">
                    <a16:creationId xmlns:a16="http://schemas.microsoft.com/office/drawing/2014/main" id="{B2DE0735-C4E5-4F7A-939E-59A5ABFD0C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69348" y="2934239"/>
                <a:ext cx="754145" cy="754145"/>
              </a:xfrm>
              <a:prstGeom prst="rect">
                <a:avLst/>
              </a:prstGeom>
            </p:spPr>
          </p:pic>
        </p:grpSp>
      </p:grpSp>
      <p:sp>
        <p:nvSpPr>
          <p:cNvPr id="45" name="TextBox 44">
            <a:extLst>
              <a:ext uri="{FF2B5EF4-FFF2-40B4-BE49-F238E27FC236}">
                <a16:creationId xmlns:a16="http://schemas.microsoft.com/office/drawing/2014/main" id="{D4D17AC9-BA19-4FDC-A81E-181A911546E8}"/>
              </a:ext>
            </a:extLst>
          </p:cNvPr>
          <p:cNvSpPr txBox="1"/>
          <p:nvPr/>
        </p:nvSpPr>
        <p:spPr>
          <a:xfrm>
            <a:off x="1223628" y="88268"/>
            <a:ext cx="6552728" cy="461665"/>
          </a:xfrm>
          <a:prstGeom prst="rect">
            <a:avLst/>
          </a:prstGeom>
          <a:noFill/>
        </p:spPr>
        <p:txBody>
          <a:bodyPr wrap="square" rtlCol="0">
            <a:spAutoFit/>
          </a:bodyPr>
          <a:lstStyle/>
          <a:p>
            <a:r>
              <a:rPr lang="en-US" sz="2400" b="1" dirty="0">
                <a:solidFill>
                  <a:srgbClr val="FF0000"/>
                </a:solidFill>
              </a:rPr>
              <a:t>III. </a:t>
            </a:r>
            <a:r>
              <a:rPr lang="en-US" sz="2400" b="1" dirty="0" err="1">
                <a:solidFill>
                  <a:srgbClr val="FF0000"/>
                </a:solidFill>
              </a:rPr>
              <a:t>Sự</a:t>
            </a:r>
            <a:r>
              <a:rPr lang="en-US" sz="2400" b="1" dirty="0">
                <a:solidFill>
                  <a:srgbClr val="FF0000"/>
                </a:solidFill>
              </a:rPr>
              <a:t> </a:t>
            </a:r>
            <a:r>
              <a:rPr lang="en-US" sz="2400" b="1" dirty="0" err="1">
                <a:solidFill>
                  <a:srgbClr val="FF0000"/>
                </a:solidFill>
              </a:rPr>
              <a:t>phát</a:t>
            </a:r>
            <a:r>
              <a:rPr lang="en-US" sz="2400" b="1" dirty="0">
                <a:solidFill>
                  <a:srgbClr val="FF0000"/>
                </a:solidFill>
              </a:rPr>
              <a:t> </a:t>
            </a:r>
            <a:r>
              <a:rPr lang="en-US" sz="2400" b="1" dirty="0" err="1">
                <a:solidFill>
                  <a:srgbClr val="FF0000"/>
                </a:solidFill>
              </a:rPr>
              <a:t>triển</a:t>
            </a:r>
            <a:r>
              <a:rPr lang="en-US" sz="2400" b="1" dirty="0">
                <a:solidFill>
                  <a:srgbClr val="FF0000"/>
                </a:solidFill>
              </a:rPr>
              <a:t> </a:t>
            </a:r>
            <a:r>
              <a:rPr lang="en-US" sz="2400" b="1" dirty="0" err="1">
                <a:solidFill>
                  <a:srgbClr val="FF0000"/>
                </a:solidFill>
              </a:rPr>
              <a:t>của</a:t>
            </a:r>
            <a:r>
              <a:rPr lang="en-US" sz="2400" b="1" dirty="0">
                <a:solidFill>
                  <a:srgbClr val="FF0000"/>
                </a:solidFill>
              </a:rPr>
              <a:t> </a:t>
            </a:r>
            <a:r>
              <a:rPr lang="en-US" sz="2400" b="1" dirty="0" err="1">
                <a:solidFill>
                  <a:srgbClr val="FF0000"/>
                </a:solidFill>
              </a:rPr>
              <a:t>văn</a:t>
            </a:r>
            <a:r>
              <a:rPr lang="en-US" sz="2400" b="1" dirty="0">
                <a:solidFill>
                  <a:srgbClr val="FF0000"/>
                </a:solidFill>
              </a:rPr>
              <a:t> </a:t>
            </a:r>
            <a:r>
              <a:rPr lang="en-US" sz="2400" b="1" dirty="0" err="1">
                <a:solidFill>
                  <a:srgbClr val="FF0000"/>
                </a:solidFill>
              </a:rPr>
              <a:t>học</a:t>
            </a:r>
            <a:r>
              <a:rPr lang="en-US" sz="2400" b="1" dirty="0">
                <a:solidFill>
                  <a:srgbClr val="FF0000"/>
                </a:solidFill>
              </a:rPr>
              <a:t> </a:t>
            </a:r>
            <a:r>
              <a:rPr lang="en-US" sz="2400" b="1" dirty="0" err="1">
                <a:solidFill>
                  <a:srgbClr val="FF0000"/>
                </a:solidFill>
              </a:rPr>
              <a:t>và</a:t>
            </a:r>
            <a:r>
              <a:rPr lang="en-US" sz="2400" b="1" dirty="0">
                <a:solidFill>
                  <a:srgbClr val="FF0000"/>
                </a:solidFill>
              </a:rPr>
              <a:t> </a:t>
            </a:r>
            <a:r>
              <a:rPr lang="en-US" sz="2400" b="1" dirty="0" err="1">
                <a:solidFill>
                  <a:srgbClr val="FF0000"/>
                </a:solidFill>
              </a:rPr>
              <a:t>nghệ</a:t>
            </a:r>
            <a:r>
              <a:rPr lang="en-US" sz="2400" b="1" dirty="0">
                <a:solidFill>
                  <a:srgbClr val="FF0000"/>
                </a:solidFill>
              </a:rPr>
              <a:t> </a:t>
            </a:r>
            <a:r>
              <a:rPr lang="en-US" sz="2400" b="1" dirty="0" err="1">
                <a:solidFill>
                  <a:srgbClr val="FF0000"/>
                </a:solidFill>
              </a:rPr>
              <a:t>thuật</a:t>
            </a:r>
            <a:endParaRPr lang="en-US" sz="2400" b="1" dirty="0">
              <a:solidFill>
                <a:srgbClr val="FF0000"/>
              </a:solidFill>
            </a:endParaRPr>
          </a:p>
        </p:txBody>
      </p:sp>
      <p:pic>
        <p:nvPicPr>
          <p:cNvPr id="4" name="Picture 3">
            <a:extLst>
              <a:ext uri="{FF2B5EF4-FFF2-40B4-BE49-F238E27FC236}">
                <a16:creationId xmlns:a16="http://schemas.microsoft.com/office/drawing/2014/main" id="{224930BB-ADF3-4DE2-9D18-5D9C91FD1115}"/>
              </a:ext>
            </a:extLst>
          </p:cNvPr>
          <p:cNvPicPr>
            <a:picLocks noChangeAspect="1"/>
          </p:cNvPicPr>
          <p:nvPr/>
        </p:nvPicPr>
        <p:blipFill>
          <a:blip r:embed="rId5"/>
          <a:stretch>
            <a:fillRect/>
          </a:stretch>
        </p:blipFill>
        <p:spPr>
          <a:xfrm>
            <a:off x="5112060" y="2003217"/>
            <a:ext cx="3532076" cy="2657559"/>
          </a:xfrm>
          <a:prstGeom prst="rect">
            <a:avLst/>
          </a:prstGeom>
        </p:spPr>
      </p:pic>
      <p:pic>
        <p:nvPicPr>
          <p:cNvPr id="5" name="Picture 4">
            <a:extLst>
              <a:ext uri="{FF2B5EF4-FFF2-40B4-BE49-F238E27FC236}">
                <a16:creationId xmlns:a16="http://schemas.microsoft.com/office/drawing/2014/main" id="{B0302B3B-1C04-4C97-A57C-592BAECD75CB}"/>
              </a:ext>
            </a:extLst>
          </p:cNvPr>
          <p:cNvPicPr>
            <a:picLocks noChangeAspect="1"/>
          </p:cNvPicPr>
          <p:nvPr/>
        </p:nvPicPr>
        <p:blipFill>
          <a:blip r:embed="rId6"/>
          <a:stretch>
            <a:fillRect/>
          </a:stretch>
        </p:blipFill>
        <p:spPr>
          <a:xfrm>
            <a:off x="5112060" y="4670799"/>
            <a:ext cx="3384376" cy="493819"/>
          </a:xfrm>
          <a:prstGeom prst="rect">
            <a:avLst/>
          </a:prstGeom>
        </p:spPr>
      </p:pic>
    </p:spTree>
    <p:extLst>
      <p:ext uri="{BB962C8B-B14F-4D97-AF65-F5344CB8AC3E}">
        <p14:creationId xmlns:p14="http://schemas.microsoft.com/office/powerpoint/2010/main" val="33207456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 calcmode="lin" valueType="num">
                                      <p:cBhvr>
                                        <p:cTn id="14" dur="1000" fill="hold"/>
                                        <p:tgtEl>
                                          <p:spTgt spid="22"/>
                                        </p:tgtEl>
                                        <p:attrNameLst>
                                          <p:attrName>style.rotation</p:attrName>
                                        </p:attrNameLst>
                                      </p:cBhvr>
                                      <p:tavLst>
                                        <p:tav tm="0">
                                          <p:val>
                                            <p:fltVal val="90"/>
                                          </p:val>
                                        </p:tav>
                                        <p:tav tm="100000">
                                          <p:val>
                                            <p:fltVal val="0"/>
                                          </p:val>
                                        </p:tav>
                                      </p:tavLst>
                                    </p:anim>
                                    <p:animEffect transition="in" filter="fade">
                                      <p:cBhvr>
                                        <p:cTn id="15" dur="1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8296A-4D66-40F7-A08E-62307D13A2EE}"/>
              </a:ext>
            </a:extLst>
          </p:cNvPr>
          <p:cNvSpPr txBox="1"/>
          <p:nvPr/>
        </p:nvSpPr>
        <p:spPr>
          <a:xfrm>
            <a:off x="1907704" y="88268"/>
            <a:ext cx="4428492" cy="461665"/>
          </a:xfrm>
          <a:prstGeom prst="rect">
            <a:avLst/>
          </a:prstGeom>
          <a:noFill/>
        </p:spPr>
        <p:txBody>
          <a:bodyPr wrap="square" rtlCol="0">
            <a:spAutoFit/>
          </a:bodyPr>
          <a:lstStyle/>
          <a:p>
            <a:pPr algn="ctr"/>
            <a:r>
              <a:rPr lang="en-US" sz="2400" b="1" dirty="0">
                <a:solidFill>
                  <a:srgbClr val="FF0000"/>
                </a:solidFill>
              </a:rPr>
              <a:t>CÂU HỎI ÔN TẬP</a:t>
            </a:r>
          </a:p>
        </p:txBody>
      </p:sp>
      <p:sp>
        <p:nvSpPr>
          <p:cNvPr id="4" name="TextBox 3">
            <a:extLst>
              <a:ext uri="{FF2B5EF4-FFF2-40B4-BE49-F238E27FC236}">
                <a16:creationId xmlns:a16="http://schemas.microsoft.com/office/drawing/2014/main" id="{F3863AC2-51DA-4240-8E92-9A422317A37A}"/>
              </a:ext>
            </a:extLst>
          </p:cNvPr>
          <p:cNvSpPr txBox="1"/>
          <p:nvPr/>
        </p:nvSpPr>
        <p:spPr>
          <a:xfrm>
            <a:off x="683568" y="1024372"/>
            <a:ext cx="7740860" cy="830997"/>
          </a:xfrm>
          <a:prstGeom prst="rect">
            <a:avLst/>
          </a:prstGeom>
          <a:solidFill>
            <a:srgbClr val="FEC8B2"/>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Câu</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1.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Sự</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phát</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triển</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của</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khoa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học</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tự</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nhiên</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có</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ý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nghĩa</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nh</a:t>
            </a:r>
            <a:r>
              <a:rPr kumimoji="0" lang="vi-V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mn-cs"/>
              </a:rPr>
              <a:t>ư</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thế</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nào</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đối</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với</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sự</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phát</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triển</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của</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xã</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hội</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lúc</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bấy</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giờ</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p>
        </p:txBody>
      </p:sp>
      <p:sp>
        <p:nvSpPr>
          <p:cNvPr id="6" name="TextBox 5">
            <a:extLst>
              <a:ext uri="{FF2B5EF4-FFF2-40B4-BE49-F238E27FC236}">
                <a16:creationId xmlns:a16="http://schemas.microsoft.com/office/drawing/2014/main" id="{55C7649A-C965-40B8-810C-81285523019E}"/>
              </a:ext>
            </a:extLst>
          </p:cNvPr>
          <p:cNvSpPr txBox="1"/>
          <p:nvPr/>
        </p:nvSpPr>
        <p:spPr>
          <a:xfrm>
            <a:off x="683568" y="1973987"/>
            <a:ext cx="7740860" cy="830997"/>
          </a:xfrm>
          <a:prstGeom prst="rect">
            <a:avLst/>
          </a:prstGeom>
          <a:solidFill>
            <a:srgbClr val="92D05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Câu</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2.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Vai</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trò</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của</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khoa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học</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xã</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hội</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đối</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với</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đời</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sống</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xã</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hội</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loài</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người</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trong</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thế</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Times New Roman"/>
                <a:ea typeface="+mn-ea"/>
                <a:cs typeface="+mn-cs"/>
              </a:rPr>
              <a:t>kỉ</a:t>
            </a:r>
            <a:r>
              <a:rPr kumimoji="0" lang="en-US" sz="2400" b="0" i="0" u="none" strike="noStrike" kern="1200" cap="none" spc="0" normalizeH="0" baseline="0" noProof="0" dirty="0">
                <a:ln>
                  <a:noFill/>
                </a:ln>
                <a:solidFill>
                  <a:prstClr val="black">
                    <a:lumMod val="75000"/>
                    <a:lumOff val="25000"/>
                  </a:prstClr>
                </a:solidFill>
                <a:effectLst/>
                <a:uLnTx/>
                <a:uFillTx/>
                <a:latin typeface="Times New Roman"/>
                <a:ea typeface="+mn-ea"/>
                <a:cs typeface="+mn-cs"/>
              </a:rPr>
              <a:t> XVIII – XIX?</a:t>
            </a:r>
          </a:p>
        </p:txBody>
      </p:sp>
    </p:spTree>
    <p:extLst>
      <p:ext uri="{BB962C8B-B14F-4D97-AF65-F5344CB8AC3E}">
        <p14:creationId xmlns:p14="http://schemas.microsoft.com/office/powerpoint/2010/main" val="287194248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316689-A37E-460C-A309-E57F1F1E60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7400" y="0"/>
            <a:ext cx="9161399" cy="5145088"/>
          </a:xfrm>
          <a:prstGeom prst="rect">
            <a:avLst/>
          </a:prstGeom>
        </p:spPr>
      </p:pic>
    </p:spTree>
    <p:extLst>
      <p:ext uri="{BB962C8B-B14F-4D97-AF65-F5344CB8AC3E}">
        <p14:creationId xmlns:p14="http://schemas.microsoft.com/office/powerpoint/2010/main" val="3890156002"/>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643456E-C5DC-4D15-B7B5-55E76ACD545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62851" y="1204392"/>
            <a:ext cx="2618297" cy="1851146"/>
          </a:xfrm>
        </p:spPr>
      </p:pic>
      <p:pic>
        <p:nvPicPr>
          <p:cNvPr id="6" name="Content Placeholder 5">
            <a:extLst>
              <a:ext uri="{FF2B5EF4-FFF2-40B4-BE49-F238E27FC236}">
                <a16:creationId xmlns:a16="http://schemas.microsoft.com/office/drawing/2014/main" id="{A6276DEF-052B-4DC3-8842-92B12293D00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6772" y="196280"/>
            <a:ext cx="2628292" cy="1851146"/>
          </a:xfrm>
        </p:spPr>
      </p:pic>
      <p:sp>
        <p:nvSpPr>
          <p:cNvPr id="12" name="TextBox 11">
            <a:extLst>
              <a:ext uri="{FF2B5EF4-FFF2-40B4-BE49-F238E27FC236}">
                <a16:creationId xmlns:a16="http://schemas.microsoft.com/office/drawing/2014/main" id="{7A49CC16-8747-4662-8DB5-6B7511214B21}"/>
              </a:ext>
            </a:extLst>
          </p:cNvPr>
          <p:cNvSpPr txBox="1"/>
          <p:nvPr/>
        </p:nvSpPr>
        <p:spPr>
          <a:xfrm>
            <a:off x="4085945" y="3128784"/>
            <a:ext cx="972108" cy="369332"/>
          </a:xfrm>
          <a:prstGeom prst="rect">
            <a:avLst/>
          </a:prstGeom>
          <a:noFill/>
        </p:spPr>
        <p:txBody>
          <a:bodyPr wrap="square" rtlCol="0">
            <a:spAutoFit/>
          </a:bodyPr>
          <a:lstStyle/>
          <a:p>
            <a:r>
              <a:rPr lang="en-US" dirty="0" err="1"/>
              <a:t>Dầu</a:t>
            </a:r>
            <a:r>
              <a:rPr lang="en-US" dirty="0"/>
              <a:t> </a:t>
            </a:r>
            <a:r>
              <a:rPr lang="en-US" dirty="0" err="1"/>
              <a:t>mỏ</a:t>
            </a:r>
            <a:endParaRPr lang="en-US" dirty="0"/>
          </a:p>
        </p:txBody>
      </p:sp>
      <p:sp>
        <p:nvSpPr>
          <p:cNvPr id="11" name="TextBox 10">
            <a:extLst>
              <a:ext uri="{FF2B5EF4-FFF2-40B4-BE49-F238E27FC236}">
                <a16:creationId xmlns:a16="http://schemas.microsoft.com/office/drawing/2014/main" id="{3CA2F917-76ED-417C-A2EC-A74521889731}"/>
              </a:ext>
            </a:extLst>
          </p:cNvPr>
          <p:cNvSpPr txBox="1"/>
          <p:nvPr/>
        </p:nvSpPr>
        <p:spPr>
          <a:xfrm>
            <a:off x="899592" y="2114167"/>
            <a:ext cx="1044116" cy="369332"/>
          </a:xfrm>
          <a:prstGeom prst="rect">
            <a:avLst/>
          </a:prstGeom>
          <a:noFill/>
        </p:spPr>
        <p:txBody>
          <a:bodyPr wrap="square" rtlCol="0">
            <a:spAutoFit/>
          </a:bodyPr>
          <a:lstStyle/>
          <a:p>
            <a:r>
              <a:rPr lang="en-US" dirty="0"/>
              <a:t>Than </a:t>
            </a:r>
            <a:r>
              <a:rPr lang="en-US" dirty="0" err="1"/>
              <a:t>đá</a:t>
            </a:r>
            <a:endParaRPr lang="en-US" dirty="0"/>
          </a:p>
        </p:txBody>
      </p:sp>
      <p:grpSp>
        <p:nvGrpSpPr>
          <p:cNvPr id="14" name="Group 13">
            <a:extLst>
              <a:ext uri="{FF2B5EF4-FFF2-40B4-BE49-F238E27FC236}">
                <a16:creationId xmlns:a16="http://schemas.microsoft.com/office/drawing/2014/main" id="{ADEBF56C-91FE-4FBF-B46B-A878AC269EA5}"/>
              </a:ext>
            </a:extLst>
          </p:cNvPr>
          <p:cNvGrpSpPr/>
          <p:nvPr/>
        </p:nvGrpSpPr>
        <p:grpSpPr>
          <a:xfrm>
            <a:off x="6408204" y="2848727"/>
            <a:ext cx="2618297" cy="2313548"/>
            <a:chOff x="6298935" y="2572544"/>
            <a:chExt cx="2618297" cy="2313548"/>
          </a:xfrm>
        </p:grpSpPr>
        <p:pic>
          <p:nvPicPr>
            <p:cNvPr id="10" name="Picture 9">
              <a:hlinkClick r:id="rId4" action="ppaction://hlinksldjump"/>
              <a:extLst>
                <a:ext uri="{FF2B5EF4-FFF2-40B4-BE49-F238E27FC236}">
                  <a16:creationId xmlns:a16="http://schemas.microsoft.com/office/drawing/2014/main" id="{4BB3CD04-440C-408D-8DF4-0AB2D284F8F1}"/>
                </a:ext>
              </a:extLst>
            </p:cNvPr>
            <p:cNvPicPr>
              <a:picLocks noChangeAspect="1"/>
            </p:cNvPicPr>
            <p:nvPr/>
          </p:nvPicPr>
          <p:blipFill rotWithShape="1">
            <a:blip r:embed="rId5">
              <a:extLst>
                <a:ext uri="{28A0092B-C50C-407E-A947-70E740481C1C}">
                  <a14:useLocalDpi xmlns:a14="http://schemas.microsoft.com/office/drawing/2010/main" val="0"/>
                </a:ext>
              </a:extLst>
            </a:blip>
            <a:srcRect l="7664" r="4195" b="18361"/>
            <a:stretch/>
          </p:blipFill>
          <p:spPr>
            <a:xfrm>
              <a:off x="6298935" y="2572544"/>
              <a:ext cx="2618297" cy="1851145"/>
            </a:xfrm>
            <a:prstGeom prst="rect">
              <a:avLst/>
            </a:prstGeom>
          </p:spPr>
        </p:pic>
        <p:sp>
          <p:nvSpPr>
            <p:cNvPr id="13" name="TextBox 12">
              <a:extLst>
                <a:ext uri="{FF2B5EF4-FFF2-40B4-BE49-F238E27FC236}">
                  <a16:creationId xmlns:a16="http://schemas.microsoft.com/office/drawing/2014/main" id="{A46FB472-284C-420D-A293-4ECE33EC66EA}"/>
                </a:ext>
              </a:extLst>
            </p:cNvPr>
            <p:cNvSpPr txBox="1"/>
            <p:nvPr/>
          </p:nvSpPr>
          <p:spPr>
            <a:xfrm>
              <a:off x="7316923" y="4516760"/>
              <a:ext cx="582319" cy="369332"/>
            </a:xfrm>
            <a:prstGeom prst="rect">
              <a:avLst/>
            </a:prstGeom>
            <a:noFill/>
          </p:spPr>
          <p:txBody>
            <a:bodyPr wrap="square" rtlCol="0">
              <a:spAutoFit/>
            </a:bodyPr>
            <a:lstStyle/>
            <a:p>
              <a:r>
                <a:rPr lang="en-US" dirty="0" err="1"/>
                <a:t>Sắt</a:t>
              </a:r>
              <a:endParaRPr lang="en-US" dirty="0"/>
            </a:p>
          </p:txBody>
        </p:sp>
      </p:grpSp>
    </p:spTree>
    <p:extLst>
      <p:ext uri="{BB962C8B-B14F-4D97-AF65-F5344CB8AC3E}">
        <p14:creationId xmlns:p14="http://schemas.microsoft.com/office/powerpoint/2010/main" val="38930718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45">
                                          <p:stCondLst>
                                            <p:cond delay="0"/>
                                          </p:stCondLst>
                                        </p:cTn>
                                        <p:tgtEl>
                                          <p:spTgt spid="6"/>
                                        </p:tgtEl>
                                      </p:cBhvr>
                                    </p:animEffect>
                                    <p:anim calcmode="lin" valueType="num">
                                      <p:cBhvr>
                                        <p:cTn id="8"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13" dur="7">
                                          <p:stCondLst>
                                            <p:cond delay="162"/>
                                          </p:stCondLst>
                                        </p:cTn>
                                        <p:tgtEl>
                                          <p:spTgt spid="6"/>
                                        </p:tgtEl>
                                      </p:cBhvr>
                                      <p:to x="100000" y="60000"/>
                                    </p:animScale>
                                    <p:animScale>
                                      <p:cBhvr>
                                        <p:cTn id="14" dur="41" decel="50000">
                                          <p:stCondLst>
                                            <p:cond delay="169"/>
                                          </p:stCondLst>
                                        </p:cTn>
                                        <p:tgtEl>
                                          <p:spTgt spid="6"/>
                                        </p:tgtEl>
                                      </p:cBhvr>
                                      <p:to x="100000" y="100000"/>
                                    </p:animScale>
                                    <p:animScale>
                                      <p:cBhvr>
                                        <p:cTn id="15" dur="7">
                                          <p:stCondLst>
                                            <p:cond delay="328"/>
                                          </p:stCondLst>
                                        </p:cTn>
                                        <p:tgtEl>
                                          <p:spTgt spid="6"/>
                                        </p:tgtEl>
                                      </p:cBhvr>
                                      <p:to x="100000" y="80000"/>
                                    </p:animScale>
                                    <p:animScale>
                                      <p:cBhvr>
                                        <p:cTn id="16" dur="41" decel="50000">
                                          <p:stCondLst>
                                            <p:cond delay="335"/>
                                          </p:stCondLst>
                                        </p:cTn>
                                        <p:tgtEl>
                                          <p:spTgt spid="6"/>
                                        </p:tgtEl>
                                      </p:cBhvr>
                                      <p:to x="100000" y="100000"/>
                                    </p:animScale>
                                    <p:animScale>
                                      <p:cBhvr>
                                        <p:cTn id="17" dur="7">
                                          <p:stCondLst>
                                            <p:cond delay="410"/>
                                          </p:stCondLst>
                                        </p:cTn>
                                        <p:tgtEl>
                                          <p:spTgt spid="6"/>
                                        </p:tgtEl>
                                      </p:cBhvr>
                                      <p:to x="100000" y="90000"/>
                                    </p:animScale>
                                    <p:animScale>
                                      <p:cBhvr>
                                        <p:cTn id="18" dur="41" decel="50000">
                                          <p:stCondLst>
                                            <p:cond delay="417"/>
                                          </p:stCondLst>
                                        </p:cTn>
                                        <p:tgtEl>
                                          <p:spTgt spid="6"/>
                                        </p:tgtEl>
                                      </p:cBhvr>
                                      <p:to x="100000" y="100000"/>
                                    </p:animScale>
                                    <p:animScale>
                                      <p:cBhvr>
                                        <p:cTn id="19" dur="7">
                                          <p:stCondLst>
                                            <p:cond delay="452"/>
                                          </p:stCondLst>
                                        </p:cTn>
                                        <p:tgtEl>
                                          <p:spTgt spid="6"/>
                                        </p:tgtEl>
                                      </p:cBhvr>
                                      <p:to x="100000" y="95000"/>
                                    </p:animScale>
                                    <p:animScale>
                                      <p:cBhvr>
                                        <p:cTn id="20" dur="41" decel="50000">
                                          <p:stCondLst>
                                            <p:cond delay="459"/>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145">
                                          <p:stCondLst>
                                            <p:cond delay="0"/>
                                          </p:stCondLst>
                                        </p:cTn>
                                        <p:tgtEl>
                                          <p:spTgt spid="11"/>
                                        </p:tgtEl>
                                      </p:cBhvr>
                                    </p:animEffect>
                                    <p:anim calcmode="lin" valueType="num">
                                      <p:cBhvr>
                                        <p:cTn id="24"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9" dur="7">
                                          <p:stCondLst>
                                            <p:cond delay="162"/>
                                          </p:stCondLst>
                                        </p:cTn>
                                        <p:tgtEl>
                                          <p:spTgt spid="11"/>
                                        </p:tgtEl>
                                      </p:cBhvr>
                                      <p:to x="100000" y="60000"/>
                                    </p:animScale>
                                    <p:animScale>
                                      <p:cBhvr>
                                        <p:cTn id="30" dur="41" decel="50000">
                                          <p:stCondLst>
                                            <p:cond delay="169"/>
                                          </p:stCondLst>
                                        </p:cTn>
                                        <p:tgtEl>
                                          <p:spTgt spid="11"/>
                                        </p:tgtEl>
                                      </p:cBhvr>
                                      <p:to x="100000" y="100000"/>
                                    </p:animScale>
                                    <p:animScale>
                                      <p:cBhvr>
                                        <p:cTn id="31" dur="7">
                                          <p:stCondLst>
                                            <p:cond delay="328"/>
                                          </p:stCondLst>
                                        </p:cTn>
                                        <p:tgtEl>
                                          <p:spTgt spid="11"/>
                                        </p:tgtEl>
                                      </p:cBhvr>
                                      <p:to x="100000" y="80000"/>
                                    </p:animScale>
                                    <p:animScale>
                                      <p:cBhvr>
                                        <p:cTn id="32" dur="41" decel="50000">
                                          <p:stCondLst>
                                            <p:cond delay="335"/>
                                          </p:stCondLst>
                                        </p:cTn>
                                        <p:tgtEl>
                                          <p:spTgt spid="11"/>
                                        </p:tgtEl>
                                      </p:cBhvr>
                                      <p:to x="100000" y="100000"/>
                                    </p:animScale>
                                    <p:animScale>
                                      <p:cBhvr>
                                        <p:cTn id="33" dur="7">
                                          <p:stCondLst>
                                            <p:cond delay="410"/>
                                          </p:stCondLst>
                                        </p:cTn>
                                        <p:tgtEl>
                                          <p:spTgt spid="11"/>
                                        </p:tgtEl>
                                      </p:cBhvr>
                                      <p:to x="100000" y="90000"/>
                                    </p:animScale>
                                    <p:animScale>
                                      <p:cBhvr>
                                        <p:cTn id="34" dur="41" decel="50000">
                                          <p:stCondLst>
                                            <p:cond delay="417"/>
                                          </p:stCondLst>
                                        </p:cTn>
                                        <p:tgtEl>
                                          <p:spTgt spid="11"/>
                                        </p:tgtEl>
                                      </p:cBhvr>
                                      <p:to x="100000" y="100000"/>
                                    </p:animScale>
                                    <p:animScale>
                                      <p:cBhvr>
                                        <p:cTn id="35" dur="7">
                                          <p:stCondLst>
                                            <p:cond delay="452"/>
                                          </p:stCondLst>
                                        </p:cTn>
                                        <p:tgtEl>
                                          <p:spTgt spid="11"/>
                                        </p:tgtEl>
                                      </p:cBhvr>
                                      <p:to x="100000" y="95000"/>
                                    </p:animScale>
                                    <p:animScale>
                                      <p:cBhvr>
                                        <p:cTn id="36" dur="41" decel="50000">
                                          <p:stCondLst>
                                            <p:cond delay="459"/>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145">
                                          <p:stCondLst>
                                            <p:cond delay="0"/>
                                          </p:stCondLst>
                                        </p:cTn>
                                        <p:tgtEl>
                                          <p:spTgt spid="8"/>
                                        </p:tgtEl>
                                      </p:cBhvr>
                                    </p:animEffect>
                                    <p:anim calcmode="lin" valueType="num">
                                      <p:cBhvr>
                                        <p:cTn id="4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47" dur="7">
                                          <p:stCondLst>
                                            <p:cond delay="162"/>
                                          </p:stCondLst>
                                        </p:cTn>
                                        <p:tgtEl>
                                          <p:spTgt spid="8"/>
                                        </p:tgtEl>
                                      </p:cBhvr>
                                      <p:to x="100000" y="60000"/>
                                    </p:animScale>
                                    <p:animScale>
                                      <p:cBhvr>
                                        <p:cTn id="48" dur="41" decel="50000">
                                          <p:stCondLst>
                                            <p:cond delay="169"/>
                                          </p:stCondLst>
                                        </p:cTn>
                                        <p:tgtEl>
                                          <p:spTgt spid="8"/>
                                        </p:tgtEl>
                                      </p:cBhvr>
                                      <p:to x="100000" y="100000"/>
                                    </p:animScale>
                                    <p:animScale>
                                      <p:cBhvr>
                                        <p:cTn id="49" dur="7">
                                          <p:stCondLst>
                                            <p:cond delay="328"/>
                                          </p:stCondLst>
                                        </p:cTn>
                                        <p:tgtEl>
                                          <p:spTgt spid="8"/>
                                        </p:tgtEl>
                                      </p:cBhvr>
                                      <p:to x="100000" y="80000"/>
                                    </p:animScale>
                                    <p:animScale>
                                      <p:cBhvr>
                                        <p:cTn id="50" dur="41" decel="50000">
                                          <p:stCondLst>
                                            <p:cond delay="335"/>
                                          </p:stCondLst>
                                        </p:cTn>
                                        <p:tgtEl>
                                          <p:spTgt spid="8"/>
                                        </p:tgtEl>
                                      </p:cBhvr>
                                      <p:to x="100000" y="100000"/>
                                    </p:animScale>
                                    <p:animScale>
                                      <p:cBhvr>
                                        <p:cTn id="51" dur="7">
                                          <p:stCondLst>
                                            <p:cond delay="410"/>
                                          </p:stCondLst>
                                        </p:cTn>
                                        <p:tgtEl>
                                          <p:spTgt spid="8"/>
                                        </p:tgtEl>
                                      </p:cBhvr>
                                      <p:to x="100000" y="90000"/>
                                    </p:animScale>
                                    <p:animScale>
                                      <p:cBhvr>
                                        <p:cTn id="52" dur="41" decel="50000">
                                          <p:stCondLst>
                                            <p:cond delay="417"/>
                                          </p:stCondLst>
                                        </p:cTn>
                                        <p:tgtEl>
                                          <p:spTgt spid="8"/>
                                        </p:tgtEl>
                                      </p:cBhvr>
                                      <p:to x="100000" y="100000"/>
                                    </p:animScale>
                                    <p:animScale>
                                      <p:cBhvr>
                                        <p:cTn id="53" dur="7">
                                          <p:stCondLst>
                                            <p:cond delay="452"/>
                                          </p:stCondLst>
                                        </p:cTn>
                                        <p:tgtEl>
                                          <p:spTgt spid="8"/>
                                        </p:tgtEl>
                                      </p:cBhvr>
                                      <p:to x="100000" y="95000"/>
                                    </p:animScale>
                                    <p:animScale>
                                      <p:cBhvr>
                                        <p:cTn id="54" dur="41" decel="50000">
                                          <p:stCondLst>
                                            <p:cond delay="459"/>
                                          </p:stCondLst>
                                        </p:cTn>
                                        <p:tgtEl>
                                          <p:spTgt spid="8"/>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145">
                                          <p:stCondLst>
                                            <p:cond delay="0"/>
                                          </p:stCondLst>
                                        </p:cTn>
                                        <p:tgtEl>
                                          <p:spTgt spid="12"/>
                                        </p:tgtEl>
                                      </p:cBhvr>
                                    </p:animEffect>
                                    <p:anim calcmode="lin" valueType="num">
                                      <p:cBhvr>
                                        <p:cTn id="58"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63" dur="7">
                                          <p:stCondLst>
                                            <p:cond delay="162"/>
                                          </p:stCondLst>
                                        </p:cTn>
                                        <p:tgtEl>
                                          <p:spTgt spid="12"/>
                                        </p:tgtEl>
                                      </p:cBhvr>
                                      <p:to x="100000" y="60000"/>
                                    </p:animScale>
                                    <p:animScale>
                                      <p:cBhvr>
                                        <p:cTn id="64" dur="41" decel="50000">
                                          <p:stCondLst>
                                            <p:cond delay="169"/>
                                          </p:stCondLst>
                                        </p:cTn>
                                        <p:tgtEl>
                                          <p:spTgt spid="12"/>
                                        </p:tgtEl>
                                      </p:cBhvr>
                                      <p:to x="100000" y="100000"/>
                                    </p:animScale>
                                    <p:animScale>
                                      <p:cBhvr>
                                        <p:cTn id="65" dur="7">
                                          <p:stCondLst>
                                            <p:cond delay="328"/>
                                          </p:stCondLst>
                                        </p:cTn>
                                        <p:tgtEl>
                                          <p:spTgt spid="12"/>
                                        </p:tgtEl>
                                      </p:cBhvr>
                                      <p:to x="100000" y="80000"/>
                                    </p:animScale>
                                    <p:animScale>
                                      <p:cBhvr>
                                        <p:cTn id="66" dur="41" decel="50000">
                                          <p:stCondLst>
                                            <p:cond delay="335"/>
                                          </p:stCondLst>
                                        </p:cTn>
                                        <p:tgtEl>
                                          <p:spTgt spid="12"/>
                                        </p:tgtEl>
                                      </p:cBhvr>
                                      <p:to x="100000" y="100000"/>
                                    </p:animScale>
                                    <p:animScale>
                                      <p:cBhvr>
                                        <p:cTn id="67" dur="7">
                                          <p:stCondLst>
                                            <p:cond delay="410"/>
                                          </p:stCondLst>
                                        </p:cTn>
                                        <p:tgtEl>
                                          <p:spTgt spid="12"/>
                                        </p:tgtEl>
                                      </p:cBhvr>
                                      <p:to x="100000" y="90000"/>
                                    </p:animScale>
                                    <p:animScale>
                                      <p:cBhvr>
                                        <p:cTn id="68" dur="41" decel="50000">
                                          <p:stCondLst>
                                            <p:cond delay="417"/>
                                          </p:stCondLst>
                                        </p:cTn>
                                        <p:tgtEl>
                                          <p:spTgt spid="12"/>
                                        </p:tgtEl>
                                      </p:cBhvr>
                                      <p:to x="100000" y="100000"/>
                                    </p:animScale>
                                    <p:animScale>
                                      <p:cBhvr>
                                        <p:cTn id="69" dur="7">
                                          <p:stCondLst>
                                            <p:cond delay="452"/>
                                          </p:stCondLst>
                                        </p:cTn>
                                        <p:tgtEl>
                                          <p:spTgt spid="12"/>
                                        </p:tgtEl>
                                      </p:cBhvr>
                                      <p:to x="100000" y="95000"/>
                                    </p:animScale>
                                    <p:animScale>
                                      <p:cBhvr>
                                        <p:cTn id="70" dur="41" decel="50000">
                                          <p:stCondLst>
                                            <p:cond delay="459"/>
                                          </p:stCondLst>
                                        </p:cTn>
                                        <p:tgtEl>
                                          <p:spTgt spid="12"/>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145">
                                          <p:stCondLst>
                                            <p:cond delay="0"/>
                                          </p:stCondLst>
                                        </p:cTn>
                                        <p:tgtEl>
                                          <p:spTgt spid="14"/>
                                        </p:tgtEl>
                                      </p:cBhvr>
                                    </p:animEffect>
                                    <p:anim calcmode="lin" valueType="num">
                                      <p:cBhvr>
                                        <p:cTn id="76"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7"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8"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79"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80"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81" dur="7">
                                          <p:stCondLst>
                                            <p:cond delay="162"/>
                                          </p:stCondLst>
                                        </p:cTn>
                                        <p:tgtEl>
                                          <p:spTgt spid="14"/>
                                        </p:tgtEl>
                                      </p:cBhvr>
                                      <p:to x="100000" y="60000"/>
                                    </p:animScale>
                                    <p:animScale>
                                      <p:cBhvr>
                                        <p:cTn id="82" dur="41" decel="50000">
                                          <p:stCondLst>
                                            <p:cond delay="169"/>
                                          </p:stCondLst>
                                        </p:cTn>
                                        <p:tgtEl>
                                          <p:spTgt spid="14"/>
                                        </p:tgtEl>
                                      </p:cBhvr>
                                      <p:to x="100000" y="100000"/>
                                    </p:animScale>
                                    <p:animScale>
                                      <p:cBhvr>
                                        <p:cTn id="83" dur="7">
                                          <p:stCondLst>
                                            <p:cond delay="328"/>
                                          </p:stCondLst>
                                        </p:cTn>
                                        <p:tgtEl>
                                          <p:spTgt spid="14"/>
                                        </p:tgtEl>
                                      </p:cBhvr>
                                      <p:to x="100000" y="80000"/>
                                    </p:animScale>
                                    <p:animScale>
                                      <p:cBhvr>
                                        <p:cTn id="84" dur="41" decel="50000">
                                          <p:stCondLst>
                                            <p:cond delay="335"/>
                                          </p:stCondLst>
                                        </p:cTn>
                                        <p:tgtEl>
                                          <p:spTgt spid="14"/>
                                        </p:tgtEl>
                                      </p:cBhvr>
                                      <p:to x="100000" y="100000"/>
                                    </p:animScale>
                                    <p:animScale>
                                      <p:cBhvr>
                                        <p:cTn id="85" dur="7">
                                          <p:stCondLst>
                                            <p:cond delay="410"/>
                                          </p:stCondLst>
                                        </p:cTn>
                                        <p:tgtEl>
                                          <p:spTgt spid="14"/>
                                        </p:tgtEl>
                                      </p:cBhvr>
                                      <p:to x="100000" y="90000"/>
                                    </p:animScale>
                                    <p:animScale>
                                      <p:cBhvr>
                                        <p:cTn id="86" dur="41" decel="50000">
                                          <p:stCondLst>
                                            <p:cond delay="417"/>
                                          </p:stCondLst>
                                        </p:cTn>
                                        <p:tgtEl>
                                          <p:spTgt spid="14"/>
                                        </p:tgtEl>
                                      </p:cBhvr>
                                      <p:to x="100000" y="100000"/>
                                    </p:animScale>
                                    <p:animScale>
                                      <p:cBhvr>
                                        <p:cTn id="87" dur="7">
                                          <p:stCondLst>
                                            <p:cond delay="452"/>
                                          </p:stCondLst>
                                        </p:cTn>
                                        <p:tgtEl>
                                          <p:spTgt spid="14"/>
                                        </p:tgtEl>
                                      </p:cBhvr>
                                      <p:to x="100000" y="95000"/>
                                    </p:animScale>
                                    <p:animScale>
                                      <p:cBhvr>
                                        <p:cTn id="88" dur="41" decel="50000">
                                          <p:stCondLst>
                                            <p:cond delay="459"/>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3B289-C931-4EB9-B286-8C79935390DF}"/>
              </a:ext>
            </a:extLst>
          </p:cNvPr>
          <p:cNvPicPr>
            <a:picLocks noChangeAspect="1"/>
          </p:cNvPicPr>
          <p:nvPr/>
        </p:nvPicPr>
        <p:blipFill>
          <a:blip r:embed="rId2"/>
          <a:stretch>
            <a:fillRect/>
          </a:stretch>
        </p:blipFill>
        <p:spPr>
          <a:xfrm>
            <a:off x="143508" y="-163760"/>
            <a:ext cx="8784976" cy="5040560"/>
          </a:xfrm>
          <a:prstGeom prst="rect">
            <a:avLst/>
          </a:prstGeom>
        </p:spPr>
      </p:pic>
    </p:spTree>
    <p:extLst>
      <p:ext uri="{BB962C8B-B14F-4D97-AF65-F5344CB8AC3E}">
        <p14:creationId xmlns:p14="http://schemas.microsoft.com/office/powerpoint/2010/main" val="3178939828"/>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85D82333-FF3D-4A5D-B271-84EB34F0FA8B}"/>
              </a:ext>
            </a:extLst>
          </p:cNvPr>
          <p:cNvSpPr txBox="1"/>
          <p:nvPr/>
        </p:nvSpPr>
        <p:spPr>
          <a:xfrm>
            <a:off x="723178" y="566308"/>
            <a:ext cx="5288627" cy="461665"/>
          </a:xfrm>
          <a:prstGeom prst="rect">
            <a:avLst/>
          </a:prstGeom>
          <a:noFill/>
        </p:spPr>
        <p:txBody>
          <a:bodyPr wrap="none" rtlCol="0">
            <a:spAutoFit/>
          </a:bodyPr>
          <a:lstStyle/>
          <a:p>
            <a:r>
              <a:rPr lang="en-US" sz="2400" dirty="0">
                <a:solidFill>
                  <a:srgbClr val="FF0000"/>
                </a:solidFill>
              </a:rPr>
              <a:t>b) Giao </a:t>
            </a:r>
            <a:r>
              <a:rPr lang="en-US" sz="2400" dirty="0" err="1">
                <a:solidFill>
                  <a:srgbClr val="FF0000"/>
                </a:solidFill>
              </a:rPr>
              <a:t>thông</a:t>
            </a:r>
            <a:r>
              <a:rPr lang="en-US" sz="2400" dirty="0">
                <a:solidFill>
                  <a:srgbClr val="FF0000"/>
                </a:solidFill>
              </a:rPr>
              <a:t> </a:t>
            </a:r>
            <a:r>
              <a:rPr lang="en-US" sz="2400" dirty="0" err="1">
                <a:solidFill>
                  <a:srgbClr val="FF0000"/>
                </a:solidFill>
              </a:rPr>
              <a:t>vận</a:t>
            </a:r>
            <a:r>
              <a:rPr lang="en-US" sz="2400" dirty="0">
                <a:solidFill>
                  <a:srgbClr val="FF0000"/>
                </a:solidFill>
              </a:rPr>
              <a:t> </a:t>
            </a:r>
            <a:r>
              <a:rPr lang="en-US" sz="2400" dirty="0" err="1">
                <a:solidFill>
                  <a:srgbClr val="FF0000"/>
                </a:solidFill>
              </a:rPr>
              <a:t>tải</a:t>
            </a:r>
            <a:r>
              <a:rPr lang="en-US" sz="2400" dirty="0">
                <a:solidFill>
                  <a:srgbClr val="FF0000"/>
                </a:solidFill>
              </a:rPr>
              <a:t> </a:t>
            </a:r>
            <a:r>
              <a:rPr lang="en-US" sz="2400" dirty="0" err="1">
                <a:solidFill>
                  <a:srgbClr val="FF0000"/>
                </a:solidFill>
              </a:rPr>
              <a:t>và</a:t>
            </a:r>
            <a:r>
              <a:rPr lang="en-US" sz="2400" dirty="0">
                <a:solidFill>
                  <a:srgbClr val="FF0000"/>
                </a:solidFill>
              </a:rPr>
              <a:t> </a:t>
            </a:r>
            <a:r>
              <a:rPr lang="en-US" sz="2400" dirty="0" err="1">
                <a:solidFill>
                  <a:srgbClr val="FF0000"/>
                </a:solidFill>
              </a:rPr>
              <a:t>thông</a:t>
            </a:r>
            <a:r>
              <a:rPr lang="en-US" sz="2400" dirty="0">
                <a:solidFill>
                  <a:srgbClr val="FF0000"/>
                </a:solidFill>
              </a:rPr>
              <a:t> tin </a:t>
            </a:r>
            <a:r>
              <a:rPr lang="en-US" sz="2400" dirty="0" err="1">
                <a:solidFill>
                  <a:srgbClr val="FF0000"/>
                </a:solidFill>
              </a:rPr>
              <a:t>liên</a:t>
            </a:r>
            <a:r>
              <a:rPr lang="en-US" sz="2400" dirty="0">
                <a:solidFill>
                  <a:srgbClr val="FF0000"/>
                </a:solidFill>
              </a:rPr>
              <a:t> </a:t>
            </a:r>
            <a:r>
              <a:rPr lang="en-US" sz="2400" dirty="0" err="1">
                <a:solidFill>
                  <a:srgbClr val="FF0000"/>
                </a:solidFill>
              </a:rPr>
              <a:t>lạc</a:t>
            </a:r>
            <a:endParaRPr lang="en-US" sz="2400" dirty="0">
              <a:solidFill>
                <a:srgbClr val="FF0000"/>
              </a:solidFill>
            </a:endParaRPr>
          </a:p>
        </p:txBody>
      </p:sp>
      <p:grpSp>
        <p:nvGrpSpPr>
          <p:cNvPr id="54" name="Group 53">
            <a:extLst>
              <a:ext uri="{FF2B5EF4-FFF2-40B4-BE49-F238E27FC236}">
                <a16:creationId xmlns:a16="http://schemas.microsoft.com/office/drawing/2014/main" id="{C15ACB67-6D35-44B6-AFDC-700D694D2BD1}"/>
              </a:ext>
            </a:extLst>
          </p:cNvPr>
          <p:cNvGrpSpPr/>
          <p:nvPr/>
        </p:nvGrpSpPr>
        <p:grpSpPr>
          <a:xfrm>
            <a:off x="1349562" y="1240396"/>
            <a:ext cx="3721586" cy="1644513"/>
            <a:chOff x="1349562" y="1240396"/>
            <a:chExt cx="3721586" cy="1644513"/>
          </a:xfrm>
        </p:grpSpPr>
        <p:sp>
          <p:nvSpPr>
            <p:cNvPr id="26" name="任意多边形 25"/>
            <p:cNvSpPr/>
            <p:nvPr/>
          </p:nvSpPr>
          <p:spPr>
            <a:xfrm flipV="1">
              <a:off x="1760750" y="1575768"/>
              <a:ext cx="2778113" cy="326928"/>
            </a:xfrm>
            <a:custGeom>
              <a:avLst/>
              <a:gdLst>
                <a:gd name="connsiteX0" fmla="*/ 1543050 w 1543050"/>
                <a:gd name="connsiteY0" fmla="*/ 0 h 381000"/>
                <a:gd name="connsiteX1" fmla="*/ 1238250 w 1543050"/>
                <a:gd name="connsiteY1" fmla="*/ 381000 h 381000"/>
                <a:gd name="connsiteX2" fmla="*/ 0 w 1543050"/>
                <a:gd name="connsiteY2" fmla="*/ 381000 h 381000"/>
              </a:gdLst>
              <a:ahLst/>
              <a:cxnLst>
                <a:cxn ang="0">
                  <a:pos x="connsiteX0" y="connsiteY0"/>
                </a:cxn>
                <a:cxn ang="0">
                  <a:pos x="connsiteX1" y="connsiteY1"/>
                </a:cxn>
                <a:cxn ang="0">
                  <a:pos x="connsiteX2" y="connsiteY2"/>
                </a:cxn>
              </a:cxnLst>
              <a:rect l="l" t="t" r="r" b="b"/>
              <a:pathLst>
                <a:path w="1543050" h="381000">
                  <a:moveTo>
                    <a:pt x="1543050" y="0"/>
                  </a:moveTo>
                  <a:lnTo>
                    <a:pt x="1238250" y="381000"/>
                  </a:lnTo>
                  <a:lnTo>
                    <a:pt x="0" y="38100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200">
                  <a:latin typeface="+mj-lt"/>
                  <a:ea typeface="微软雅黑" panose="020B0503020204020204" pitchFamily="34" charset="-122"/>
                  <a:cs typeface="+mn-ea"/>
                  <a:sym typeface="+mn-lt"/>
                </a:rPr>
                <a:t> </a:t>
              </a:r>
              <a:endParaRPr lang="zh-CN" altLang="en-US" sz="2200" dirty="0">
                <a:latin typeface="+mj-lt"/>
                <a:ea typeface="微软雅黑" panose="020B0503020204020204" pitchFamily="34" charset="-122"/>
                <a:cs typeface="+mn-ea"/>
                <a:sym typeface="+mn-lt"/>
              </a:endParaRPr>
            </a:p>
          </p:txBody>
        </p:sp>
        <p:grpSp>
          <p:nvGrpSpPr>
            <p:cNvPr id="31" name="Group 30">
              <a:extLst>
                <a:ext uri="{FF2B5EF4-FFF2-40B4-BE49-F238E27FC236}">
                  <a16:creationId xmlns:a16="http://schemas.microsoft.com/office/drawing/2014/main" id="{460C8EB3-1B6E-44C6-A4BF-169CC8B919D9}"/>
                </a:ext>
              </a:extLst>
            </p:cNvPr>
            <p:cNvGrpSpPr/>
            <p:nvPr/>
          </p:nvGrpSpPr>
          <p:grpSpPr>
            <a:xfrm>
              <a:off x="4084828" y="1973239"/>
              <a:ext cx="986320" cy="911670"/>
              <a:chOff x="2696271" y="3554926"/>
              <a:chExt cx="986320" cy="911670"/>
            </a:xfrm>
          </p:grpSpPr>
          <p:sp>
            <p:nvSpPr>
              <p:cNvPr id="34" name="同心圆 62">
                <a:extLst>
                  <a:ext uri="{FF2B5EF4-FFF2-40B4-BE49-F238E27FC236}">
                    <a16:creationId xmlns:a16="http://schemas.microsoft.com/office/drawing/2014/main" id="{A018D0CA-EE6C-439F-9831-CC58278FDE50}"/>
                  </a:ext>
                </a:extLst>
              </p:cNvPr>
              <p:cNvSpPr/>
              <p:nvPr/>
            </p:nvSpPr>
            <p:spPr>
              <a:xfrm>
                <a:off x="2696271" y="3554926"/>
                <a:ext cx="986320" cy="91167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35" name="Graphic 34" descr="Cruise ship">
                <a:hlinkClick r:id="rId3" action="ppaction://hlinksldjump"/>
                <a:extLst>
                  <a:ext uri="{FF2B5EF4-FFF2-40B4-BE49-F238E27FC236}">
                    <a16:creationId xmlns:a16="http://schemas.microsoft.com/office/drawing/2014/main" id="{2EAF7511-7DCC-44EB-9642-4AAF7B10DD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9550" y="3689688"/>
                <a:ext cx="621711" cy="621711"/>
              </a:xfrm>
              <a:prstGeom prst="rect">
                <a:avLst/>
              </a:prstGeom>
            </p:spPr>
          </p:pic>
        </p:grpSp>
        <p:sp>
          <p:nvSpPr>
            <p:cNvPr id="17" name="Rectangle 16">
              <a:extLst>
                <a:ext uri="{FF2B5EF4-FFF2-40B4-BE49-F238E27FC236}">
                  <a16:creationId xmlns:a16="http://schemas.microsoft.com/office/drawing/2014/main" id="{11F64794-57C5-4972-B533-523114DAEEE0}"/>
                </a:ext>
              </a:extLst>
            </p:cNvPr>
            <p:cNvSpPr/>
            <p:nvPr/>
          </p:nvSpPr>
          <p:spPr>
            <a:xfrm>
              <a:off x="2402848" y="1240396"/>
              <a:ext cx="1260281" cy="400110"/>
            </a:xfrm>
            <a:prstGeom prst="rect">
              <a:avLst/>
            </a:prstGeom>
          </p:spPr>
          <p:txBody>
            <a:bodyPr wrap="none">
              <a:spAutoFit/>
            </a:bodyPr>
            <a:lstStyle/>
            <a:p>
              <a:r>
                <a:rPr lang="en-US" altLang="vi-VN" sz="2000" dirty="0" err="1">
                  <a:latin typeface="Times New Roman" panose="02020603050405020304" pitchFamily="18" charset="0"/>
                  <a:cs typeface="Times New Roman" panose="02020603050405020304" pitchFamily="18" charset="0"/>
                </a:rPr>
                <a:t>Năm</a:t>
              </a:r>
              <a:r>
                <a:rPr lang="en-US" altLang="vi-VN" sz="2000" dirty="0">
                  <a:latin typeface="Times New Roman" panose="02020603050405020304" pitchFamily="18" charset="0"/>
                  <a:cs typeface="Times New Roman" panose="02020603050405020304" pitchFamily="18" charset="0"/>
                </a:rPr>
                <a:t> 1807</a:t>
              </a:r>
              <a:endParaRPr lang="en-US" sz="2000" dirty="0"/>
            </a:p>
          </p:txBody>
        </p:sp>
        <p:sp>
          <p:nvSpPr>
            <p:cNvPr id="27" name="Rectangle 26">
              <a:extLst>
                <a:ext uri="{FF2B5EF4-FFF2-40B4-BE49-F238E27FC236}">
                  <a16:creationId xmlns:a16="http://schemas.microsoft.com/office/drawing/2014/main" id="{D9DBE061-5D1A-4109-8CD8-FA32C77E5B79}"/>
                </a:ext>
              </a:extLst>
            </p:cNvPr>
            <p:cNvSpPr/>
            <p:nvPr/>
          </p:nvSpPr>
          <p:spPr>
            <a:xfrm>
              <a:off x="1349562" y="1559584"/>
              <a:ext cx="2991667" cy="707886"/>
            </a:xfrm>
            <a:prstGeom prst="rect">
              <a:avLst/>
            </a:prstGeom>
          </p:spPr>
          <p:txBody>
            <a:bodyPr wrap="square">
              <a:spAutoFit/>
            </a:bodyPr>
            <a:lstStyle/>
            <a:p>
              <a:pPr algn="ctr"/>
              <a:r>
                <a:rPr lang="en-US" altLang="vi-VN" sz="2000" dirty="0" err="1">
                  <a:latin typeface="Times New Roman" panose="02020603050405020304" pitchFamily="18" charset="0"/>
                  <a:cs typeface="Times New Roman" panose="02020603050405020304" pitchFamily="18" charset="0"/>
                </a:rPr>
                <a:t>tàu</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thủy</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chạy</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bằng</a:t>
              </a:r>
              <a:r>
                <a:rPr lang="en-US" altLang="vi-VN" sz="2000" dirty="0">
                  <a:latin typeface="Times New Roman" panose="02020603050405020304" pitchFamily="18" charset="0"/>
                  <a:cs typeface="Times New Roman" panose="02020603050405020304" pitchFamily="18" charset="0"/>
                </a:rPr>
                <a:t> </a:t>
              </a:r>
            </a:p>
            <a:p>
              <a:pPr algn="ctr"/>
              <a:r>
                <a:rPr lang="en-US" altLang="vi-VN" sz="2000" dirty="0" err="1">
                  <a:latin typeface="Times New Roman" panose="02020603050405020304" pitchFamily="18" charset="0"/>
                  <a:cs typeface="Times New Roman" panose="02020603050405020304" pitchFamily="18" charset="0"/>
                </a:rPr>
                <a:t>động</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cơ</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hơi</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nước</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đầu</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tiên</a:t>
              </a:r>
              <a:endParaRPr lang="en-US" sz="2000" dirty="0"/>
            </a:p>
          </p:txBody>
        </p:sp>
      </p:grpSp>
      <p:grpSp>
        <p:nvGrpSpPr>
          <p:cNvPr id="55" name="Group 54">
            <a:extLst>
              <a:ext uri="{FF2B5EF4-FFF2-40B4-BE49-F238E27FC236}">
                <a16:creationId xmlns:a16="http://schemas.microsoft.com/office/drawing/2014/main" id="{853AA62E-2504-4438-B851-19B692CFC7D2}"/>
              </a:ext>
            </a:extLst>
          </p:cNvPr>
          <p:cNvGrpSpPr/>
          <p:nvPr/>
        </p:nvGrpSpPr>
        <p:grpSpPr>
          <a:xfrm>
            <a:off x="980743" y="2584886"/>
            <a:ext cx="3201007" cy="1914210"/>
            <a:chOff x="980743" y="2584886"/>
            <a:chExt cx="3201007" cy="1914210"/>
          </a:xfrm>
        </p:grpSpPr>
        <p:sp>
          <p:nvSpPr>
            <p:cNvPr id="23" name="任意多边形 22"/>
            <p:cNvSpPr/>
            <p:nvPr/>
          </p:nvSpPr>
          <p:spPr>
            <a:xfrm>
              <a:off x="1481359" y="3513558"/>
              <a:ext cx="2147848" cy="250731"/>
            </a:xfrm>
            <a:custGeom>
              <a:avLst/>
              <a:gdLst>
                <a:gd name="connsiteX0" fmla="*/ 1543050 w 1543050"/>
                <a:gd name="connsiteY0" fmla="*/ 0 h 381000"/>
                <a:gd name="connsiteX1" fmla="*/ 1238250 w 1543050"/>
                <a:gd name="connsiteY1" fmla="*/ 381000 h 381000"/>
                <a:gd name="connsiteX2" fmla="*/ 0 w 1543050"/>
                <a:gd name="connsiteY2" fmla="*/ 381000 h 381000"/>
              </a:gdLst>
              <a:ahLst/>
              <a:cxnLst>
                <a:cxn ang="0">
                  <a:pos x="connsiteX0" y="connsiteY0"/>
                </a:cxn>
                <a:cxn ang="0">
                  <a:pos x="connsiteX1" y="connsiteY1"/>
                </a:cxn>
                <a:cxn ang="0">
                  <a:pos x="connsiteX2" y="connsiteY2"/>
                </a:cxn>
              </a:cxnLst>
              <a:rect l="l" t="t" r="r" b="b"/>
              <a:pathLst>
                <a:path w="1543050" h="381000">
                  <a:moveTo>
                    <a:pt x="1543050" y="0"/>
                  </a:moveTo>
                  <a:lnTo>
                    <a:pt x="1238250" y="381000"/>
                  </a:lnTo>
                  <a:lnTo>
                    <a:pt x="0" y="38100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200">
                  <a:latin typeface="+mj-lt"/>
                  <a:ea typeface="微软雅黑" panose="020B0503020204020204" pitchFamily="34" charset="-122"/>
                  <a:cs typeface="+mn-ea"/>
                  <a:sym typeface="+mn-lt"/>
                </a:rPr>
                <a:t> </a:t>
              </a:r>
              <a:endParaRPr lang="zh-CN" altLang="en-US" sz="2200" dirty="0">
                <a:latin typeface="+mj-lt"/>
                <a:ea typeface="微软雅黑" panose="020B0503020204020204" pitchFamily="34" charset="-122"/>
                <a:cs typeface="+mn-ea"/>
                <a:sym typeface="+mn-lt"/>
              </a:endParaRPr>
            </a:p>
          </p:txBody>
        </p:sp>
        <p:grpSp>
          <p:nvGrpSpPr>
            <p:cNvPr id="28" name="Group 27">
              <a:extLst>
                <a:ext uri="{FF2B5EF4-FFF2-40B4-BE49-F238E27FC236}">
                  <a16:creationId xmlns:a16="http://schemas.microsoft.com/office/drawing/2014/main" id="{1176CAE4-B4E5-4860-9222-364C7B1AFE68}"/>
                </a:ext>
              </a:extLst>
            </p:cNvPr>
            <p:cNvGrpSpPr/>
            <p:nvPr/>
          </p:nvGrpSpPr>
          <p:grpSpPr>
            <a:xfrm>
              <a:off x="3195430" y="2584886"/>
              <a:ext cx="986320" cy="911670"/>
              <a:chOff x="1794453" y="2990660"/>
              <a:chExt cx="986320" cy="911670"/>
            </a:xfrm>
          </p:grpSpPr>
          <p:sp>
            <p:nvSpPr>
              <p:cNvPr id="29" name="同心圆 59">
                <a:extLst>
                  <a:ext uri="{FF2B5EF4-FFF2-40B4-BE49-F238E27FC236}">
                    <a16:creationId xmlns:a16="http://schemas.microsoft.com/office/drawing/2014/main" id="{CD2A0C6B-5CC2-4094-8F24-E6526A9EE206}"/>
                  </a:ext>
                </a:extLst>
              </p:cNvPr>
              <p:cNvSpPr/>
              <p:nvPr/>
            </p:nvSpPr>
            <p:spPr>
              <a:xfrm>
                <a:off x="1794453" y="2990660"/>
                <a:ext cx="986320" cy="91167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30" name="Graphic 29" descr="Train">
                <a:hlinkClick r:id="rId6" action="ppaction://hlinksldjump"/>
                <a:extLst>
                  <a:ext uri="{FF2B5EF4-FFF2-40B4-BE49-F238E27FC236}">
                    <a16:creationId xmlns:a16="http://schemas.microsoft.com/office/drawing/2014/main" id="{FD7487DF-87A8-407D-8ED6-9177DBB11D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91329" y="3127740"/>
                <a:ext cx="570699" cy="570699"/>
              </a:xfrm>
              <a:prstGeom prst="rect">
                <a:avLst/>
              </a:prstGeom>
            </p:spPr>
          </p:pic>
        </p:grpSp>
        <p:sp>
          <p:nvSpPr>
            <p:cNvPr id="49" name="Rectangle 48">
              <a:extLst>
                <a:ext uri="{FF2B5EF4-FFF2-40B4-BE49-F238E27FC236}">
                  <a16:creationId xmlns:a16="http://schemas.microsoft.com/office/drawing/2014/main" id="{5F9AA531-04FF-406B-869C-F014A75122B9}"/>
                </a:ext>
              </a:extLst>
            </p:cNvPr>
            <p:cNvSpPr/>
            <p:nvPr/>
          </p:nvSpPr>
          <p:spPr>
            <a:xfrm>
              <a:off x="1806207" y="3364179"/>
              <a:ext cx="1260281" cy="400110"/>
            </a:xfrm>
            <a:prstGeom prst="rect">
              <a:avLst/>
            </a:prstGeom>
          </p:spPr>
          <p:txBody>
            <a:bodyPr wrap="none">
              <a:spAutoFit/>
            </a:bodyPr>
            <a:lstStyle/>
            <a:p>
              <a:r>
                <a:rPr lang="en-US" altLang="vi-VN" sz="2000" dirty="0" err="1">
                  <a:latin typeface="Times New Roman" panose="02020603050405020304" pitchFamily="18" charset="0"/>
                  <a:cs typeface="Times New Roman" panose="02020603050405020304" pitchFamily="18" charset="0"/>
                </a:rPr>
                <a:t>Năm</a:t>
              </a:r>
              <a:r>
                <a:rPr lang="en-US" altLang="vi-VN" sz="2000" dirty="0">
                  <a:latin typeface="Times New Roman" panose="02020603050405020304" pitchFamily="18" charset="0"/>
                  <a:cs typeface="Times New Roman" panose="02020603050405020304" pitchFamily="18" charset="0"/>
                </a:rPr>
                <a:t> 1814</a:t>
              </a:r>
              <a:endParaRPr lang="en-US" sz="2000" dirty="0"/>
            </a:p>
          </p:txBody>
        </p:sp>
        <p:sp>
          <p:nvSpPr>
            <p:cNvPr id="50" name="Rectangle 49">
              <a:extLst>
                <a:ext uri="{FF2B5EF4-FFF2-40B4-BE49-F238E27FC236}">
                  <a16:creationId xmlns:a16="http://schemas.microsoft.com/office/drawing/2014/main" id="{C391D9DB-F2CA-4FFC-829E-1799EE17F924}"/>
                </a:ext>
              </a:extLst>
            </p:cNvPr>
            <p:cNvSpPr/>
            <p:nvPr/>
          </p:nvSpPr>
          <p:spPr>
            <a:xfrm>
              <a:off x="980743" y="3791210"/>
              <a:ext cx="3085412" cy="707886"/>
            </a:xfrm>
            <a:prstGeom prst="rect">
              <a:avLst/>
            </a:prstGeom>
          </p:spPr>
          <p:txBody>
            <a:bodyPr wrap="square">
              <a:spAutoFit/>
            </a:bodyPr>
            <a:lstStyle/>
            <a:p>
              <a:r>
                <a:rPr lang="en-US" altLang="vi-VN" sz="2000" dirty="0" err="1">
                  <a:latin typeface="Times New Roman" panose="02020603050405020304" pitchFamily="18" charset="0"/>
                  <a:cs typeface="Times New Roman" panose="02020603050405020304" pitchFamily="18" charset="0"/>
                </a:rPr>
                <a:t>xe</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lửa</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chạy</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trên</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đường</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sắt</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kéo</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theo</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nhiều</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toa</a:t>
              </a:r>
              <a:r>
                <a:rPr lang="en-US" altLang="vi-VN" sz="2000" dirty="0">
                  <a:latin typeface="Times New Roman" panose="02020603050405020304" pitchFamily="18" charset="0"/>
                  <a:cs typeface="Times New Roman" panose="02020603050405020304" pitchFamily="18" charset="0"/>
                </a:rPr>
                <a:t> </a:t>
              </a:r>
              <a:endParaRPr lang="en-US" sz="2000" dirty="0"/>
            </a:p>
          </p:txBody>
        </p:sp>
      </p:grpSp>
      <p:grpSp>
        <p:nvGrpSpPr>
          <p:cNvPr id="56" name="Group 55">
            <a:extLst>
              <a:ext uri="{FF2B5EF4-FFF2-40B4-BE49-F238E27FC236}">
                <a16:creationId xmlns:a16="http://schemas.microsoft.com/office/drawing/2014/main" id="{F798595B-27A1-4DEF-B05D-A05AD59784F4}"/>
              </a:ext>
            </a:extLst>
          </p:cNvPr>
          <p:cNvGrpSpPr/>
          <p:nvPr/>
        </p:nvGrpSpPr>
        <p:grpSpPr>
          <a:xfrm>
            <a:off x="5014315" y="1980326"/>
            <a:ext cx="2786275" cy="1543138"/>
            <a:chOff x="5020139" y="2025943"/>
            <a:chExt cx="2786275" cy="1543138"/>
          </a:xfrm>
        </p:grpSpPr>
        <p:sp>
          <p:nvSpPr>
            <p:cNvPr id="24" name="任意多边形 23"/>
            <p:cNvSpPr/>
            <p:nvPr/>
          </p:nvSpPr>
          <p:spPr>
            <a:xfrm rot="10800000" flipH="1">
              <a:off x="5492815" y="2394372"/>
              <a:ext cx="2196244" cy="297115"/>
            </a:xfrm>
            <a:custGeom>
              <a:avLst/>
              <a:gdLst>
                <a:gd name="connsiteX0" fmla="*/ 0 w 1562100"/>
                <a:gd name="connsiteY0" fmla="*/ 0 h 400050"/>
                <a:gd name="connsiteX1" fmla="*/ 304800 w 1562100"/>
                <a:gd name="connsiteY1" fmla="*/ 400050 h 400050"/>
                <a:gd name="connsiteX2" fmla="*/ 1562100 w 1562100"/>
                <a:gd name="connsiteY2" fmla="*/ 400050 h 400050"/>
              </a:gdLst>
              <a:ahLst/>
              <a:cxnLst>
                <a:cxn ang="0">
                  <a:pos x="connsiteX0" y="connsiteY0"/>
                </a:cxn>
                <a:cxn ang="0">
                  <a:pos x="connsiteX1" y="connsiteY1"/>
                </a:cxn>
                <a:cxn ang="0">
                  <a:pos x="connsiteX2" y="connsiteY2"/>
                </a:cxn>
              </a:cxnLst>
              <a:rect l="l" t="t" r="r" b="b"/>
              <a:pathLst>
                <a:path w="1562100" h="400050">
                  <a:moveTo>
                    <a:pt x="0" y="0"/>
                  </a:moveTo>
                  <a:lnTo>
                    <a:pt x="304800" y="400050"/>
                  </a:lnTo>
                  <a:lnTo>
                    <a:pt x="1562100" y="40005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200">
                  <a:latin typeface="+mj-lt"/>
                  <a:ea typeface="微软雅黑" panose="020B0503020204020204" pitchFamily="34" charset="-122"/>
                  <a:cs typeface="+mn-ea"/>
                  <a:sym typeface="+mn-lt"/>
                </a:rPr>
                <a:t> </a:t>
              </a:r>
              <a:endParaRPr lang="zh-CN" altLang="en-US" sz="2200" dirty="0">
                <a:latin typeface="+mj-lt"/>
                <a:ea typeface="微软雅黑" panose="020B0503020204020204" pitchFamily="34" charset="-122"/>
                <a:cs typeface="+mn-ea"/>
                <a:sym typeface="+mn-lt"/>
              </a:endParaRPr>
            </a:p>
          </p:txBody>
        </p:sp>
        <p:grpSp>
          <p:nvGrpSpPr>
            <p:cNvPr id="36" name="Group 35">
              <a:extLst>
                <a:ext uri="{FF2B5EF4-FFF2-40B4-BE49-F238E27FC236}">
                  <a16:creationId xmlns:a16="http://schemas.microsoft.com/office/drawing/2014/main" id="{06706504-1528-48AE-B5E9-780068C36F1B}"/>
                </a:ext>
              </a:extLst>
            </p:cNvPr>
            <p:cNvGrpSpPr/>
            <p:nvPr/>
          </p:nvGrpSpPr>
          <p:grpSpPr>
            <a:xfrm>
              <a:off x="5020139" y="2724973"/>
              <a:ext cx="894390" cy="844108"/>
              <a:chOff x="1698439" y="3120702"/>
              <a:chExt cx="894390" cy="848095"/>
            </a:xfrm>
          </p:grpSpPr>
          <p:sp>
            <p:nvSpPr>
              <p:cNvPr id="40" name="椭圆 72">
                <a:extLst>
                  <a:ext uri="{FF2B5EF4-FFF2-40B4-BE49-F238E27FC236}">
                    <a16:creationId xmlns:a16="http://schemas.microsoft.com/office/drawing/2014/main" id="{6C07E22B-7262-493E-A323-242F2836D881}"/>
                  </a:ext>
                </a:extLst>
              </p:cNvPr>
              <p:cNvSpPr/>
              <p:nvPr/>
            </p:nvSpPr>
            <p:spPr>
              <a:xfrm>
                <a:off x="1698439" y="3120702"/>
                <a:ext cx="894390" cy="848095"/>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38" name="Graphic 37" descr="Wireless router">
                <a:extLst>
                  <a:ext uri="{FF2B5EF4-FFF2-40B4-BE49-F238E27FC236}">
                    <a16:creationId xmlns:a16="http://schemas.microsoft.com/office/drawing/2014/main" id="{2E016782-E331-4A33-A74A-0DF9A3B54C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42476" y="3258183"/>
                <a:ext cx="606315" cy="606315"/>
              </a:xfrm>
              <a:prstGeom prst="rect">
                <a:avLst/>
              </a:prstGeom>
            </p:spPr>
          </p:pic>
        </p:grpSp>
        <p:sp>
          <p:nvSpPr>
            <p:cNvPr id="51" name="Rectangle 50">
              <a:extLst>
                <a:ext uri="{FF2B5EF4-FFF2-40B4-BE49-F238E27FC236}">
                  <a16:creationId xmlns:a16="http://schemas.microsoft.com/office/drawing/2014/main" id="{98A7F67C-C546-4ABF-A113-263B6E795FFE}"/>
                </a:ext>
              </a:extLst>
            </p:cNvPr>
            <p:cNvSpPr/>
            <p:nvPr/>
          </p:nvSpPr>
          <p:spPr>
            <a:xfrm>
              <a:off x="5951419" y="2025943"/>
              <a:ext cx="1854995" cy="400110"/>
            </a:xfrm>
            <a:prstGeom prst="rect">
              <a:avLst/>
            </a:prstGeom>
          </p:spPr>
          <p:txBody>
            <a:bodyPr wrap="none">
              <a:spAutoFit/>
            </a:bodyPr>
            <a:lstStyle/>
            <a:p>
              <a:r>
                <a:rPr lang="en-US" altLang="vi-VN" sz="2000" dirty="0" err="1">
                  <a:latin typeface="Times New Roman" panose="02020603050405020304" pitchFamily="18" charset="0"/>
                  <a:cs typeface="Times New Roman" panose="02020603050405020304" pitchFamily="18" charset="0"/>
                </a:rPr>
                <a:t>Giữa</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thế</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kỉ</a:t>
              </a:r>
              <a:r>
                <a:rPr lang="en-US" altLang="vi-VN" sz="2000" dirty="0">
                  <a:latin typeface="Times New Roman" panose="02020603050405020304" pitchFamily="18" charset="0"/>
                  <a:cs typeface="Times New Roman" panose="02020603050405020304" pitchFamily="18" charset="0"/>
                </a:rPr>
                <a:t> XIX</a:t>
              </a:r>
              <a:endParaRPr lang="en-US" sz="2000" dirty="0"/>
            </a:p>
          </p:txBody>
        </p:sp>
        <p:sp>
          <p:nvSpPr>
            <p:cNvPr id="52" name="Rectangle 51">
              <a:extLst>
                <a:ext uri="{FF2B5EF4-FFF2-40B4-BE49-F238E27FC236}">
                  <a16:creationId xmlns:a16="http://schemas.microsoft.com/office/drawing/2014/main" id="{FDBADCED-9DD0-4612-B0D6-C2A0B534C821}"/>
                </a:ext>
              </a:extLst>
            </p:cNvPr>
            <p:cNvSpPr/>
            <p:nvPr/>
          </p:nvSpPr>
          <p:spPr>
            <a:xfrm>
              <a:off x="6069863" y="2350201"/>
              <a:ext cx="1463862" cy="400110"/>
            </a:xfrm>
            <a:prstGeom prst="rect">
              <a:avLst/>
            </a:prstGeom>
          </p:spPr>
          <p:txBody>
            <a:bodyPr wrap="none">
              <a:spAutoFit/>
            </a:bodyPr>
            <a:lstStyle/>
            <a:p>
              <a:r>
                <a:rPr lang="en-US" altLang="vi-VN" sz="2000" dirty="0" err="1">
                  <a:latin typeface="Times New Roman" panose="02020603050405020304" pitchFamily="18" charset="0"/>
                  <a:cs typeface="Times New Roman" panose="02020603050405020304" pitchFamily="18" charset="0"/>
                </a:rPr>
                <a:t>máy</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điện</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tín</a:t>
              </a:r>
              <a:endParaRPr lang="en-US" sz="2000" dirty="0"/>
            </a:p>
          </p:txBody>
        </p:sp>
      </p:grpSp>
      <p:grpSp>
        <p:nvGrpSpPr>
          <p:cNvPr id="57" name="Group 56">
            <a:extLst>
              <a:ext uri="{FF2B5EF4-FFF2-40B4-BE49-F238E27FC236}">
                <a16:creationId xmlns:a16="http://schemas.microsoft.com/office/drawing/2014/main" id="{C7D5F1FA-1993-4F9B-956D-A6F330B0162F}"/>
              </a:ext>
            </a:extLst>
          </p:cNvPr>
          <p:cNvGrpSpPr/>
          <p:nvPr/>
        </p:nvGrpSpPr>
        <p:grpSpPr>
          <a:xfrm>
            <a:off x="4084827" y="3248781"/>
            <a:ext cx="4015565" cy="1267617"/>
            <a:chOff x="4084827" y="3248781"/>
            <a:chExt cx="4015565" cy="1267617"/>
          </a:xfrm>
        </p:grpSpPr>
        <p:sp>
          <p:nvSpPr>
            <p:cNvPr id="22" name="任意多边形 21"/>
            <p:cNvSpPr/>
            <p:nvPr/>
          </p:nvSpPr>
          <p:spPr>
            <a:xfrm>
              <a:off x="4567915" y="4219282"/>
              <a:ext cx="3421528" cy="297116"/>
            </a:xfrm>
            <a:custGeom>
              <a:avLst/>
              <a:gdLst>
                <a:gd name="connsiteX0" fmla="*/ 0 w 1562100"/>
                <a:gd name="connsiteY0" fmla="*/ 0 h 400050"/>
                <a:gd name="connsiteX1" fmla="*/ 304800 w 1562100"/>
                <a:gd name="connsiteY1" fmla="*/ 400050 h 400050"/>
                <a:gd name="connsiteX2" fmla="*/ 1562100 w 1562100"/>
                <a:gd name="connsiteY2" fmla="*/ 400050 h 400050"/>
              </a:gdLst>
              <a:ahLst/>
              <a:cxnLst>
                <a:cxn ang="0">
                  <a:pos x="connsiteX0" y="connsiteY0"/>
                </a:cxn>
                <a:cxn ang="0">
                  <a:pos x="connsiteX1" y="connsiteY1"/>
                </a:cxn>
                <a:cxn ang="0">
                  <a:pos x="connsiteX2" y="connsiteY2"/>
                </a:cxn>
              </a:cxnLst>
              <a:rect l="l" t="t" r="r" b="b"/>
              <a:pathLst>
                <a:path w="1562100" h="400050">
                  <a:moveTo>
                    <a:pt x="0" y="0"/>
                  </a:moveTo>
                  <a:lnTo>
                    <a:pt x="304800" y="400050"/>
                  </a:lnTo>
                  <a:lnTo>
                    <a:pt x="1562100" y="40005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altLang="zh-CN" sz="2200">
                  <a:latin typeface="+mj-lt"/>
                  <a:ea typeface="微软雅黑" panose="020B0503020204020204" pitchFamily="34" charset="-122"/>
                  <a:cs typeface="+mn-ea"/>
                  <a:sym typeface="+mn-lt"/>
                </a:rPr>
                <a:t> </a:t>
              </a:r>
              <a:endParaRPr lang="zh-CN" altLang="en-US" sz="2200" dirty="0">
                <a:latin typeface="+mj-lt"/>
                <a:ea typeface="微软雅黑" panose="020B0503020204020204" pitchFamily="34" charset="-122"/>
                <a:cs typeface="+mn-ea"/>
                <a:sym typeface="+mn-lt"/>
              </a:endParaRPr>
            </a:p>
          </p:txBody>
        </p:sp>
        <p:grpSp>
          <p:nvGrpSpPr>
            <p:cNvPr id="41" name="Group 40">
              <a:extLst>
                <a:ext uri="{FF2B5EF4-FFF2-40B4-BE49-F238E27FC236}">
                  <a16:creationId xmlns:a16="http://schemas.microsoft.com/office/drawing/2014/main" id="{36D82B31-A326-4631-9B25-2F2E34CB5F00}"/>
                </a:ext>
              </a:extLst>
            </p:cNvPr>
            <p:cNvGrpSpPr/>
            <p:nvPr/>
          </p:nvGrpSpPr>
          <p:grpSpPr>
            <a:xfrm>
              <a:off x="4084827" y="3248781"/>
              <a:ext cx="947195" cy="896372"/>
              <a:chOff x="1530124" y="3629256"/>
              <a:chExt cx="986320" cy="911670"/>
            </a:xfrm>
          </p:grpSpPr>
          <p:grpSp>
            <p:nvGrpSpPr>
              <p:cNvPr id="42" name="组合 67">
                <a:extLst>
                  <a:ext uri="{FF2B5EF4-FFF2-40B4-BE49-F238E27FC236}">
                    <a16:creationId xmlns:a16="http://schemas.microsoft.com/office/drawing/2014/main" id="{5C072F75-3D59-48BB-A158-2104C90704E5}"/>
                  </a:ext>
                </a:extLst>
              </p:cNvPr>
              <p:cNvGrpSpPr/>
              <p:nvPr/>
            </p:nvGrpSpPr>
            <p:grpSpPr>
              <a:xfrm>
                <a:off x="1530124" y="3629256"/>
                <a:ext cx="986320" cy="911670"/>
                <a:chOff x="304800" y="673100"/>
                <a:chExt cx="4000500" cy="4000500"/>
              </a:xfrm>
              <a:effectLst>
                <a:outerShdw blurRad="444500" dist="254000" dir="8100000" algn="tr" rotWithShape="0">
                  <a:prstClr val="black">
                    <a:alpha val="50000"/>
                  </a:prstClr>
                </a:outerShdw>
              </a:effectLst>
            </p:grpSpPr>
            <p:sp>
              <p:nvSpPr>
                <p:cNvPr id="44" name="同心圆 68">
                  <a:extLst>
                    <a:ext uri="{FF2B5EF4-FFF2-40B4-BE49-F238E27FC236}">
                      <a16:creationId xmlns:a16="http://schemas.microsoft.com/office/drawing/2014/main" id="{C836318A-8C2B-4184-96C7-F27FF9B840EA}"/>
                    </a:ext>
                  </a:extLst>
                </p:cNvPr>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5" name="椭圆 69">
                  <a:extLst>
                    <a:ext uri="{FF2B5EF4-FFF2-40B4-BE49-F238E27FC236}">
                      <a16:creationId xmlns:a16="http://schemas.microsoft.com/office/drawing/2014/main" id="{339108E5-C080-4D2E-B0D1-9230FA64A17C}"/>
                    </a:ext>
                  </a:extLst>
                </p:cNvPr>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endParaRPr>
                </a:p>
              </p:txBody>
            </p:sp>
          </p:grpSp>
          <p:pic>
            <p:nvPicPr>
              <p:cNvPr id="43" name="Graphic 42" descr="List">
                <a:hlinkClick r:id="rId11" action="ppaction://hlinksldjump"/>
                <a:extLst>
                  <a:ext uri="{FF2B5EF4-FFF2-40B4-BE49-F238E27FC236}">
                    <a16:creationId xmlns:a16="http://schemas.microsoft.com/office/drawing/2014/main" id="{8B9B0763-C3FF-478C-8E7B-D1029957B75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98844" y="3752609"/>
                <a:ext cx="649346" cy="649346"/>
              </a:xfrm>
              <a:prstGeom prst="rect">
                <a:avLst/>
              </a:prstGeom>
            </p:spPr>
          </p:pic>
        </p:grpSp>
        <p:sp>
          <p:nvSpPr>
            <p:cNvPr id="53" name="Rectangle 52">
              <a:extLst>
                <a:ext uri="{FF2B5EF4-FFF2-40B4-BE49-F238E27FC236}">
                  <a16:creationId xmlns:a16="http://schemas.microsoft.com/office/drawing/2014/main" id="{3D29B18C-AED3-4BCB-8849-0630FDB2D54C}"/>
                </a:ext>
              </a:extLst>
            </p:cNvPr>
            <p:cNvSpPr/>
            <p:nvPr/>
          </p:nvSpPr>
          <p:spPr>
            <a:xfrm>
              <a:off x="5260454" y="3855411"/>
              <a:ext cx="2839938" cy="646331"/>
            </a:xfrm>
            <a:prstGeom prst="rect">
              <a:avLst/>
            </a:prstGeom>
          </p:spPr>
          <p:txBody>
            <a:bodyPr wrap="square">
              <a:spAutoFit/>
            </a:bodyPr>
            <a:lstStyle/>
            <a:p>
              <a:r>
                <a:rPr lang="en-US" altLang="vi-VN" dirty="0" err="1">
                  <a:latin typeface="Times New Roman" panose="02020603050405020304" pitchFamily="18" charset="0"/>
                  <a:cs typeface="Times New Roman" panose="02020603050405020304" pitchFamily="18" charset="0"/>
                </a:rPr>
                <a:t>Bảng</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chữ</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cái</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cho</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điện</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tín</a:t>
              </a:r>
              <a:r>
                <a:rPr lang="en-US" altLang="vi-VN" dirty="0">
                  <a:latin typeface="Times New Roman" panose="02020603050405020304" pitchFamily="18" charset="0"/>
                  <a:cs typeface="Times New Roman" panose="02020603050405020304" pitchFamily="18" charset="0"/>
                </a:rPr>
                <a:t> </a:t>
              </a:r>
            </a:p>
            <a:p>
              <a:r>
                <a:rPr lang="en-US" altLang="vi-VN" dirty="0" err="1">
                  <a:latin typeface="Times New Roman" panose="02020603050405020304" pitchFamily="18" charset="0"/>
                  <a:cs typeface="Times New Roman" panose="02020603050405020304" pitchFamily="18" charset="0"/>
                </a:rPr>
                <a:t>gồm</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những</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gạch</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và</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chấm</a:t>
              </a:r>
              <a:r>
                <a:rPr lang="en-US" altLang="vi-VN" dirty="0">
                  <a:latin typeface="Times New Roman" panose="02020603050405020304" pitchFamily="18" charset="0"/>
                  <a:cs typeface="Times New Roman" panose="02020603050405020304" pitchFamily="18" charset="0"/>
                </a:rPr>
                <a:t>.</a:t>
              </a:r>
              <a:endParaRPr lang="en-US" dirty="0"/>
            </a:p>
          </p:txBody>
        </p:sp>
      </p:grpSp>
      <p:sp>
        <p:nvSpPr>
          <p:cNvPr id="58" name="Star: 5 Points 57">
            <a:hlinkClick r:id="rId14" action="ppaction://hlinksldjump"/>
            <a:extLst>
              <a:ext uri="{FF2B5EF4-FFF2-40B4-BE49-F238E27FC236}">
                <a16:creationId xmlns:a16="http://schemas.microsoft.com/office/drawing/2014/main" id="{EDADA0CF-60E3-40CD-AFAC-A72FED3163F5}"/>
              </a:ext>
            </a:extLst>
          </p:cNvPr>
          <p:cNvSpPr/>
          <p:nvPr/>
        </p:nvSpPr>
        <p:spPr>
          <a:xfrm>
            <a:off x="8676456" y="4804793"/>
            <a:ext cx="360040" cy="288032"/>
          </a:xfrm>
          <a:prstGeom prst="star5">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3CF58A0-E212-434F-BA1B-A25D7C7F2055}"/>
              </a:ext>
            </a:extLst>
          </p:cNvPr>
          <p:cNvSpPr txBox="1"/>
          <p:nvPr/>
        </p:nvSpPr>
        <p:spPr>
          <a:xfrm>
            <a:off x="955615" y="52264"/>
            <a:ext cx="5904180" cy="461665"/>
          </a:xfrm>
          <a:prstGeom prst="rect">
            <a:avLst/>
          </a:prstGeom>
          <a:noFill/>
        </p:spPr>
        <p:txBody>
          <a:bodyPr wrap="none" rtlCol="0">
            <a:spAutoFit/>
          </a:bodyPr>
          <a:lstStyle/>
          <a:p>
            <a:r>
              <a:rPr lang="en-US" altLang="zh-CN" sz="2400" b="1" kern="0" dirty="0">
                <a:solidFill>
                  <a:srgbClr val="0000FF"/>
                </a:solidFill>
                <a:ea typeface="微软雅黑" panose="020B0503020204020204" pitchFamily="34" charset="-122"/>
                <a:cs typeface="+mn-ea"/>
                <a:sym typeface="+mn-lt"/>
              </a:rPr>
              <a:t>1. </a:t>
            </a:r>
            <a:r>
              <a:rPr lang="en-US" altLang="zh-CN" sz="2400" b="1" kern="0" dirty="0" err="1">
                <a:solidFill>
                  <a:srgbClr val="0000FF"/>
                </a:solidFill>
                <a:ea typeface="微软雅黑" panose="020B0503020204020204" pitchFamily="34" charset="-122"/>
                <a:cs typeface="+mn-ea"/>
                <a:sym typeface="+mn-lt"/>
              </a:rPr>
              <a:t>Thành</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tựu</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kĩ</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thuật</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từ</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thế</a:t>
            </a:r>
            <a:r>
              <a:rPr lang="en-US" altLang="zh-CN" sz="2400" b="1" kern="0" dirty="0">
                <a:solidFill>
                  <a:srgbClr val="0000FF"/>
                </a:solidFill>
                <a:ea typeface="微软雅黑" panose="020B0503020204020204" pitchFamily="34" charset="-122"/>
                <a:cs typeface="+mn-ea"/>
                <a:sym typeface="+mn-lt"/>
              </a:rPr>
              <a:t> </a:t>
            </a:r>
            <a:r>
              <a:rPr lang="en-US" altLang="zh-CN" sz="2400" b="1" kern="0" dirty="0" err="1">
                <a:solidFill>
                  <a:srgbClr val="0000FF"/>
                </a:solidFill>
                <a:ea typeface="微软雅黑" panose="020B0503020204020204" pitchFamily="34" charset="-122"/>
                <a:cs typeface="+mn-ea"/>
                <a:sym typeface="+mn-lt"/>
              </a:rPr>
              <a:t>kỉ</a:t>
            </a:r>
            <a:r>
              <a:rPr lang="en-US" altLang="zh-CN" sz="2400" b="1" kern="0" dirty="0">
                <a:solidFill>
                  <a:srgbClr val="0000FF"/>
                </a:solidFill>
                <a:ea typeface="微软雅黑" panose="020B0503020204020204" pitchFamily="34" charset="-122"/>
                <a:cs typeface="+mn-ea"/>
                <a:sym typeface="+mn-lt"/>
              </a:rPr>
              <a:t> XVIII - XIX</a:t>
            </a:r>
            <a:endParaRPr lang="en-US" sz="2400" b="1" i="1" dirty="0">
              <a:solidFill>
                <a:srgbClr val="0000FF"/>
              </a:solidFill>
            </a:endParaRPr>
          </a:p>
        </p:txBody>
      </p:sp>
      <p:cxnSp>
        <p:nvCxnSpPr>
          <p:cNvPr id="3" name="Straight Connector 2">
            <a:extLst>
              <a:ext uri="{FF2B5EF4-FFF2-40B4-BE49-F238E27FC236}">
                <a16:creationId xmlns:a16="http://schemas.microsoft.com/office/drawing/2014/main" id="{D6A9BA43-11E4-4650-A725-D49CBF3450BF}"/>
              </a:ext>
            </a:extLst>
          </p:cNvPr>
          <p:cNvCxnSpPr/>
          <p:nvPr/>
        </p:nvCxnSpPr>
        <p:spPr>
          <a:xfrm>
            <a:off x="980743" y="500640"/>
            <a:ext cx="7335673"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287009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 calcmode="lin" valueType="num">
                                      <p:cBhvr>
                                        <p:cTn id="14" dur="500" fill="hold"/>
                                        <p:tgtEl>
                                          <p:spTgt spid="55"/>
                                        </p:tgtEl>
                                        <p:attrNameLst>
                                          <p:attrName>ppt_w</p:attrName>
                                        </p:attrNameLst>
                                      </p:cBhvr>
                                      <p:tavLst>
                                        <p:tav tm="0">
                                          <p:val>
                                            <p:fltVal val="0"/>
                                          </p:val>
                                        </p:tav>
                                        <p:tav tm="100000">
                                          <p:val>
                                            <p:strVal val="#ppt_w"/>
                                          </p:val>
                                        </p:tav>
                                      </p:tavLst>
                                    </p:anim>
                                    <p:anim calcmode="lin" valueType="num">
                                      <p:cBhvr>
                                        <p:cTn id="15" dur="500" fill="hold"/>
                                        <p:tgtEl>
                                          <p:spTgt spid="55"/>
                                        </p:tgtEl>
                                        <p:attrNameLst>
                                          <p:attrName>ppt_h</p:attrName>
                                        </p:attrNameLst>
                                      </p:cBhvr>
                                      <p:tavLst>
                                        <p:tav tm="0">
                                          <p:val>
                                            <p:fltVal val="0"/>
                                          </p:val>
                                        </p:tav>
                                        <p:tav tm="100000">
                                          <p:val>
                                            <p:strVal val="#ppt_h"/>
                                          </p:val>
                                        </p:tav>
                                      </p:tavLst>
                                    </p:anim>
                                    <p:animEffect transition="in" filter="fade">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p:cTn id="21" dur="500" fill="hold"/>
                                        <p:tgtEl>
                                          <p:spTgt spid="56"/>
                                        </p:tgtEl>
                                        <p:attrNameLst>
                                          <p:attrName>ppt_w</p:attrName>
                                        </p:attrNameLst>
                                      </p:cBhvr>
                                      <p:tavLst>
                                        <p:tav tm="0">
                                          <p:val>
                                            <p:fltVal val="0"/>
                                          </p:val>
                                        </p:tav>
                                        <p:tav tm="100000">
                                          <p:val>
                                            <p:strVal val="#ppt_w"/>
                                          </p:val>
                                        </p:tav>
                                      </p:tavLst>
                                    </p:anim>
                                    <p:anim calcmode="lin" valueType="num">
                                      <p:cBhvr>
                                        <p:cTn id="22" dur="500" fill="hold"/>
                                        <p:tgtEl>
                                          <p:spTgt spid="56"/>
                                        </p:tgtEl>
                                        <p:attrNameLst>
                                          <p:attrName>ppt_h</p:attrName>
                                        </p:attrNameLst>
                                      </p:cBhvr>
                                      <p:tavLst>
                                        <p:tav tm="0">
                                          <p:val>
                                            <p:fltVal val="0"/>
                                          </p:val>
                                        </p:tav>
                                        <p:tav tm="100000">
                                          <p:val>
                                            <p:strVal val="#ppt_h"/>
                                          </p:val>
                                        </p:tav>
                                      </p:tavLst>
                                    </p:anim>
                                    <p:animEffect transition="in" filter="fad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 calcmode="lin" valueType="num">
                                      <p:cBhvr>
                                        <p:cTn id="28" dur="500" fill="hold"/>
                                        <p:tgtEl>
                                          <p:spTgt spid="57"/>
                                        </p:tgtEl>
                                        <p:attrNameLst>
                                          <p:attrName>ppt_w</p:attrName>
                                        </p:attrNameLst>
                                      </p:cBhvr>
                                      <p:tavLst>
                                        <p:tav tm="0">
                                          <p:val>
                                            <p:fltVal val="0"/>
                                          </p:val>
                                        </p:tav>
                                        <p:tav tm="100000">
                                          <p:val>
                                            <p:strVal val="#ppt_w"/>
                                          </p:val>
                                        </p:tav>
                                      </p:tavLst>
                                    </p:anim>
                                    <p:anim calcmode="lin" valueType="num">
                                      <p:cBhvr>
                                        <p:cTn id="29" dur="500" fill="hold"/>
                                        <p:tgtEl>
                                          <p:spTgt spid="57"/>
                                        </p:tgtEl>
                                        <p:attrNameLst>
                                          <p:attrName>ppt_h</p:attrName>
                                        </p:attrNameLst>
                                      </p:cBhvr>
                                      <p:tavLst>
                                        <p:tav tm="0">
                                          <p:val>
                                            <p:fltVal val="0"/>
                                          </p:val>
                                        </p:tav>
                                        <p:tav tm="100000">
                                          <p:val>
                                            <p:strVal val="#ppt_h"/>
                                          </p:val>
                                        </p:tav>
                                      </p:tavLst>
                                    </p:anim>
                                    <p:animEffect transition="in" filter="fade">
                                      <p:cBhvr>
                                        <p:cTn id="3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7EA3F36-1EE2-4EBB-B594-98D95611C918}"/>
              </a:ext>
            </a:extLst>
          </p:cNvPr>
          <p:cNvGrpSpPr/>
          <p:nvPr/>
        </p:nvGrpSpPr>
        <p:grpSpPr>
          <a:xfrm>
            <a:off x="3455876" y="268289"/>
            <a:ext cx="5148572" cy="4536504"/>
            <a:chOff x="3455876" y="268288"/>
            <a:chExt cx="5148572" cy="4762041"/>
          </a:xfrm>
        </p:grpSpPr>
        <p:pic>
          <p:nvPicPr>
            <p:cNvPr id="112642" name="Picture 2" descr="Tau thuy Pho-ton">
              <a:hlinkClick r:id="rId2" action="ppaction://hlinksldjump"/>
              <a:extLst>
                <a:ext uri="{FF2B5EF4-FFF2-40B4-BE49-F238E27FC236}">
                  <a16:creationId xmlns:a16="http://schemas.microsoft.com/office/drawing/2014/main" id="{CACF64E3-CC29-4DA7-A57E-01BAA2BA38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3" t="18536" r="38635" b="27429"/>
            <a:stretch/>
          </p:blipFill>
          <p:spPr bwMode="auto">
            <a:xfrm>
              <a:off x="3455876" y="268288"/>
              <a:ext cx="5148572" cy="3704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2A33B741-5726-4EE7-84FC-1E293D233E4C}"/>
                </a:ext>
              </a:extLst>
            </p:cNvPr>
            <p:cNvSpPr txBox="1"/>
            <p:nvPr/>
          </p:nvSpPr>
          <p:spPr>
            <a:xfrm>
              <a:off x="4166955" y="4014666"/>
              <a:ext cx="3726414" cy="1015663"/>
            </a:xfrm>
            <a:prstGeom prst="rect">
              <a:avLst/>
            </a:prstGeom>
            <a:noFill/>
          </p:spPr>
          <p:txBody>
            <a:bodyPr wrap="square" rtlCol="0">
              <a:spAutoFit/>
            </a:bodyPr>
            <a:lstStyle/>
            <a:p>
              <a:pPr algn="ctr"/>
              <a:r>
                <a:rPr lang="en-US" sz="2000" dirty="0" err="1"/>
                <a:t>Tàu</a:t>
              </a:r>
              <a:r>
                <a:rPr lang="en-US" sz="2000" dirty="0"/>
                <a:t> </a:t>
              </a:r>
              <a:r>
                <a:rPr lang="en-US" sz="2000" dirty="0" err="1"/>
                <a:t>thủy</a:t>
              </a:r>
              <a:r>
                <a:rPr lang="en-US" sz="2000" dirty="0"/>
                <a:t> Ph</a:t>
              </a:r>
              <a:r>
                <a:rPr lang="vi-VN" sz="2000" dirty="0"/>
                <a:t>ơ</a:t>
              </a:r>
              <a:r>
                <a:rPr lang="en-US" sz="2000" dirty="0"/>
                <a:t>n-t</a:t>
              </a:r>
              <a:r>
                <a:rPr lang="vi-VN" sz="2000" dirty="0"/>
                <a:t>ơ</a:t>
              </a:r>
              <a:r>
                <a:rPr lang="en-US" sz="2000" dirty="0"/>
                <a:t>n</a:t>
              </a:r>
            </a:p>
            <a:p>
              <a:pPr algn="ctr"/>
              <a:r>
                <a:rPr lang="en-US" sz="2000" dirty="0"/>
                <a:t>(</a:t>
              </a:r>
              <a:r>
                <a:rPr lang="en-US" sz="2000" dirty="0" err="1"/>
                <a:t>chạy</a:t>
              </a:r>
              <a:r>
                <a:rPr lang="en-US" sz="2000" dirty="0"/>
                <a:t> </a:t>
              </a:r>
              <a:r>
                <a:rPr lang="en-US" sz="2000" dirty="0" err="1"/>
                <a:t>bằng</a:t>
              </a:r>
              <a:r>
                <a:rPr lang="en-US" sz="2000" dirty="0"/>
                <a:t> </a:t>
              </a:r>
              <a:r>
                <a:rPr lang="en-US" sz="2000" dirty="0" err="1"/>
                <a:t>động</a:t>
              </a:r>
              <a:r>
                <a:rPr lang="en-US" sz="2000" dirty="0"/>
                <a:t> c</a:t>
              </a:r>
              <a:r>
                <a:rPr lang="vi-VN" sz="2000" dirty="0"/>
                <a:t>ơ</a:t>
              </a:r>
              <a:r>
                <a:rPr lang="en-US" sz="2000" dirty="0"/>
                <a:t> h</a:t>
              </a:r>
              <a:r>
                <a:rPr lang="vi-VN" sz="2000" dirty="0"/>
                <a:t>ơ</a:t>
              </a:r>
              <a:r>
                <a:rPr lang="en-US" sz="2000" dirty="0" err="1"/>
                <a:t>i</a:t>
              </a:r>
              <a:r>
                <a:rPr lang="en-US" sz="2000" dirty="0"/>
                <a:t> n</a:t>
              </a:r>
              <a:r>
                <a:rPr lang="vi-VN" sz="2000" dirty="0"/>
                <a:t>ư</a:t>
              </a:r>
              <a:r>
                <a:rPr lang="en-US" sz="2000" dirty="0" err="1"/>
                <a:t>ớc</a:t>
              </a:r>
              <a:r>
                <a:rPr lang="en-US" sz="2000" dirty="0"/>
                <a:t>, </a:t>
              </a:r>
              <a:r>
                <a:rPr lang="en-US" sz="2000" dirty="0" err="1"/>
                <a:t>chạy</a:t>
              </a:r>
              <a:r>
                <a:rPr lang="en-US" sz="2000" dirty="0"/>
                <a:t> </a:t>
              </a:r>
              <a:r>
                <a:rPr lang="en-US" sz="2000" dirty="0" err="1"/>
                <a:t>được</a:t>
              </a:r>
              <a:r>
                <a:rPr lang="en-US" sz="2000" dirty="0"/>
                <a:t> 240km)</a:t>
              </a:r>
            </a:p>
          </p:txBody>
        </p:sp>
      </p:grpSp>
      <p:grpSp>
        <p:nvGrpSpPr>
          <p:cNvPr id="8" name="Group 7">
            <a:extLst>
              <a:ext uri="{FF2B5EF4-FFF2-40B4-BE49-F238E27FC236}">
                <a16:creationId xmlns:a16="http://schemas.microsoft.com/office/drawing/2014/main" id="{D89F386C-6326-41FB-83AB-FEC3C0FD18ED}"/>
              </a:ext>
            </a:extLst>
          </p:cNvPr>
          <p:cNvGrpSpPr/>
          <p:nvPr/>
        </p:nvGrpSpPr>
        <p:grpSpPr>
          <a:xfrm>
            <a:off x="287524" y="226895"/>
            <a:ext cx="2628292" cy="4685909"/>
            <a:chOff x="287524" y="226895"/>
            <a:chExt cx="2628292" cy="4940562"/>
          </a:xfrm>
        </p:grpSpPr>
        <p:pic>
          <p:nvPicPr>
            <p:cNvPr id="5" name="Picture 4">
              <a:extLst>
                <a:ext uri="{FF2B5EF4-FFF2-40B4-BE49-F238E27FC236}">
                  <a16:creationId xmlns:a16="http://schemas.microsoft.com/office/drawing/2014/main" id="{E7A11267-92C3-4291-A464-2447DBD07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24" y="226895"/>
              <a:ext cx="2628292" cy="3787771"/>
            </a:xfrm>
            <a:prstGeom prst="rect">
              <a:avLst/>
            </a:prstGeom>
          </p:spPr>
        </p:pic>
        <p:sp>
          <p:nvSpPr>
            <p:cNvPr id="6" name="Rectangle 5">
              <a:extLst>
                <a:ext uri="{FF2B5EF4-FFF2-40B4-BE49-F238E27FC236}">
                  <a16:creationId xmlns:a16="http://schemas.microsoft.com/office/drawing/2014/main" id="{E54AF058-C4C3-4749-88B5-329285226183}"/>
                </a:ext>
              </a:extLst>
            </p:cNvPr>
            <p:cNvSpPr/>
            <p:nvPr/>
          </p:nvSpPr>
          <p:spPr>
            <a:xfrm>
              <a:off x="857780" y="4460057"/>
              <a:ext cx="184731" cy="369332"/>
            </a:xfrm>
            <a:prstGeom prst="rect">
              <a:avLst/>
            </a:prstGeom>
          </p:spPr>
          <p:txBody>
            <a:bodyPr wrap="none">
              <a:spAutoFit/>
            </a:bodyPr>
            <a:lstStyle/>
            <a:p>
              <a:endParaRPr lang="en-US" dirty="0"/>
            </a:p>
          </p:txBody>
        </p:sp>
        <p:sp>
          <p:nvSpPr>
            <p:cNvPr id="7" name="Rectangle 6">
              <a:extLst>
                <a:ext uri="{FF2B5EF4-FFF2-40B4-BE49-F238E27FC236}">
                  <a16:creationId xmlns:a16="http://schemas.microsoft.com/office/drawing/2014/main" id="{A155A6A0-857B-456D-B199-0A96C51C0E44}"/>
                </a:ext>
              </a:extLst>
            </p:cNvPr>
            <p:cNvSpPr/>
            <p:nvPr/>
          </p:nvSpPr>
          <p:spPr>
            <a:xfrm>
              <a:off x="601299" y="4151794"/>
              <a:ext cx="1636987" cy="1015663"/>
            </a:xfrm>
            <a:prstGeom prst="rect">
              <a:avLst/>
            </a:prstGeom>
          </p:spPr>
          <p:txBody>
            <a:bodyPr wrap="none">
              <a:spAutoFit/>
            </a:bodyPr>
            <a:lstStyle/>
            <a:p>
              <a:r>
                <a:rPr lang="en-US" sz="2000" dirty="0">
                  <a:solidFill>
                    <a:srgbClr val="4D5156"/>
                  </a:solidFill>
                </a:rPr>
                <a:t>Robert Fulton</a:t>
              </a:r>
            </a:p>
            <a:p>
              <a:r>
                <a:rPr lang="en-US" sz="2000" dirty="0">
                  <a:solidFill>
                    <a:srgbClr val="4D5156"/>
                  </a:solidFill>
                </a:rPr>
                <a:t>(1765 – 1815)</a:t>
              </a:r>
            </a:p>
            <a:p>
              <a:r>
                <a:rPr lang="en-US" sz="2000" dirty="0" err="1">
                  <a:solidFill>
                    <a:srgbClr val="4D5156"/>
                  </a:solidFill>
                </a:rPr>
                <a:t>Người</a:t>
              </a:r>
              <a:r>
                <a:rPr lang="en-US" sz="2000" dirty="0">
                  <a:solidFill>
                    <a:srgbClr val="4D5156"/>
                  </a:solidFill>
                </a:rPr>
                <a:t> </a:t>
              </a:r>
              <a:r>
                <a:rPr lang="en-US" sz="2000" dirty="0" err="1">
                  <a:solidFill>
                    <a:srgbClr val="4D5156"/>
                  </a:solidFill>
                </a:rPr>
                <a:t>Mĩ</a:t>
              </a:r>
              <a:endParaRPr lang="en-US" sz="2000" dirty="0"/>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D1C2D433-F107-4188-B4C6-D46D663B08E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微粒体总结"/>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自定义 39">
      <a:dk1>
        <a:sysClr val="windowText" lastClr="000000"/>
      </a:dk1>
      <a:lt1>
        <a:sysClr val="window" lastClr="FFFFFF"/>
      </a:lt1>
      <a:dk2>
        <a:srgbClr val="123E61"/>
      </a:dk2>
      <a:lt2>
        <a:srgbClr val="D4D4D6"/>
      </a:lt2>
      <a:accent1>
        <a:srgbClr val="123E61"/>
      </a:accent1>
      <a:accent2>
        <a:srgbClr val="123E61"/>
      </a:accent2>
      <a:accent3>
        <a:srgbClr val="123E61"/>
      </a:accent3>
      <a:accent4>
        <a:srgbClr val="123E61"/>
      </a:accent4>
      <a:accent5>
        <a:srgbClr val="123E61"/>
      </a:accent5>
      <a:accent6>
        <a:srgbClr val="000000"/>
      </a:accent6>
      <a:hlink>
        <a:srgbClr val="168BBA"/>
      </a:hlink>
      <a:folHlink>
        <a:srgbClr val="6800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1123</TotalTime>
  <Words>2428</Words>
  <Application>Microsoft Office PowerPoint</Application>
  <PresentationFormat>Custom</PresentationFormat>
  <Paragraphs>341</Paragraphs>
  <Slides>55</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微软雅黑</vt:lpstr>
      <vt:lpstr>Arial</vt:lpstr>
      <vt:lpstr>Calibri</vt:lpstr>
      <vt:lpstr>Helvetica Neue</vt:lpstr>
      <vt:lpstr>Open Sans</vt:lpstr>
      <vt:lpstr>times new roman</vt:lpstr>
      <vt:lpstr>times new roman</vt:lpstr>
      <vt:lpstr>Wingdings</vt:lpstr>
      <vt:lpstr>方正兰亭黑简体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Súng trường bắn nhanh cuối thế kỉ XIX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微粒体总结</dc:title>
  <dc:creator>Administrator</dc:creator>
  <cp:lastModifiedBy>DELL</cp:lastModifiedBy>
  <cp:revision>285</cp:revision>
  <dcterms:created xsi:type="dcterms:W3CDTF">2017-04-06T01:11:23Z</dcterms:created>
  <dcterms:modified xsi:type="dcterms:W3CDTF">2021-10-29T15:25:24Z</dcterms:modified>
</cp:coreProperties>
</file>