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331" r:id="rId7"/>
    <p:sldId id="332" r:id="rId8"/>
    <p:sldId id="333" r:id="rId9"/>
    <p:sldId id="334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D"/>
    <a:srgbClr val="E0702A"/>
    <a:srgbClr val="EF4B66"/>
    <a:srgbClr val="7192A9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AC98E-B971-974C-B2DB-7EE6809CC640}" v="109" dt="2022-12-15T17:21:27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628"/>
  </p:normalViewPr>
  <p:slideViewPr>
    <p:cSldViewPr snapToGrid="0" showGuides="1">
      <p:cViewPr>
        <p:scale>
          <a:sx n="107" d="100"/>
          <a:sy n="107" d="100"/>
        </p:scale>
        <p:origin x="96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AB9AC98E-B971-974C-B2DB-7EE6809CC640}"/>
    <pc:docChg chg="undo custSel addSld delSld modSld">
      <pc:chgData name="Trúc Quỳnh Võ Thị" userId="d3a72b9751383f94" providerId="LiveId" clId="{AB9AC98E-B971-974C-B2DB-7EE6809CC640}" dt="2022-12-15T17:21:27.901" v="979" actId="1076"/>
      <pc:docMkLst>
        <pc:docMk/>
      </pc:docMkLst>
      <pc:sldChg chg="addSp delSp modSp mod">
        <pc:chgData name="Trúc Quỳnh Võ Thị" userId="d3a72b9751383f94" providerId="LiveId" clId="{AB9AC98E-B971-974C-B2DB-7EE6809CC640}" dt="2022-12-15T15:00:47.379" v="6" actId="1076"/>
        <pc:sldMkLst>
          <pc:docMk/>
          <pc:sldMk cId="252621157" sldId="256"/>
        </pc:sldMkLst>
        <pc:spChg chg="mod">
          <ac:chgData name="Trúc Quỳnh Võ Thị" userId="d3a72b9751383f94" providerId="LiveId" clId="{AB9AC98E-B971-974C-B2DB-7EE6809CC640}" dt="2022-12-15T15:00:00.732" v="2"/>
          <ac:spMkLst>
            <pc:docMk/>
            <pc:sldMk cId="252621157" sldId="256"/>
            <ac:spMk id="36" creationId="{00000000-0000-0000-0000-000000000000}"/>
          </ac:spMkLst>
        </pc:spChg>
        <pc:picChg chg="add mod">
          <ac:chgData name="Trúc Quỳnh Võ Thị" userId="d3a72b9751383f94" providerId="LiveId" clId="{AB9AC98E-B971-974C-B2DB-7EE6809CC640}" dt="2022-12-15T15:00:47.379" v="6" actId="1076"/>
          <ac:picMkLst>
            <pc:docMk/>
            <pc:sldMk cId="252621157" sldId="256"/>
            <ac:picMk id="1026" creationId="{A549B59D-8D81-DC24-EE56-5B04DB27DAB8}"/>
          </ac:picMkLst>
        </pc:picChg>
        <pc:picChg chg="del">
          <ac:chgData name="Trúc Quỳnh Võ Thị" userId="d3a72b9751383f94" providerId="LiveId" clId="{AB9AC98E-B971-974C-B2DB-7EE6809CC640}" dt="2022-12-15T15:00:02.582" v="3" actId="478"/>
          <ac:picMkLst>
            <pc:docMk/>
            <pc:sldMk cId="252621157" sldId="256"/>
            <ac:picMk id="1028" creationId="{BF3C6015-8974-FEA7-1357-C6431E3AA65B}"/>
          </ac:picMkLst>
        </pc:picChg>
      </pc:sldChg>
      <pc:sldChg chg="addSp delSp modSp mod">
        <pc:chgData name="Trúc Quỳnh Võ Thị" userId="d3a72b9751383f94" providerId="LiveId" clId="{AB9AC98E-B971-974C-B2DB-7EE6809CC640}" dt="2022-12-15T17:08:07.929" v="829" actId="20577"/>
        <pc:sldMkLst>
          <pc:docMk/>
          <pc:sldMk cId="1529224504" sldId="276"/>
        </pc:sldMkLst>
        <pc:spChg chg="mod">
          <ac:chgData name="Trúc Quỳnh Võ Thị" userId="d3a72b9751383f94" providerId="LiveId" clId="{AB9AC98E-B971-974C-B2DB-7EE6809CC640}" dt="2022-12-15T15:22:43.418" v="2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08:07.929" v="829" actId="20577"/>
          <ac:spMkLst>
            <pc:docMk/>
            <pc:sldMk cId="1529224504" sldId="276"/>
            <ac:spMk id="12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5:23:09.047" v="2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add mod">
          <ac:chgData name="Trúc Quỳnh Võ Thị" userId="d3a72b9751383f94" providerId="LiveId" clId="{AB9AC98E-B971-974C-B2DB-7EE6809CC640}" dt="2022-12-15T15:29:20.036" v="77" actId="1076"/>
          <ac:picMkLst>
            <pc:docMk/>
            <pc:sldMk cId="1529224504" sldId="276"/>
            <ac:picMk id="2" creationId="{200A7168-5C66-135D-5E92-12ED5AA8C3B7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4" creationId="{06AAA5BE-CAE9-9320-195C-497DCD943252}"/>
          </ac:picMkLst>
        </pc:picChg>
        <pc:picChg chg="add mod">
          <ac:chgData name="Trúc Quỳnh Võ Thị" userId="d3a72b9751383f94" providerId="LiveId" clId="{AB9AC98E-B971-974C-B2DB-7EE6809CC640}" dt="2022-12-15T15:28:52.185" v="76" actId="1076"/>
          <ac:picMkLst>
            <pc:docMk/>
            <pc:sldMk cId="1529224504" sldId="276"/>
            <ac:picMk id="2050" creationId="{A0491C02-FCDE-AAFA-79BD-26538D588214}"/>
          </ac:picMkLst>
        </pc:picChg>
        <pc:picChg chg="add mod">
          <ac:chgData name="Trúc Quỳnh Võ Thị" userId="d3a72b9751383f94" providerId="LiveId" clId="{AB9AC98E-B971-974C-B2DB-7EE6809CC640}" dt="2022-12-15T15:28:47.085" v="75" actId="1076"/>
          <ac:picMkLst>
            <pc:docMk/>
            <pc:sldMk cId="1529224504" sldId="276"/>
            <ac:picMk id="2052" creationId="{851375D2-926C-FB0B-7900-0296B1213ACD}"/>
          </ac:picMkLst>
        </pc:picChg>
        <pc:picChg chg="add mod">
          <ac:chgData name="Trúc Quỳnh Võ Thị" userId="d3a72b9751383f94" providerId="LiveId" clId="{AB9AC98E-B971-974C-B2DB-7EE6809CC640}" dt="2022-12-15T15:28:45.669" v="74" actId="1076"/>
          <ac:picMkLst>
            <pc:docMk/>
            <pc:sldMk cId="1529224504" sldId="276"/>
            <ac:picMk id="2054" creationId="{1D8EA6DD-D9B9-741B-B829-D40AC863334E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mod delAnim modAnim">
        <pc:chgData name="Trúc Quỳnh Võ Thị" userId="d3a72b9751383f94" providerId="LiveId" clId="{AB9AC98E-B971-974C-B2DB-7EE6809CC640}" dt="2022-12-15T16:28:15.408" v="820"/>
        <pc:sldMkLst>
          <pc:docMk/>
          <pc:sldMk cId="3404845292" sldId="279"/>
        </pc:sldMkLst>
        <pc:spChg chg="add mod">
          <ac:chgData name="Trúc Quỳnh Võ Thị" userId="d3a72b9751383f94" providerId="LiveId" clId="{AB9AC98E-B971-974C-B2DB-7EE6809CC640}" dt="2022-12-15T16:26:12.371" v="810"/>
          <ac:spMkLst>
            <pc:docMk/>
            <pc:sldMk cId="3404845292" sldId="279"/>
            <ac:spMk id="2" creationId="{AF053B60-FDE3-2107-5B8F-CC773B1B79C2}"/>
          </ac:spMkLst>
        </pc:spChg>
        <pc:spChg chg="del">
          <ac:chgData name="Trúc Quỳnh Võ Thị" userId="d3a72b9751383f94" providerId="LiveId" clId="{AB9AC98E-B971-974C-B2DB-7EE6809CC640}" dt="2022-12-15T15:29:57.044" v="78" actId="478"/>
          <ac:spMkLst>
            <pc:docMk/>
            <pc:sldMk cId="3404845292" sldId="279"/>
            <ac:spMk id="3" creationId="{6D0A8CB0-30FF-B78C-5082-993C1F749EDC}"/>
          </ac:spMkLst>
        </pc:spChg>
        <pc:spChg chg="add del mod">
          <ac:chgData name="Trúc Quỳnh Võ Thị" userId="d3a72b9751383f94" providerId="LiveId" clId="{AB9AC98E-B971-974C-B2DB-7EE6809CC640}" dt="2022-12-15T16:28:15.408" v="820"/>
          <ac:spMkLst>
            <pc:docMk/>
            <pc:sldMk cId="3404845292" sldId="279"/>
            <ac:spMk id="4" creationId="{812C823A-B2C1-BE97-5822-9A794E3DB61F}"/>
          </ac:spMkLst>
        </pc:spChg>
        <pc:spChg chg="del">
          <ac:chgData name="Trúc Quỳnh Võ Thị" userId="d3a72b9751383f94" providerId="LiveId" clId="{AB9AC98E-B971-974C-B2DB-7EE6809CC640}" dt="2022-12-15T16:26:11.883" v="809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AB9AC98E-B971-974C-B2DB-7EE6809CC640}" dt="2022-12-15T15:30:00.726" v="79" actId="478"/>
          <ac:spMkLst>
            <pc:docMk/>
            <pc:sldMk cId="3404845292" sldId="279"/>
            <ac:spMk id="6" creationId="{E7434A7E-8210-C935-876C-E6B3B7CBE91E}"/>
          </ac:spMkLst>
        </pc:spChg>
        <pc:picChg chg="add mod">
          <ac:chgData name="Trúc Quỳnh Võ Thị" userId="d3a72b9751383f94" providerId="LiveId" clId="{AB9AC98E-B971-974C-B2DB-7EE6809CC640}" dt="2022-12-15T16:28:14.004" v="818" actId="14100"/>
          <ac:picMkLst>
            <pc:docMk/>
            <pc:sldMk cId="3404845292" sldId="279"/>
            <ac:picMk id="5122" creationId="{E6D5AFDA-93EE-1524-2A8A-69011FFF8168}"/>
          </ac:picMkLst>
        </pc:picChg>
      </pc:sldChg>
      <pc:sldChg chg="delSp modSp mod">
        <pc:chgData name="Trúc Quỳnh Võ Thị" userId="d3a72b9751383f94" providerId="LiveId" clId="{AB9AC98E-B971-974C-B2DB-7EE6809CC640}" dt="2022-12-15T17:11:58.865" v="833" actId="20577"/>
        <pc:sldMkLst>
          <pc:docMk/>
          <pc:sldMk cId="658201877" sldId="302"/>
        </pc:sldMkLst>
        <pc:spChg chg="del">
          <ac:chgData name="Trúc Quỳnh Võ Thị" userId="d3a72b9751383f94" providerId="LiveId" clId="{AB9AC98E-B971-974C-B2DB-7EE6809CC640}" dt="2022-12-15T16:21:23.039" v="737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AB9AC98E-B971-974C-B2DB-7EE6809CC640}" dt="2022-12-15T15:21:16.554" v="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28.507" v="1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37.085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26.053" v="803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11:58.865" v="8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47.319" v="808" actId="14100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00:56.206" v="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AB9AC98E-B971-974C-B2DB-7EE6809CC640}" dt="2022-12-15T16:29:47.835" v="827" actId="20577"/>
        <pc:sldMkLst>
          <pc:docMk/>
          <pc:sldMk cId="2275727840" sldId="314"/>
        </pc:sldMkLst>
        <pc:spChg chg="mod">
          <ac:chgData name="Trúc Quỳnh Võ Thị" userId="d3a72b9751383f94" providerId="LiveId" clId="{AB9AC98E-B971-974C-B2DB-7EE6809CC640}" dt="2022-12-15T16:29:47.835" v="827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AB9AC98E-B971-974C-B2DB-7EE6809CC640}" dt="2022-12-15T16:16:47.191" v="719" actId="20577"/>
        <pc:sldMkLst>
          <pc:docMk/>
          <pc:sldMk cId="387957963" sldId="330"/>
        </pc:sldMkLst>
        <pc:spChg chg="mod">
          <ac:chgData name="Trúc Quỳnh Võ Thị" userId="d3a72b9751383f94" providerId="LiveId" clId="{AB9AC98E-B971-974C-B2DB-7EE6809CC640}" dt="2022-12-15T16:16:47.191" v="71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delAnim modAnim">
        <pc:chgData name="Trúc Quỳnh Võ Thị" userId="d3a72b9751383f94" providerId="LiveId" clId="{AB9AC98E-B971-974C-B2DB-7EE6809CC640}" dt="2022-12-15T15:35:39.629" v="136"/>
        <pc:sldMkLst>
          <pc:docMk/>
          <pc:sldMk cId="599705848" sldId="331"/>
        </pc:sldMkLst>
        <pc:spChg chg="add del mod">
          <ac:chgData name="Trúc Quỳnh Võ Thị" userId="d3a72b9751383f94" providerId="LiveId" clId="{AB9AC98E-B971-974C-B2DB-7EE6809CC640}" dt="2022-12-15T15:34:17.381" v="110" actId="478"/>
          <ac:spMkLst>
            <pc:docMk/>
            <pc:sldMk cId="599705848" sldId="331"/>
            <ac:spMk id="4" creationId="{1F8366EB-4F60-F0AF-3105-7BF801BE5718}"/>
          </ac:spMkLst>
        </pc:spChg>
        <pc:spChg chg="add mod">
          <ac:chgData name="Trúc Quỳnh Võ Thị" userId="d3a72b9751383f94" providerId="LiveId" clId="{AB9AC98E-B971-974C-B2DB-7EE6809CC640}" dt="2022-12-15T15:34:53.774" v="119" actId="1076"/>
          <ac:spMkLst>
            <pc:docMk/>
            <pc:sldMk cId="599705848" sldId="331"/>
            <ac:spMk id="7" creationId="{87749E9D-D4C2-0B2F-5E97-43986EE45383}"/>
          </ac:spMkLst>
        </pc:spChg>
        <pc:spChg chg="mod">
          <ac:chgData name="Trúc Quỳnh Võ Thị" userId="d3a72b9751383f94" providerId="LiveId" clId="{AB9AC98E-B971-974C-B2DB-7EE6809CC640}" dt="2022-12-15T15:31:33.861" v="90" actId="20577"/>
          <ac:spMkLst>
            <pc:docMk/>
            <pc:sldMk cId="599705848" sldId="331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14.169" v="129" actId="1076"/>
          <ac:spMkLst>
            <pc:docMk/>
            <pc:sldMk cId="599705848" sldId="331"/>
            <ac:spMk id="9" creationId="{2085105C-A45C-BE2C-D6C4-53A94B2BDF1D}"/>
          </ac:spMkLst>
        </pc:spChg>
        <pc:spChg chg="add mod">
          <ac:chgData name="Trúc Quỳnh Võ Thị" userId="d3a72b9751383f94" providerId="LiveId" clId="{AB9AC98E-B971-974C-B2DB-7EE6809CC640}" dt="2022-12-15T15:35:19.254" v="130" actId="1076"/>
          <ac:spMkLst>
            <pc:docMk/>
            <pc:sldMk cId="599705848" sldId="331"/>
            <ac:spMk id="10" creationId="{0BDB9441-4463-40D6-E540-1D6353D6FF4F}"/>
          </ac:spMkLst>
        </pc:spChg>
        <pc:spChg chg="add mod">
          <ac:chgData name="Trúc Quỳnh Võ Thị" userId="d3a72b9751383f94" providerId="LiveId" clId="{AB9AC98E-B971-974C-B2DB-7EE6809CC640}" dt="2022-12-15T15:35:27.821" v="132" actId="1076"/>
          <ac:spMkLst>
            <pc:docMk/>
            <pc:sldMk cId="599705848" sldId="331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2:04.731" v="102" actId="20577"/>
          <ac:spMkLst>
            <pc:docMk/>
            <pc:sldMk cId="599705848" sldId="331"/>
            <ac:spMk id="12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32.306" v="134" actId="1076"/>
          <ac:spMkLst>
            <pc:docMk/>
            <pc:sldMk cId="599705848" sldId="331"/>
            <ac:spMk id="13" creationId="{19BB08CA-070B-F9C6-949B-0117ABD2C7D9}"/>
          </ac:spMkLst>
        </pc:spChg>
        <pc:spChg chg="mod">
          <ac:chgData name="Trúc Quỳnh Võ Thị" userId="d3a72b9751383f94" providerId="LiveId" clId="{AB9AC98E-B971-974C-B2DB-7EE6809CC640}" dt="2022-12-15T15:31:39.988" v="92" actId="20577"/>
          <ac:spMkLst>
            <pc:docMk/>
            <pc:sldMk cId="599705848" sldId="331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3:36.633" v="103" actId="478"/>
          <ac:picMkLst>
            <pc:docMk/>
            <pc:sldMk cId="599705848" sldId="331"/>
            <ac:picMk id="2" creationId="{200A7168-5C66-135D-5E92-12ED5AA8C3B7}"/>
          </ac:picMkLst>
        </pc:picChg>
        <pc:picChg chg="add mod">
          <ac:chgData name="Trúc Quỳnh Võ Thị" userId="d3a72b9751383f94" providerId="LiveId" clId="{AB9AC98E-B971-974C-B2DB-7EE6809CC640}" dt="2022-12-15T15:34:27.655" v="111" actId="1076"/>
          <ac:picMkLst>
            <pc:docMk/>
            <pc:sldMk cId="599705848" sldId="331"/>
            <ac:picMk id="3" creationId="{DFB569AB-0E77-40D0-80CF-347D4C875C2E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0" creationId="{A0491C02-FCDE-AAFA-79BD-26538D588214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2" creationId="{851375D2-926C-FB0B-7900-0296B1213ACD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4" creationId="{1D8EA6DD-D9B9-741B-B829-D40AC863334E}"/>
          </ac:picMkLst>
        </pc:picChg>
      </pc:sldChg>
      <pc:sldChg chg="del">
        <pc:chgData name="Trúc Quỳnh Võ Thị" userId="d3a72b9751383f94" providerId="LiveId" clId="{AB9AC98E-B971-974C-B2DB-7EE6809CC640}" dt="2022-12-15T15:30:30.523" v="80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AB9AC98E-B971-974C-B2DB-7EE6809CC640}" dt="2022-12-15T15:30:30.798" v="81" actId="2696"/>
        <pc:sldMkLst>
          <pc:docMk/>
          <pc:sldMk cId="1042767525" sldId="332"/>
        </pc:sldMkLst>
      </pc:sldChg>
      <pc:sldChg chg="addSp delSp modSp add mod delAnim modAnim">
        <pc:chgData name="Trúc Quỳnh Võ Thị" userId="d3a72b9751383f94" providerId="LiveId" clId="{AB9AC98E-B971-974C-B2DB-7EE6809CC640}" dt="2022-12-15T15:42:48.877" v="230" actId="20577"/>
        <pc:sldMkLst>
          <pc:docMk/>
          <pc:sldMk cId="3708264232" sldId="332"/>
        </pc:sldMkLst>
        <pc:spChg chg="add mod">
          <ac:chgData name="Trúc Quỳnh Võ Thị" userId="d3a72b9751383f94" providerId="LiveId" clId="{AB9AC98E-B971-974C-B2DB-7EE6809CC640}" dt="2022-12-15T15:42:48.877" v="230" actId="20577"/>
          <ac:spMkLst>
            <pc:docMk/>
            <pc:sldMk cId="3708264232" sldId="332"/>
            <ac:spMk id="4" creationId="{A1107FD9-458A-6188-30BF-E89AB4F243E6}"/>
          </ac:spMkLst>
        </pc:spChg>
        <pc:spChg chg="add del">
          <ac:chgData name="Trúc Quỳnh Võ Thị" userId="d3a72b9751383f94" providerId="LiveId" clId="{AB9AC98E-B971-974C-B2DB-7EE6809CC640}" dt="2022-12-15T15:41:51.331" v="213" actId="478"/>
          <ac:spMkLst>
            <pc:docMk/>
            <pc:sldMk cId="3708264232" sldId="332"/>
            <ac:spMk id="6" creationId="{044A7238-9BEA-0891-8578-AEFAF002E8A1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7" creationId="{87749E9D-D4C2-0B2F-5E97-43986EE45383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9" creationId="{2085105C-A45C-BE2C-D6C4-53A94B2BDF1D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0" creationId="{0BDB9441-4463-40D6-E540-1D6353D6FF4F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8:22.144" v="143" actId="20577"/>
          <ac:spMkLst>
            <pc:docMk/>
            <pc:sldMk cId="3708264232" sldId="332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3" creationId="{19BB08CA-070B-F9C6-949B-0117ABD2C7D9}"/>
          </ac:spMkLst>
        </pc:spChg>
        <pc:spChg chg="add mod">
          <ac:chgData name="Trúc Quỳnh Võ Thị" userId="d3a72b9751383f94" providerId="LiveId" clId="{AB9AC98E-B971-974C-B2DB-7EE6809CC640}" dt="2022-12-15T15:42:17.456" v="226" actId="20577"/>
          <ac:spMkLst>
            <pc:docMk/>
            <pc:sldMk cId="3708264232" sldId="332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38:13.575" v="139" actId="20577"/>
          <ac:spMkLst>
            <pc:docMk/>
            <pc:sldMk cId="3708264232" sldId="332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8:26.120" v="144" actId="478"/>
          <ac:picMkLst>
            <pc:docMk/>
            <pc:sldMk cId="3708264232" sldId="332"/>
            <ac:picMk id="3" creationId="{DFB569AB-0E77-40D0-80CF-347D4C875C2E}"/>
          </ac:picMkLst>
        </pc:picChg>
      </pc:sldChg>
      <pc:sldChg chg="add del">
        <pc:chgData name="Trúc Quỳnh Võ Thị" userId="d3a72b9751383f94" providerId="LiveId" clId="{AB9AC98E-B971-974C-B2DB-7EE6809CC640}" dt="2022-12-15T15:31:24.244" v="84" actId="2696"/>
        <pc:sldMkLst>
          <pc:docMk/>
          <pc:sldMk cId="1598477191" sldId="333"/>
        </pc:sldMkLst>
      </pc:sldChg>
      <pc:sldChg chg="addSp delSp modSp add mod delAnim modAnim">
        <pc:chgData name="Trúc Quỳnh Võ Thị" userId="d3a72b9751383f94" providerId="LiveId" clId="{AB9AC98E-B971-974C-B2DB-7EE6809CC640}" dt="2022-12-15T15:49:27.338" v="332" actId="1037"/>
        <pc:sldMkLst>
          <pc:docMk/>
          <pc:sldMk cId="3900017705" sldId="333"/>
        </pc:sldMkLst>
        <pc:spChg chg="del mod">
          <ac:chgData name="Trúc Quỳnh Võ Thị" userId="d3a72b9751383f94" providerId="LiveId" clId="{AB9AC98E-B971-974C-B2DB-7EE6809CC640}" dt="2022-12-15T15:44:49.207" v="251" actId="478"/>
          <ac:spMkLst>
            <pc:docMk/>
            <pc:sldMk cId="3900017705" sldId="333"/>
            <ac:spMk id="4" creationId="{A1107FD9-458A-6188-30BF-E89AB4F243E6}"/>
          </ac:spMkLst>
        </pc:spChg>
        <pc:spChg chg="add del mod">
          <ac:chgData name="Trúc Quỳnh Võ Thị" userId="d3a72b9751383f94" providerId="LiveId" clId="{AB9AC98E-B971-974C-B2DB-7EE6809CC640}" dt="2022-12-15T15:46:58.101" v="291"/>
          <ac:spMkLst>
            <pc:docMk/>
            <pc:sldMk cId="3900017705" sldId="333"/>
            <ac:spMk id="6" creationId="{4F55DF78-7E96-1834-163C-E9DC4EAC7D80}"/>
          </ac:spMkLst>
        </pc:spChg>
        <pc:spChg chg="mod">
          <ac:chgData name="Trúc Quỳnh Võ Thị" userId="d3a72b9751383f94" providerId="LiveId" clId="{AB9AC98E-B971-974C-B2DB-7EE6809CC640}" dt="2022-12-15T15:43:32.139" v="238" actId="20577"/>
          <ac:spMkLst>
            <pc:docMk/>
            <pc:sldMk cId="3900017705" sldId="333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9" creationId="{C8774DB2-892E-BB13-BD7A-AC92666EB047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5:44:04.493" v="247" actId="20577"/>
          <ac:spMkLst>
            <pc:docMk/>
            <pc:sldMk cId="3900017705" sldId="333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44:08.528" v="248" actId="478"/>
          <ac:spMkLst>
            <pc:docMk/>
            <pc:sldMk cId="3900017705" sldId="333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43:35.744" v="240" actId="20577"/>
          <ac:spMkLst>
            <pc:docMk/>
            <pc:sldMk cId="3900017705" sldId="333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AB9AC98E-B971-974C-B2DB-7EE6809CC640}" dt="2022-12-15T15:49:27.338" v="332" actId="1037"/>
          <ac:graphicFrameMkLst>
            <pc:docMk/>
            <pc:sldMk cId="3900017705" sldId="333"/>
            <ac:graphicFrameMk id="3" creationId="{9A98C277-AA96-99F0-D423-47FAC4949ABA}"/>
          </ac:graphicFrameMkLst>
        </pc:graphicFrameChg>
        <pc:picChg chg="add mod">
          <ac:chgData name="Trúc Quỳnh Võ Thị" userId="d3a72b9751383f94" providerId="LiveId" clId="{AB9AC98E-B971-974C-B2DB-7EE6809CC640}" dt="2022-12-15T15:48:34.470" v="316" actId="1076"/>
          <ac:picMkLst>
            <pc:docMk/>
            <pc:sldMk cId="3900017705" sldId="333"/>
            <ac:picMk id="2" creationId="{4053EC02-663D-05E3-8CD2-BDAF41024898}"/>
          </ac:picMkLst>
        </pc:picChg>
      </pc:sldChg>
      <pc:sldChg chg="del">
        <pc:chgData name="Trúc Quỳnh Võ Thị" userId="d3a72b9751383f94" providerId="LiveId" clId="{AB9AC98E-B971-974C-B2DB-7EE6809CC640}" dt="2022-12-15T15:31:25.284" v="85" actId="2696"/>
        <pc:sldMkLst>
          <pc:docMk/>
          <pc:sldMk cId="2130355887" sldId="334"/>
        </pc:sldMkLst>
      </pc:sldChg>
      <pc:sldChg chg="addSp delSp modSp add mod delAnim">
        <pc:chgData name="Trúc Quỳnh Võ Thị" userId="d3a72b9751383f94" providerId="LiveId" clId="{AB9AC98E-B971-974C-B2DB-7EE6809CC640}" dt="2022-12-15T17:21:27.901" v="979" actId="1076"/>
        <pc:sldMkLst>
          <pc:docMk/>
          <pc:sldMk cId="3639105708" sldId="334"/>
        </pc:sldMkLst>
        <pc:spChg chg="add mod">
          <ac:chgData name="Trúc Quỳnh Võ Thị" userId="d3a72b9751383f94" providerId="LiveId" clId="{AB9AC98E-B971-974C-B2DB-7EE6809CC640}" dt="2022-12-15T17:21:16.851" v="973" actId="1076"/>
          <ac:spMkLst>
            <pc:docMk/>
            <pc:sldMk cId="3639105708" sldId="334"/>
            <ac:spMk id="4" creationId="{4496557B-83A7-8385-922D-B76CA28DD124}"/>
          </ac:spMkLst>
        </pc:spChg>
        <pc:spChg chg="add del mod">
          <ac:chgData name="Trúc Quỳnh Võ Thị" userId="d3a72b9751383f94" providerId="LiveId" clId="{AB9AC98E-B971-974C-B2DB-7EE6809CC640}" dt="2022-12-15T16:11:01.308" v="708"/>
          <ac:spMkLst>
            <pc:docMk/>
            <pc:sldMk cId="3639105708" sldId="334"/>
            <ac:spMk id="6" creationId="{4A7764BB-981A-4C66-D418-384C97B5D931}"/>
          </ac:spMkLst>
        </pc:spChg>
        <pc:spChg chg="add del mod">
          <ac:chgData name="Trúc Quỳnh Võ Thị" userId="d3a72b9751383f94" providerId="LiveId" clId="{AB9AC98E-B971-974C-B2DB-7EE6809CC640}" dt="2022-12-15T17:21:17.452" v="975"/>
          <ac:spMkLst>
            <pc:docMk/>
            <pc:sldMk cId="3639105708" sldId="334"/>
            <ac:spMk id="7" creationId="{1E456769-C10B-FA06-835B-D867231485F1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9" creationId="{C8774DB2-892E-BB13-BD7A-AC92666EB047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7:20:05.620" v="839" actId="14100"/>
          <ac:spMkLst>
            <pc:docMk/>
            <pc:sldMk cId="3639105708" sldId="334"/>
            <ac:spMk id="1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55:59.643" v="335" actId="20577"/>
          <ac:spMkLst>
            <pc:docMk/>
            <pc:sldMk cId="3639105708" sldId="334"/>
            <ac:spMk id="17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6:02:48.202" v="355" actId="478"/>
          <ac:graphicFrameMkLst>
            <pc:docMk/>
            <pc:sldMk cId="3639105708" sldId="334"/>
            <ac:graphicFrameMk id="3" creationId="{9A98C277-AA96-99F0-D423-47FAC4949ABA}"/>
          </ac:graphicFrameMkLst>
        </pc:graphicFrameChg>
        <pc:picChg chg="del">
          <ac:chgData name="Trúc Quỳnh Võ Thị" userId="d3a72b9751383f94" providerId="LiveId" clId="{AB9AC98E-B971-974C-B2DB-7EE6809CC640}" dt="2022-12-15T16:03:44.881" v="360" actId="478"/>
          <ac:picMkLst>
            <pc:docMk/>
            <pc:sldMk cId="3639105708" sldId="334"/>
            <ac:picMk id="2" creationId="{4053EC02-663D-05E3-8CD2-BDAF41024898}"/>
          </ac:picMkLst>
        </pc:picChg>
        <pc:picChg chg="add mod">
          <ac:chgData name="Trúc Quỳnh Võ Thị" userId="d3a72b9751383f94" providerId="LiveId" clId="{AB9AC98E-B971-974C-B2DB-7EE6809CC640}" dt="2022-12-15T17:21:27.901" v="979" actId="1076"/>
          <ac:picMkLst>
            <pc:docMk/>
            <pc:sldMk cId="3639105708" sldId="334"/>
            <ac:picMk id="4098" creationId="{C7A61024-0B1B-FDA1-C679-C5DF7B6181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6195414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someone’s opinion about the 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impact of modern technology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a paragraph about the advantages or disadvantages of online learning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Students’ workbook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47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6" name="Picture 2" descr="Listening - Free education icons">
            <a:extLst>
              <a:ext uri="{FF2B5EF4-FFF2-40B4-BE49-F238E27FC236}">
                <a16:creationId xmlns:a16="http://schemas.microsoft.com/office/drawing/2014/main" id="{A549B59D-8D81-DC24-EE56-5B04DB27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90" y="3253595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79" y="2232538"/>
            <a:ext cx="2119568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20098"/>
            <a:ext cx="5758577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pairs. Discuss the following question.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8890" y="2601400"/>
            <a:ext cx="5755112" cy="12276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﻿Listen to the conversation and tick (✓) T (True) or F (False).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﻿Task 3: ﻿Listen again and choose the correct answer to each question.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4043982"/>
            <a:ext cx="5743692" cy="15795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﻿Look at the list below. Put the ideas about online learning in the correct columns.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﻿Write a paragraph (80 – 100 words) about the advantages or disadvantages of online learning. You can refer to the listening and the ideas in 4.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870288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541341"/>
            <a:ext cx="728461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93620"/>
            <a:ext cx="1012115" cy="1296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AF053B60-FDE3-2107-5B8F-CC773B1B79C2}"/>
              </a:ext>
            </a:extLst>
          </p:cNvPr>
          <p:cNvSpPr txBox="1"/>
          <p:nvPr/>
        </p:nvSpPr>
        <p:spPr>
          <a:xfrm>
            <a:off x="183293" y="3101368"/>
            <a:ext cx="4132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36113"/>
                </a:solidFill>
                <a:latin typeface="Bahnschrift" panose="020B0502040204020203" pitchFamily="34" charset="0"/>
              </a:rPr>
              <a:t>BROKEN TELEPHONE</a:t>
            </a:r>
            <a:endParaRPr lang="en-US" sz="4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122" name="Picture 2" descr="The Whisper Game Effect: How facts get turned into fake news — Rationable">
            <a:extLst>
              <a:ext uri="{FF2B5EF4-FFF2-40B4-BE49-F238E27FC236}">
                <a16:creationId xmlns:a16="http://schemas.microsoft.com/office/drawing/2014/main" id="{E6D5AFDA-93EE-1524-2A8A-69011FFF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5" y="2191264"/>
            <a:ext cx="6268092" cy="35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8086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﻿Work in groups. Which of the following do you think is more influenced by modern technology? Tick (﻿✓) your choice(s).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050" name="Picture 2" descr="Modes of Communication: Types, Meaning and Examples | Leverage Edu">
            <a:extLst>
              <a:ext uri="{FF2B5EF4-FFF2-40B4-BE49-F238E27FC236}">
                <a16:creationId xmlns:a16="http://schemas.microsoft.com/office/drawing/2014/main" id="{A0491C02-FCDE-AAFA-79BD-26538D588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684" r="10627" b="20203"/>
          <a:stretch/>
        </p:blipFill>
        <p:spPr bwMode="auto">
          <a:xfrm>
            <a:off x="7215238" y="2444148"/>
            <a:ext cx="3347478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0A7168-5C66-135D-5E92-12ED5AA8C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45" y="2622550"/>
            <a:ext cx="4254500" cy="1612900"/>
          </a:xfrm>
          <a:prstGeom prst="rect">
            <a:avLst/>
          </a:prstGeom>
        </p:spPr>
      </p:pic>
      <p:pic>
        <p:nvPicPr>
          <p:cNvPr id="2052" name="Picture 4" descr="Looking for Food Drinks in Delhi | Restaurants In Delhi | Bars &amp; Pubs In  Delhi">
            <a:extLst>
              <a:ext uri="{FF2B5EF4-FFF2-40B4-BE49-F238E27FC236}">
                <a16:creationId xmlns:a16="http://schemas.microsoft.com/office/drawing/2014/main" id="{851375D2-926C-FB0B-7900-0296B1213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12291" r="5787" b="3945"/>
          <a:stretch/>
        </p:blipFill>
        <p:spPr bwMode="auto">
          <a:xfrm>
            <a:off x="6392776" y="4430036"/>
            <a:ext cx="2496201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Tips to Get Distance Learners Motivated Right Now - 3P Learning">
            <a:extLst>
              <a:ext uri="{FF2B5EF4-FFF2-40B4-BE49-F238E27FC236}">
                <a16:creationId xmlns:a16="http://schemas.microsoft.com/office/drawing/2014/main" id="{1D8EA6DD-D9B9-741B-B829-D40AC863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77" y="4430036"/>
            <a:ext cx="2496201" cy="19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﻿Listen to the conversation and tick (✓)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569AB-0E77-40D0-80CF-347D4C87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15" y="1860193"/>
            <a:ext cx="4449010" cy="4822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7204364" y="2579316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5105C-A45C-BE2C-D6C4-53A94B2BDF1D}"/>
              </a:ext>
            </a:extLst>
          </p:cNvPr>
          <p:cNvSpPr txBox="1"/>
          <p:nvPr/>
        </p:nvSpPr>
        <p:spPr>
          <a:xfrm>
            <a:off x="7252089" y="3410312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9441-4463-40D6-E540-1D6353D6FF4F}"/>
              </a:ext>
            </a:extLst>
          </p:cNvPr>
          <p:cNvSpPr txBox="1"/>
          <p:nvPr/>
        </p:nvSpPr>
        <p:spPr>
          <a:xfrm>
            <a:off x="7736998" y="4129435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FB829-BBC2-B294-9930-F274BFE5C893}"/>
              </a:ext>
            </a:extLst>
          </p:cNvPr>
          <p:cNvSpPr txBox="1"/>
          <p:nvPr/>
        </p:nvSpPr>
        <p:spPr>
          <a:xfrm>
            <a:off x="7736998" y="4937700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B08CA-070B-F9C6-949B-0117ABD2C7D9}"/>
              </a:ext>
            </a:extLst>
          </p:cNvPr>
          <p:cNvSpPr txBox="1"/>
          <p:nvPr/>
        </p:nvSpPr>
        <p:spPr>
          <a:xfrm>
            <a:off x="7204364" y="5807862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﻿Listen again and choose the correct answer 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07FD9-458A-6188-30BF-E89AB4F243E6}"/>
              </a:ext>
            </a:extLst>
          </p:cNvPr>
          <p:cNvSpPr txBox="1"/>
          <p:nvPr/>
        </p:nvSpPr>
        <p:spPr>
          <a:xfrm>
            <a:off x="1203645" y="1757553"/>
            <a:ext cx="9076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200" b="1" dirty="0">
                <a:solidFill>
                  <a:srgbClr val="E07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﻿1. 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The talk is generally about ______.</a:t>
            </a:r>
          </a:p>
          <a:p>
            <a:r>
              <a:rPr lang="en-VN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the impact of modern technology</a:t>
            </a:r>
          </a:p>
          <a:p>
            <a:r>
              <a:rPr lang="en-VN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the good points of online learning</a:t>
            </a:r>
          </a:p>
          <a:p>
            <a:r>
              <a:rPr lang="en-VN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the weak points of online learning</a:t>
            </a:r>
          </a:p>
          <a:p>
            <a:r>
              <a:rPr lang="en-US" sz="2200" b="1" dirty="0">
                <a:solidFill>
                  <a:srgbClr val="E07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﻿2.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Both Mai and Chris think that modern technology is ______.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changing greatly	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changing our lifestyle	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entertaining us</a:t>
            </a:r>
          </a:p>
          <a:p>
            <a:r>
              <a:rPr lang="en-US" sz="2200" b="1" dirty="0">
                <a:solidFill>
                  <a:srgbClr val="E07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 wants to go to class because ______.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online learning doesn’t work for her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 likes to get up early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 wants to interact with her teachers and friends</a:t>
            </a:r>
          </a:p>
          <a:p>
            <a:r>
              <a:rPr lang="en-US" sz="2200" b="1" dirty="0">
                <a:solidFill>
                  <a:srgbClr val="E07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Which of the following is true?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 and Chris are classmates.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 and Chris have similar ideas about online learning.</a:t>
            </a:r>
          </a:p>
          <a:p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 thinks online learning has some weak points.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4B356772-1C7D-6A73-18EB-C16EA908DB59}"/>
              </a:ext>
            </a:extLst>
          </p:cNvPr>
          <p:cNvSpPr txBox="1"/>
          <p:nvPr/>
        </p:nvSpPr>
        <p:spPr>
          <a:xfrm>
            <a:off x="10673469" y="1757553"/>
            <a:ext cx="8682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A </a:t>
            </a:r>
          </a:p>
          <a:p>
            <a:r>
              <a:rPr lang="pt-BR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pt-BR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BR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pt-BR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 </a:t>
            </a:r>
          </a:p>
          <a:p>
            <a:r>
              <a:rPr lang="pt-BR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C </a:t>
            </a:r>
          </a:p>
        </p:txBody>
      </p:sp>
    </p:spTree>
    <p:extLst>
      <p:ext uri="{BB962C8B-B14F-4D97-AF65-F5344CB8AC3E}">
        <p14:creationId xmlns:p14="http://schemas.microsoft.com/office/powerpoint/2010/main" val="3708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8086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﻿Look at the list below. Put the ideas about online learning in the correct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id="{4053EC02-663D-05E3-8CD2-BDAF41024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889724"/>
            <a:ext cx="4886439" cy="3132751"/>
          </a:xfrm>
          <a:prstGeom prst="rect">
            <a:avLst/>
          </a:prstGeom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9A98C277-AA96-99F0-D423-47FAC4949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2295"/>
              </p:ext>
            </p:extLst>
          </p:nvPr>
        </p:nvGraphicFramePr>
        <p:xfrm>
          <a:off x="5657720" y="2277637"/>
          <a:ext cx="5964083" cy="3721381"/>
        </p:xfrm>
        <a:graphic>
          <a:graphicData uri="http://schemas.openxmlformats.org/drawingml/2006/table">
            <a:tbl>
              <a:tblPr/>
              <a:tblGrid>
                <a:gridCol w="2530314">
                  <a:extLst>
                    <a:ext uri="{9D8B030D-6E8A-4147-A177-3AD203B41FA5}">
                      <a16:colId xmlns:a16="http://schemas.microsoft.com/office/drawing/2014/main" val="809260382"/>
                    </a:ext>
                  </a:extLst>
                </a:gridCol>
                <a:gridCol w="3433769">
                  <a:extLst>
                    <a:ext uri="{9D8B030D-6E8A-4147-A177-3AD203B41FA5}">
                      <a16:colId xmlns:a16="http://schemas.microsoft.com/office/drawing/2014/main" val="3195512827"/>
                    </a:ext>
                  </a:extLst>
                </a:gridCol>
              </a:tblGrid>
              <a:tr h="601553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 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20813"/>
                  </a:ext>
                </a:extLst>
              </a:tr>
              <a:tr h="3119828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7246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774DB2-892E-BB13-BD7A-AC92666EB047}"/>
              </a:ext>
            </a:extLst>
          </p:cNvPr>
          <p:cNvSpPr txBox="1"/>
          <p:nvPr/>
        </p:nvSpPr>
        <p:spPr>
          <a:xfrm>
            <a:off x="5922065" y="3117272"/>
            <a:ext cx="21065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﻿- convenient</a:t>
            </a:r>
          </a:p>
          <a:p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- comfortable</a:t>
            </a:r>
          </a:p>
          <a:p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- more freedom</a:t>
            </a:r>
          </a:p>
          <a:p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- independent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DEE0D-D160-585F-ABA3-0C298616026F}"/>
              </a:ext>
            </a:extLst>
          </p:cNvPr>
          <p:cNvSpPr txBox="1"/>
          <p:nvPr/>
        </p:nvSpPr>
        <p:spPr>
          <a:xfrm>
            <a:off x="8395981" y="3126062"/>
            <a:ext cx="310328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﻿- difficult to concentrate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no real interaction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harmful to our eyes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expensive equipment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25752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﻿Write a paragraph (80 – 100 words) about the advantages OR disadvantages of online learning. You can refer to the listening and the ideas in 4.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4098" name="Picture 2" descr="Education: Addressing gaps in online learning | The Edge Markets">
            <a:extLst>
              <a:ext uri="{FF2B5EF4-FFF2-40B4-BE49-F238E27FC236}">
                <a16:creationId xmlns:a16="http://schemas.microsoft.com/office/drawing/2014/main" id="{C7A61024-0B1B-FDA1-C679-C5DF7B618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 bwMode="auto">
          <a:xfrm>
            <a:off x="6939445" y="3429000"/>
            <a:ext cx="4050969" cy="25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4496557B-83A7-8385-922D-B76CA28DD124}"/>
              </a:ext>
            </a:extLst>
          </p:cNvPr>
          <p:cNvSpPr txBox="1"/>
          <p:nvPr/>
        </p:nvSpPr>
        <p:spPr>
          <a:xfrm>
            <a:off x="1201586" y="2740363"/>
            <a:ext cx="56365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Online learning has a lot of benefits. First, .................................................. ............................................................</a:t>
            </a:r>
          </a:p>
          <a:p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</a:p>
          <a:p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</a:p>
          <a:p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</a:p>
          <a:p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63910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3961</TotalTime>
  <Words>506</Words>
  <Application>Microsoft Macintosh PowerPoint</Application>
  <PresentationFormat>Widescreen</PresentationFormat>
  <Paragraphs>101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Trúc Quỳnh Võ Thị</cp:lastModifiedBy>
  <cp:revision>203</cp:revision>
  <dcterms:created xsi:type="dcterms:W3CDTF">2020-12-09T02:04:09Z</dcterms:created>
  <dcterms:modified xsi:type="dcterms:W3CDTF">2022-12-15T17:21:28Z</dcterms:modified>
</cp:coreProperties>
</file>