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1" r:id="rId4"/>
    <p:sldId id="259" r:id="rId5"/>
    <p:sldId id="282" r:id="rId6"/>
    <p:sldId id="260" r:id="rId7"/>
    <p:sldId id="263" r:id="rId8"/>
    <p:sldId id="264" r:id="rId9"/>
    <p:sldId id="265" r:id="rId10"/>
    <p:sldId id="28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5" r:id="rId22"/>
    <p:sldId id="276" r:id="rId23"/>
    <p:sldId id="277" r:id="rId24"/>
    <p:sldId id="278" r:id="rId25"/>
    <p:sldId id="284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5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AB4F9-D46E-45D1-A891-20002A545E39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ADBAE-9F53-470E-840D-E95A9FD2B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9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2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2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4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7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8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5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5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92F7F-EBDA-4F74-B687-E2ED1FD16EE6}" type="datetimeFigureOut">
              <a:rPr lang="en-US" smtClean="0"/>
              <a:t>29/7/2022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0E477-4749-42E8-878F-F3F56211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486400"/>
            <a:ext cx="8610600" cy="1219200"/>
          </a:xfrm>
        </p:spPr>
        <p:txBody>
          <a:bodyPr>
            <a:no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Công trình văn hóa trên có tên gọi là gì? Công trình này được xây dựng vào thời kì nào? Em có hiểu hiết gì về quốc gia này?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" y="228600"/>
            <a:ext cx="787450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7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7200"/>
            <a:ext cx="85471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685800" y="1427163"/>
            <a:ext cx="2438400" cy="4516437"/>
          </a:xfrm>
          <a:prstGeom prst="horizont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Khai thác tư liệu trong SGK cho em biết điều gì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tế của Vương quốc Lan Xang?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75581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otched Right Arrow 5"/>
          <p:cNvSpPr/>
          <p:nvPr/>
        </p:nvSpPr>
        <p:spPr>
          <a:xfrm>
            <a:off x="3200400" y="3200400"/>
            <a:ext cx="609600" cy="30480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endParaRPr lang="vi-VN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7"/>
            <a:ext cx="85471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914400" y="1676400"/>
            <a:ext cx="7162800" cy="4495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Thảo luận nhóm:</a:t>
            </a:r>
          </a:p>
          <a:p>
            <a:pPr algn="ctr"/>
            <a:endParaRPr lang="vi-VN" sz="3200" dirty="0" smtClean="0">
              <a:latin typeface="+mj-lt"/>
            </a:endParaRPr>
          </a:p>
          <a:p>
            <a:pPr algn="ctr"/>
            <a:r>
              <a:rPr lang="vi-VN" sz="3200" dirty="0" smtClean="0">
                <a:latin typeface="+mj-lt"/>
              </a:rPr>
              <a:t>Trình </a:t>
            </a:r>
            <a:r>
              <a:rPr lang="vi-VN" sz="3200" dirty="0">
                <a:latin typeface="+mj-lt"/>
              </a:rPr>
              <a:t>bày sự phát triển và thịnh vượng về tổ chức nhà nước, kinh tế-xã hội, ngoại </a:t>
            </a:r>
            <a:r>
              <a:rPr lang="vi-VN" sz="3200" dirty="0" smtClean="0">
                <a:latin typeface="+mj-lt"/>
              </a:rPr>
              <a:t>giao?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74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 smtClean="0"/>
              <a:t>  Vương </a:t>
            </a:r>
            <a:r>
              <a:rPr lang="vi-VN" dirty="0"/>
              <a:t>quốc được chia thành 7 mường (tỉnh).</a:t>
            </a:r>
          </a:p>
          <a:p>
            <a:pPr marL="0" indent="0">
              <a:buNone/>
            </a:pPr>
            <a:r>
              <a:rPr lang="vi-VN" dirty="0" smtClean="0"/>
              <a:t>  Đứng </a:t>
            </a:r>
            <a:r>
              <a:rPr lang="vi-VN" dirty="0"/>
              <a:t>đầu nhà nước là vua dưới vua có một phó tướng và 7 quan đại thần kiêm tổng đốc tỉnh.</a:t>
            </a:r>
          </a:p>
          <a:p>
            <a:pPr marL="0" indent="0">
              <a:buNone/>
            </a:pPr>
            <a:r>
              <a:rPr lang="vi-VN" dirty="0" smtClean="0"/>
              <a:t>  Quân </a:t>
            </a:r>
            <a:r>
              <a:rPr lang="vi-VN" dirty="0"/>
              <a:t>đội bao gồm quân thường trực của nhà vua và quân địa phương.</a:t>
            </a:r>
          </a:p>
          <a:p>
            <a:pPr marL="0" indent="0">
              <a:buNone/>
            </a:pPr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-33528" y="1752600"/>
            <a:ext cx="74295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723900" cy="38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" y="4419600"/>
            <a:ext cx="723900" cy="39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85800" y="533399"/>
            <a:ext cx="911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Nhóm 1: Tổ chức nhà nước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82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z="2400" dirty="0">
                <a:latin typeface="+mj-lt"/>
              </a:rPr>
              <a:t>Sản xuất nông nghiệp thủ công nghiệp và chăn nuôi gia súc khá phát triển.</a:t>
            </a:r>
          </a:p>
          <a:p>
            <a:r>
              <a:rPr lang="vi-VN" sz="2400" dirty="0" smtClean="0">
                <a:latin typeface="+mj-lt"/>
              </a:rPr>
              <a:t>Việc </a:t>
            </a:r>
            <a:r>
              <a:rPr lang="vi-VN" sz="2400" dirty="0">
                <a:latin typeface="+mj-lt"/>
              </a:rPr>
              <a:t>khai thác các sản vật quý </a:t>
            </a:r>
            <a:r>
              <a:rPr lang="vi-VN" sz="2400" dirty="0" smtClean="0">
                <a:latin typeface="+mj-lt"/>
              </a:rPr>
              <a:t>được chú </a:t>
            </a:r>
            <a:r>
              <a:rPr lang="vi-VN" sz="2400" dirty="0">
                <a:latin typeface="+mj-lt"/>
              </a:rPr>
              <a:t>trọng.</a:t>
            </a:r>
          </a:p>
          <a:p>
            <a:r>
              <a:rPr lang="vi-VN" sz="2400" dirty="0">
                <a:latin typeface="+mj-lt"/>
              </a:rPr>
              <a:t> Trao đổi buôn bán vượt ra </a:t>
            </a:r>
            <a:r>
              <a:rPr lang="vi-VN" sz="2400" dirty="0" smtClean="0">
                <a:latin typeface="+mj-lt"/>
              </a:rPr>
              <a:t>ngoài </a:t>
            </a:r>
            <a:r>
              <a:rPr lang="vi-VN" sz="2400" dirty="0">
                <a:latin typeface="+mj-lt"/>
              </a:rPr>
              <a:t>biên giới.</a:t>
            </a:r>
          </a:p>
          <a:p>
            <a:r>
              <a:rPr lang="vi-VN" sz="2400" dirty="0">
                <a:latin typeface="+mj-lt"/>
              </a:rPr>
              <a:t> Cuộc sống của cư dân thanh bình </a:t>
            </a:r>
            <a:r>
              <a:rPr lang="vi-VN" sz="2400" dirty="0" smtClean="0">
                <a:latin typeface="+mj-lt"/>
              </a:rPr>
              <a:t>sung </a:t>
            </a:r>
            <a:r>
              <a:rPr lang="vi-VN" sz="2400" dirty="0">
                <a:latin typeface="+mj-lt"/>
              </a:rPr>
              <a:t>túc.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1" y="3276600"/>
            <a:ext cx="3200401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38600"/>
            <a:ext cx="38862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533400"/>
            <a:ext cx="8109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Nhóm 2: Kinh tế - xã hội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9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609600"/>
            <a:ext cx="6686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Nhóm 3: Ngoại giao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1143000" y="1676400"/>
            <a:ext cx="6934200" cy="40386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</a:p>
        </p:txBody>
      </p:sp>
    </p:spTree>
    <p:extLst>
      <p:ext uri="{BB962C8B-B14F-4D97-AF65-F5344CB8AC3E}">
        <p14:creationId xmlns:p14="http://schemas.microsoft.com/office/powerpoint/2010/main" val="8054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5534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" y="1676400"/>
            <a:ext cx="88884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6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vi-VN" dirty="0" smtClean="0"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</a:rPr>
              <a:t> Một số nét tiêu biểu về văn hóa</a:t>
            </a:r>
            <a:br>
              <a:rPr lang="vi-VN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vi-VN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TẬP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30353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43" y="1981200"/>
            <a:ext cx="30353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16525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22700"/>
            <a:ext cx="304165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5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001000" cy="6172200"/>
          </a:xfrm>
        </p:spPr>
        <p:txBody>
          <a:bodyPr/>
          <a:lstStyle/>
          <a:p>
            <a:pPr marL="0" indent="0" algn="just">
              <a:buNone/>
            </a:pPr>
            <a:r>
              <a:rPr lang="vi-VN" dirty="0"/>
              <a:t> </a:t>
            </a:r>
            <a:r>
              <a:rPr lang="vi-VN" dirty="0" smtClean="0"/>
              <a:t>          : </a:t>
            </a:r>
            <a:r>
              <a:rPr lang="vi-VN" dirty="0"/>
              <a:t>Người Lào sáng tạo ra chữ </a:t>
            </a:r>
            <a:r>
              <a:rPr lang="vi-VN" dirty="0" smtClean="0"/>
              <a:t>viết     riêng </a:t>
            </a:r>
            <a:r>
              <a:rPr lang="vi-VN" dirty="0"/>
              <a:t>của mình trên cơ sở chữ viết của Campuchia và Mianma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6781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Ribbon 3"/>
          <p:cNvSpPr/>
          <p:nvPr/>
        </p:nvSpPr>
        <p:spPr>
          <a:xfrm>
            <a:off x="-15240" y="152400"/>
            <a:ext cx="1767840" cy="10698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5867400" cy="3733800"/>
          </a:xfrm>
        </p:spPr>
        <p:txBody>
          <a:bodyPr>
            <a:normAutofit/>
          </a:bodyPr>
          <a:lstStyle/>
          <a:p>
            <a:pPr algn="just"/>
            <a:r>
              <a:rPr lang="vi-VN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Đời sống </a:t>
            </a:r>
            <a:r>
              <a:rPr lang="vi-VN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tinh </a:t>
            </a:r>
            <a:r>
              <a:rPr lang="vi-VN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thần:</a:t>
            </a:r>
            <a:r>
              <a:rPr lang="vi-VN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vi-VN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vi-VN" sz="3200" dirty="0" smtClean="0"/>
              <a:t>Họ </a:t>
            </a:r>
            <a:r>
              <a:rPr lang="vi-VN" sz="3200" dirty="0"/>
              <a:t>thích ca múa nhạc nên đã sẵn tạo ra những điệu múa vui tươi cởi mở như điệu múa hoa Chăm-pa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599"/>
            <a:ext cx="2170113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5486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5280" y="533400"/>
            <a:ext cx="8229600" cy="5516563"/>
          </a:xfrm>
        </p:spPr>
        <p:txBody>
          <a:bodyPr/>
          <a:lstStyle/>
          <a:p>
            <a:pPr marL="0" indent="0">
              <a:buNone/>
            </a:pPr>
            <a:r>
              <a:rPr lang="vi-VN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     </a:t>
            </a:r>
            <a:r>
              <a:rPr lang="en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r>
              <a:rPr lang="vi-VN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:</a:t>
            </a:r>
            <a:endParaRPr lang="en-US" dirty="0"/>
          </a:p>
          <a:p>
            <a:pPr marL="0" indent="0" algn="just">
              <a:buNone/>
            </a:pPr>
            <a:r>
              <a:rPr lang="vi-VN" dirty="0" smtClean="0"/>
              <a:t>      Nhiều </a:t>
            </a:r>
            <a:r>
              <a:rPr lang="vi-VN" dirty="0"/>
              <a:t>công trình kiến trúc Phật giáo được xây dựng tiêu biểu là Thạt Luồng.</a:t>
            </a:r>
          </a:p>
          <a:p>
            <a:pPr marL="0" indent="0">
              <a:buNone/>
            </a:pPr>
            <a:r>
              <a:rPr lang="vi-VN" dirty="0" smtClean="0"/>
              <a:t>  </a:t>
            </a:r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152400" y="3048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5346700" cy="46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7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5" y="1111103"/>
            <a:ext cx="6681787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314" y="609600"/>
            <a:ext cx="52010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Bài 7: VƯƠNG QUỐC LÀO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42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Thạt Luổng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6667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670844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505450"/>
            <a:ext cx="91440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6" y="609600"/>
            <a:ext cx="764520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2" y="5715000"/>
            <a:ext cx="91567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1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600200"/>
            <a:ext cx="60346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3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18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78" y="1828800"/>
            <a:ext cx="659644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3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504" y="304800"/>
            <a:ext cx="8229600" cy="5135563"/>
          </a:xfrm>
        </p:spPr>
        <p:txBody>
          <a:bodyPr/>
          <a:lstStyle/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dirty="0" smtClean="0"/>
              <a:t>Quizizz:https://quizizz.com/join?gc=731138&amp;source=liveDashboard</a:t>
            </a:r>
          </a:p>
          <a:p>
            <a:pPr marL="0" indent="0" algn="ctr">
              <a:buNone/>
            </a:pPr>
            <a:endParaRPr lang="vi-VN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vi-VN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Cách chơi: </a:t>
            </a:r>
          </a:p>
          <a:p>
            <a:pPr marL="0" indent="0">
              <a:buNone/>
            </a:pPr>
            <a:r>
              <a:rPr lang="vi-VN" dirty="0" smtClean="0"/>
              <a:t>Các em hãy lấy điện thoại thông minh, máy tính đăng nhập theo đường linh để trả lời câu hỏi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304800"/>
            <a:ext cx="3370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chơi: 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1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Vận dụng</a:t>
            </a:r>
            <a:endParaRPr lang="en-US" dirty="0"/>
          </a:p>
        </p:txBody>
      </p:sp>
      <p:sp>
        <p:nvSpPr>
          <p:cNvPr id="4" name="Oval Callout 3"/>
          <p:cNvSpPr/>
          <p:nvPr/>
        </p:nvSpPr>
        <p:spPr>
          <a:xfrm>
            <a:off x="533400" y="1447800"/>
            <a:ext cx="8229600" cy="4343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PV: Cho biết tên 1 bài hát nổi tiếng của Lào đã được dịch ra lời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việt? Người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Việt Nam ta đã từng múa theo lời bài hát đó?</a:t>
            </a:r>
          </a:p>
        </p:txBody>
      </p:sp>
    </p:spTree>
    <p:extLst>
      <p:ext uri="{BB962C8B-B14F-4D97-AF65-F5344CB8AC3E}">
        <p14:creationId xmlns:p14="http://schemas.microsoft.com/office/powerpoint/2010/main" val="34830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2667000" y="1295400"/>
            <a:ext cx="6324600" cy="4648200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? Em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hãy cho biết chủ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đầu tiên của nước Lào là ai?Đến thế kỉ XIII họ còn chung sống hòa hợp với ai?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là người đã thống nhất các mường Lào?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200"/>
            <a:ext cx="8229600" cy="129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ptagon 1"/>
          <p:cNvSpPr/>
          <p:nvPr/>
        </p:nvSpPr>
        <p:spPr>
          <a:xfrm>
            <a:off x="457200" y="1066800"/>
            <a:ext cx="2362200" cy="1676400"/>
          </a:xfrm>
          <a:prstGeom prst="hept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Thảo luận cặp đôi: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667000" y="2286000"/>
            <a:ext cx="457200" cy="152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12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Người Lào Thơng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1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6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848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048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" y="533400"/>
            <a:ext cx="8210973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8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772400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8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886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08" y="1371600"/>
            <a:ext cx="38465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7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" y="2209800"/>
            <a:ext cx="8956040" cy="14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3581400"/>
            <a:ext cx="88884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85471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415</Words>
  <Application>Microsoft Office PowerPoint</Application>
  <PresentationFormat>On-screen Show (4:3)</PresentationFormat>
  <Paragraphs>41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Người Lào Thơng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Một số nét tiêu biểu về văn hóa </vt:lpstr>
      <vt:lpstr>PowerPoint Presentation</vt:lpstr>
      <vt:lpstr>Đời sống tinh thần: Họ thích ca múa nhạc nên đã sẵn tạo ra những điệu múa vui tươi cởi mở như điệu múa hoa Chăm-pa. </vt:lpstr>
      <vt:lpstr>PowerPoint Presentation</vt:lpstr>
      <vt:lpstr>Thạt Luổng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2022-07-25T09:02:40Z</dcterms:created>
  <dcterms:modified xsi:type="dcterms:W3CDTF">2022-07-29T16:03:32Z</dcterms:modified>
</cp:coreProperties>
</file>