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WMgef4yIZdKI1Ql3ZA9FXiqh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C1256C-BB50-4905-B2FB-ACC1B6EF20B4}">
  <a:tblStyle styleId="{E6C1256C-BB50-4905-B2FB-ACC1B6EF20B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8436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631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95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649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450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028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92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434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841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092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034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73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1416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779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083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0988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512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068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89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439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18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06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000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251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166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0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/>
        </p:nvSpPr>
        <p:spPr>
          <a:xfrm>
            <a:off x="864872" y="15865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well-known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487066" y="4368261"/>
            <a:ext cx="52727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nổi tiếng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1752112" y="3188113"/>
            <a:ext cx="27426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/ˌwel ˈnəʊn/ </a:t>
            </a:r>
            <a:endParaRPr/>
          </a:p>
        </p:txBody>
      </p:sp>
      <p:pic>
        <p:nvPicPr>
          <p:cNvPr id="219" name="Google Shape;2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8067" y="2026790"/>
            <a:ext cx="520625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/>
        </p:nvSpPr>
        <p:spPr>
          <a:xfrm>
            <a:off x="487067" y="15978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royal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1077185" y="45994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thuộc về hoàng gia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2064742" y="3252090"/>
            <a:ext cx="1571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/ˈrɔɪəl/</a:t>
            </a:r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061" y="2043254"/>
            <a:ext cx="4325769" cy="287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/>
        </p:nvSpPr>
        <p:spPr>
          <a:xfrm>
            <a:off x="643554" y="151678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projector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1054605" y="442138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máy chiếu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1745387" y="3159757"/>
            <a:ext cx="2827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/prəˈdʒektər/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892" y="2174226"/>
            <a:ext cx="5001392" cy="261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13"/>
          <p:cNvGraphicFramePr/>
          <p:nvPr/>
        </p:nvGraphicFramePr>
        <p:xfrm>
          <a:off x="1305721" y="1549578"/>
          <a:ext cx="9399925" cy="4372175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3024325"/>
                <a:gridCol w="2799550"/>
                <a:gridCol w="3576050"/>
              </a:tblGrid>
              <a:tr h="56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95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/faʊnd/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thành lập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</a:tr>
              <a:tr h="99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well-known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/ˌwelˈnəʊn/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nổi tiếng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</a:tr>
              <a:tr h="983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royal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/ˈrɔɪəl/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thuộc về hoàng gia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</a:tr>
              <a:tr h="876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projector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/prəˈdʒektər/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máy chiếu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250" name="Google Shape;2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PRE-READING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978383" y="1372947"/>
            <a:ext cx="105456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pictures and answer the questions.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6096000" y="2715990"/>
            <a:ext cx="6096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pictures?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do you know about them?</a:t>
            </a:r>
            <a:endParaRPr/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4">
            <a:alphaModFix/>
          </a:blip>
          <a:srcRect l="2058" t="6247" r="2015"/>
          <a:stretch/>
        </p:blipFill>
        <p:spPr>
          <a:xfrm>
            <a:off x="275193" y="2569234"/>
            <a:ext cx="5616980" cy="284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49306">
            <a:off x="1136063" y="2417847"/>
            <a:ext cx="1911571" cy="80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/>
          <p:nvPr/>
        </p:nvSpPr>
        <p:spPr>
          <a:xfrm>
            <a:off x="1008591" y="1382460"/>
            <a:ext cx="996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and answer the questions.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539852" y="2108159"/>
            <a:ext cx="10414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Quoc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Hoc – Hue?</a:t>
            </a:r>
            <a:endParaRPr dirty="0"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were some of the well-known students of the school?</a:t>
            </a:r>
            <a:endParaRPr dirty="0"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students like?</a:t>
            </a:r>
            <a:endParaRPr dirty="0"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English labs does it have?</a:t>
            </a:r>
            <a:endParaRPr dirty="0"/>
          </a:p>
        </p:txBody>
      </p:sp>
      <p:sp>
        <p:nvSpPr>
          <p:cNvPr id="276" name="Google Shape;276;p15"/>
          <p:cNvSpPr/>
          <p:nvPr/>
        </p:nvSpPr>
        <p:spPr>
          <a:xfrm>
            <a:off x="1008591" y="2915801"/>
            <a:ext cx="19259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It’s in Hue . </a:t>
            </a:r>
            <a:endParaRPr sz="2800" b="1" i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1008591" y="3972534"/>
            <a:ext cx="82895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Ho Chi Minh, Vo Nguyen </a:t>
            </a:r>
            <a:r>
              <a:rPr lang="en-US" sz="2800" b="1" i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Giap</a:t>
            </a: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i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Xuan</a:t>
            </a: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Dieu</a:t>
            </a: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sp>
        <p:nvSpPr>
          <p:cNvPr id="278" name="Google Shape;278;p15"/>
          <p:cNvSpPr/>
          <p:nvPr/>
        </p:nvSpPr>
        <p:spPr>
          <a:xfrm>
            <a:off x="1008600" y="5123527"/>
            <a:ext cx="625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intelligent and hard-working. </a:t>
            </a:r>
            <a:endParaRPr dirty="0"/>
          </a:p>
        </p:txBody>
      </p:sp>
      <p:sp>
        <p:nvSpPr>
          <p:cNvPr id="279" name="Google Shape;279;p15"/>
          <p:cNvSpPr/>
          <p:nvPr/>
        </p:nvSpPr>
        <p:spPr>
          <a:xfrm>
            <a:off x="1096692" y="6095502"/>
            <a:ext cx="36757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 has two English labs.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/>
          <p:nvPr/>
        </p:nvSpPr>
        <p:spPr>
          <a:xfrm>
            <a:off x="831677" y="1320623"/>
            <a:ext cx="114681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again and complete the table. Then report it to the class.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326076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378861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graphicFrame>
        <p:nvGraphicFramePr>
          <p:cNvPr id="290" name="Google Shape;290;p16"/>
          <p:cNvGraphicFramePr/>
          <p:nvPr/>
        </p:nvGraphicFramePr>
        <p:xfrm>
          <a:off x="966993" y="2214979"/>
          <a:ext cx="10952475" cy="2743240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2916525"/>
                <a:gridCol w="803595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Quoc Hoc - Hue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facilities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sp>
        <p:nvSpPr>
          <p:cNvPr id="291" name="Google Shape;291;p16"/>
          <p:cNvSpPr/>
          <p:nvPr/>
        </p:nvSpPr>
        <p:spPr>
          <a:xfrm>
            <a:off x="3918390" y="2699340"/>
            <a:ext cx="56509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 the bank of the Huong River, in Hue </a:t>
            </a:r>
            <a:endParaRPr/>
          </a:p>
        </p:txBody>
      </p:sp>
      <p:sp>
        <p:nvSpPr>
          <p:cNvPr id="292" name="Google Shape;292;p16"/>
          <p:cNvSpPr/>
          <p:nvPr/>
        </p:nvSpPr>
        <p:spPr>
          <a:xfrm>
            <a:off x="3929679" y="3191783"/>
            <a:ext cx="409830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Intelligent and hard-working </a:t>
            </a: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3907100" y="3661648"/>
            <a:ext cx="783759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Over 50 classrooms (with TVs, projectors, computers), a swimming pool, a library, two English labs, four computer rooms, and many other modern facilities. </a:t>
            </a: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993855" y="5173740"/>
            <a:ext cx="820128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8A8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name of the school is Quoc Hoc – Hue.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06" name="Google Shape;306;p17"/>
          <p:cNvCxnSpPr>
            <a:stCxn id="300" idx="3"/>
            <a:endCxn id="30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7" name="Google Shape;307;p17"/>
          <p:cNvCxnSpPr>
            <a:stCxn id="301" idx="1"/>
            <a:endCxn id="30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Google Shape;308;p1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/>
        </p:nvSpPr>
        <p:spPr>
          <a:xfrm>
            <a:off x="1092883" y="1312510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with the information in the table.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5425914" y="2411659"/>
            <a:ext cx="6572596" cy="318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is the full name of the school?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Where is it?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are the students like?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facilities does the school have?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601" y="2411659"/>
            <a:ext cx="4958102" cy="3259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/>
          <p:nvPr/>
        </p:nvSpPr>
        <p:spPr>
          <a:xfrm>
            <a:off x="1078805" y="1248813"/>
            <a:ext cx="103455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Tell about your school. You can use the suggestions in Task 4 (full name, location, students, and school facilities).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9"/>
          <p:cNvSpPr txBox="1"/>
          <p:nvPr/>
        </p:nvSpPr>
        <p:spPr>
          <a:xfrm>
            <a:off x="487067" y="207665"/>
            <a:ext cx="92942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1183195" y="2309019"/>
            <a:ext cx="7418938" cy="149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I’d like to talk about my school …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327150" y="229764"/>
            <a:ext cx="67876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2" name="Google Shape;102;p2"/>
          <p:cNvGrpSpPr/>
          <p:nvPr/>
        </p:nvGrpSpPr>
        <p:grpSpPr>
          <a:xfrm>
            <a:off x="1966284" y="2467231"/>
            <a:ext cx="8188266" cy="4345463"/>
            <a:chOff x="2784" y="49922"/>
            <a:chExt cx="8188266" cy="4345463"/>
          </a:xfrm>
        </p:grpSpPr>
        <p:sp>
          <p:nvSpPr>
            <p:cNvPr id="103" name="Google Shape;103;p2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7594" y="2612532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7478" y="2597091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0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0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0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0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0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47" name="Google Shape;347;p20"/>
          <p:cNvCxnSpPr>
            <a:stCxn id="340" idx="3"/>
            <a:endCxn id="34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8" name="Google Shape;348;p20"/>
          <p:cNvCxnSpPr>
            <a:stCxn id="341" idx="1"/>
            <a:endCxn id="34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9" name="Google Shape;349;p20"/>
          <p:cNvCxnSpPr>
            <a:stCxn id="342" idx="3"/>
            <a:endCxn id="343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0" name="Google Shape;350;p20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1"/>
          <p:cNvSpPr txBox="1"/>
          <p:nvPr/>
        </p:nvSpPr>
        <p:spPr>
          <a:xfrm>
            <a:off x="487066" y="207665"/>
            <a:ext cx="74334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POST-READING &amp; 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1681" y="1987755"/>
            <a:ext cx="4508241" cy="297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give comments for your friends and vote for the most interesting and informative presentation.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1" descr="O Que é Feedback - Jornada do Ges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4168" y="1463648"/>
            <a:ext cx="6219622" cy="4763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2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76" name="Google Shape;376;p22"/>
          <p:cNvCxnSpPr>
            <a:stCxn id="369" idx="3"/>
            <a:endCxn id="370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7" name="Google Shape;377;p22"/>
          <p:cNvCxnSpPr>
            <a:stCxn id="370" idx="1"/>
            <a:endCxn id="371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8" name="Google Shape;378;p22"/>
          <p:cNvCxnSpPr>
            <a:stCxn id="371" idx="3"/>
            <a:endCxn id="372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9" name="Google Shape;379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2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22"/>
          <p:cNvCxnSpPr>
            <a:stCxn id="372" idx="1"/>
            <a:endCxn id="382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4" name="Google Shape;384;p22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394" name="Google Shape;39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Google Shape;396;p23"/>
          <p:cNvGrpSpPr/>
          <p:nvPr/>
        </p:nvGrpSpPr>
        <p:grpSpPr>
          <a:xfrm>
            <a:off x="2095376" y="2092107"/>
            <a:ext cx="8188266" cy="4345463"/>
            <a:chOff x="2784" y="49922"/>
            <a:chExt cx="8188266" cy="4345463"/>
          </a:xfrm>
        </p:grpSpPr>
        <p:sp>
          <p:nvSpPr>
            <p:cNvPr id="397" name="Google Shape;397;p23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3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6686" y="2237408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6570" y="2221967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19" name="Google Shape;4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Skills 2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1670" y="3434864"/>
            <a:ext cx="2762736" cy="276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reading skill about a famous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speaking skill: talking about one’s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138" name="Google Shape;138;p4"/>
          <p:cNvCxnSpPr>
            <a:stCxn id="131" idx="3"/>
            <a:endCxn id="132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9" name="Google Shape;139;p4"/>
          <p:cNvCxnSpPr>
            <a:stCxn id="132" idx="1"/>
            <a:endCxn id="133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0" name="Google Shape;140;p4"/>
          <p:cNvCxnSpPr>
            <a:stCxn id="133" idx="3"/>
            <a:endCxn id="134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1" name="Google Shape;141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4"/>
          <p:cNvCxnSpPr>
            <a:stCxn id="134" idx="1"/>
            <a:endCxn id="144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622692" y="1303261"/>
            <a:ext cx="1950600" cy="6552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158" name="Google Shape;158;p5" descr="🙋🏻‍♂️ Man Raising Hand: Light Skin Tone Emoj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42" y="3466003"/>
            <a:ext cx="1796996" cy="179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Person raising hand emoji clipart. Free download transparent .PNG |  Creazil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3422" y="3124139"/>
            <a:ext cx="2138860" cy="2138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5559032" y="2692911"/>
            <a:ext cx="551901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the topic of reading.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enhance students’ skills of cooperating with team mates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533402" y="5724598"/>
            <a:ext cx="33201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playground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5051480" y="5724596"/>
            <a:ext cx="20890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gym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8742744" y="5724596"/>
            <a:ext cx="27735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room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78" y="2171300"/>
            <a:ext cx="3202294" cy="31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0228" y="2812908"/>
            <a:ext cx="3571539" cy="201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8623" y="2175187"/>
            <a:ext cx="3321758" cy="311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2461647" y="5624186"/>
            <a:ext cx="25234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library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7619105" y="5624187"/>
            <a:ext cx="27494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swimming pool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976" y="2426310"/>
            <a:ext cx="5076791" cy="285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638" y="2426310"/>
            <a:ext cx="4646407" cy="285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8"/>
          <p:cNvCxnSpPr>
            <a:stCxn id="192" idx="3"/>
            <a:endCxn id="193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7" name="Google Shape;19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/>
        </p:nvSpPr>
        <p:spPr>
          <a:xfrm>
            <a:off x="269554" y="17107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found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691519" y="457341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 lập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1859711" y="3273975"/>
            <a:ext cx="17145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/faʊnd/</a:t>
            </a:r>
            <a:endParaRPr/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l="5086"/>
          <a:stretch/>
        </p:blipFill>
        <p:spPr>
          <a:xfrm>
            <a:off x="7303910" y="1472654"/>
            <a:ext cx="4176889" cy="419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Widescreen</PresentationFormat>
  <Paragraphs>194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Courier New</vt:lpstr>
      <vt:lpstr>Open Sans</vt:lpstr>
      <vt:lpstr>Noto Sans Symbols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AutoBVT</cp:lastModifiedBy>
  <cp:revision>1</cp:revision>
  <dcterms:created xsi:type="dcterms:W3CDTF">2020-12-09T02:04:09Z</dcterms:created>
  <dcterms:modified xsi:type="dcterms:W3CDTF">2022-12-20T01:09:27Z</dcterms:modified>
</cp:coreProperties>
</file>