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wD4+DGZrDwWFCZm8oa4uGrvv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0587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28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100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64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334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75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106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49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65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6256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914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98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33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88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732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91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520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71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25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92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991658" y="1304440"/>
            <a:ext cx="106618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an interview between a reporter and two students. Circle the appropriate option (A, B, or C) to complete each sentence.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710006" y="2307403"/>
            <a:ext cx="11338560" cy="360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 dirty="0" err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0" i="0" dirty="0" err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are talking about _____. 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subjects 	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school timetables	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are members of _____ club(s).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one			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two			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1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Green Club </a:t>
            </a:r>
            <a:r>
              <a:rPr lang="en-US" sz="2400" b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cleans streets on _____.</a:t>
            </a: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afternoons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Saturday mornings	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Sunday afternoons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They grow _____ in the school garden.</a:t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flowers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0" i="0" dirty="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8853469" y="2807409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5308653" y="3716783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1554394" y="4554187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1600028" y="5520963"/>
            <a:ext cx="379200" cy="394800"/>
          </a:xfrm>
          <a:prstGeom prst="ellipse">
            <a:avLst/>
          </a:prstGeom>
          <a:noFill/>
          <a:ln w="28575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200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WHILE-LISTENING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989673" y="1367750"/>
            <a:ext cx="996477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 to the interview again and answer the questions.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756756" y="2189229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 Trang’s club members encourage their classmates to do?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does the reporter think about their activities?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When and where do Nam’s club members grow vegetables?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143013" y="2630798"/>
            <a:ext cx="9658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encourage their classmates to recycle glass, cans and paper.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/>
          <p:nvPr/>
        </p:nvSpPr>
        <p:spPr>
          <a:xfrm>
            <a:off x="1143013" y="3724014"/>
            <a:ext cx="878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 reporter thinks their activities protect the environment.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/>
          <p:nvPr/>
        </p:nvSpPr>
        <p:spPr>
          <a:xfrm>
            <a:off x="1143013" y="4746997"/>
            <a:ext cx="825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They grow vegetables in the school garden after school.</a:t>
            </a:r>
            <a:endParaRPr sz="2800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5850" y="13532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49" name="Google Shape;249;p12"/>
          <p:cNvCxnSpPr>
            <a:stCxn id="243" idx="3"/>
            <a:endCxn id="24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50" name="Google Shape;250;p12"/>
          <p:cNvCxnSpPr>
            <a:stCxn id="244" idx="1"/>
            <a:endCxn id="245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1" name="Google Shape;251;p1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2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54" name="Google Shape;254;p12"/>
          <p:cNvSpPr/>
          <p:nvPr/>
        </p:nvSpPr>
        <p:spPr>
          <a:xfrm>
            <a:off x="5580310" y="5307402"/>
            <a:ext cx="58278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teach students how to write school’s outdoor activities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12" descr="Quill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7070" y="5240222"/>
            <a:ext cx="1458898" cy="145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PRE-WRITING</a:t>
            </a:r>
            <a:endParaRPr/>
          </a:p>
        </p:txBody>
      </p:sp>
      <p:sp>
        <p:nvSpPr>
          <p:cNvPr id="263" name="Google Shape;263;p13"/>
          <p:cNvSpPr txBox="1"/>
          <p:nvPr/>
        </p:nvSpPr>
        <p:spPr>
          <a:xfrm>
            <a:off x="1000387" y="1373128"/>
            <a:ext cx="108447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school’s outdoor activities.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66" name="Google Shape;266;p13"/>
          <p:cNvSpPr txBox="1"/>
          <p:nvPr/>
        </p:nvSpPr>
        <p:spPr>
          <a:xfrm>
            <a:off x="1083513" y="2435580"/>
            <a:ext cx="10678487" cy="264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you take part in at school?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Which outdoor activity do you like the best?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8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you like doing it?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WHILE-WRITING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989673" y="1313480"/>
            <a:ext cx="102371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paragraph of about 70 words about an outdoor activity at your school. You can use the information in Task 4. 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4878" y="2254686"/>
            <a:ext cx="5297722" cy="403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291" name="Google Shape;291;p15"/>
          <p:cNvCxnSpPr>
            <a:stCxn id="284" idx="3"/>
            <a:endCxn id="285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p15"/>
          <p:cNvCxnSpPr>
            <a:stCxn id="285" idx="1"/>
            <a:endCxn id="286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p15"/>
          <p:cNvCxnSpPr>
            <a:stCxn id="286" idx="3"/>
            <a:endCxn id="287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4" name="Google Shape;294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6" descr="Carousel Brainstorm - YouTube"/>
          <p:cNvPicPr preferRelativeResize="0"/>
          <p:nvPr/>
        </p:nvPicPr>
        <p:blipFill rotWithShape="1">
          <a:blip r:embed="rId3">
            <a:alphaModFix/>
          </a:blip>
          <a:srcRect r="49629"/>
          <a:stretch/>
        </p:blipFill>
        <p:spPr>
          <a:xfrm>
            <a:off x="758633" y="1758182"/>
            <a:ext cx="4101235" cy="457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6" descr="Carousel Brainstorm - YouTube"/>
          <p:cNvPicPr preferRelativeResize="0"/>
          <p:nvPr/>
        </p:nvPicPr>
        <p:blipFill rotWithShape="1">
          <a:blip r:embed="rId3">
            <a:alphaModFix/>
          </a:blip>
          <a:srcRect l="53506"/>
          <a:stretch/>
        </p:blipFill>
        <p:spPr>
          <a:xfrm>
            <a:off x="7693457" y="1758182"/>
            <a:ext cx="3955558" cy="47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 GALLERY 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6"/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can: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and see others’ work</a:t>
            </a:r>
            <a:endParaRPr/>
          </a:p>
          <a:p>
            <a:pPr marL="457200" marR="0" lvl="0" indent="-4572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comments to one another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POST-LISTENING &amp; WRITING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7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7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7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7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322" name="Google Shape;322;p17"/>
          <p:cNvCxnSpPr>
            <a:stCxn id="315" idx="3"/>
            <a:endCxn id="316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3" name="Google Shape;323;p17"/>
          <p:cNvCxnSpPr>
            <a:stCxn id="316" idx="1"/>
            <a:endCxn id="317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4" name="Google Shape;324;p17"/>
          <p:cNvCxnSpPr>
            <a:stCxn id="317" idx="3"/>
            <a:endCxn id="318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5" name="Google Shape;325;p1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p17"/>
          <p:cNvCxnSpPr>
            <a:stCxn id="318" idx="1"/>
            <a:endCxn id="328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0" name="Google Shape;330;p17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7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38" name="Google Shape;33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40" name="Google Shape;3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 txBox="1"/>
          <p:nvPr/>
        </p:nvSpPr>
        <p:spPr>
          <a:xfrm>
            <a:off x="4369829" y="2356057"/>
            <a:ext cx="759543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learnt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83" y="2365879"/>
            <a:ext cx="3315990" cy="331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Looking back &amp;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327149" y="229764"/>
            <a:ext cx="73069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58619" y="2947958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075765" y="2264607"/>
            <a:ext cx="1051771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for general and special information about school activities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short paragraph about outdoor activities at one’s school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05024" y="433541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333112" y="5350473"/>
            <a:ext cx="1950732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POST-LISTENING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WRITING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608436" y="3951116"/>
            <a:ext cx="5893690" cy="1356276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Work in pairs. Ask and answer questions about your school’s outdoor activities.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Write a paragraph of about 70 words about an outdoor activity at your school. </a:t>
            </a:r>
            <a:endParaRPr/>
          </a:p>
        </p:txBody>
      </p:sp>
      <p:cxnSp>
        <p:nvCxnSpPr>
          <p:cNvPr id="123" name="Google Shape;123;p4"/>
          <p:cNvCxnSpPr>
            <a:stCxn id="116" idx="3"/>
            <a:endCxn id="117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7" idx="1"/>
            <a:endCxn id="118" idx="0"/>
          </p:cNvCxnSpPr>
          <p:nvPr/>
        </p:nvCxnSpPr>
        <p:spPr>
          <a:xfrm flipH="1">
            <a:off x="1880302" y="2898477"/>
            <a:ext cx="1335900" cy="1437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18" idx="3"/>
            <a:endCxn id="119" idx="0"/>
          </p:cNvCxnSpPr>
          <p:nvPr/>
        </p:nvCxnSpPr>
        <p:spPr>
          <a:xfrm>
            <a:off x="2855757" y="4663121"/>
            <a:ext cx="1452600" cy="687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" name="Google Shape;126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938506" y="603253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19" idx="1"/>
            <a:endCxn id="129" idx="0"/>
          </p:cNvCxnSpPr>
          <p:nvPr/>
        </p:nvCxnSpPr>
        <p:spPr>
          <a:xfrm flipH="1">
            <a:off x="1913812" y="5662215"/>
            <a:ext cx="1419300" cy="370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5616923" y="5991684"/>
            <a:ext cx="5899473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614177" y="5399478"/>
            <a:ext cx="5902219" cy="50289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6: Class gallery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5654689" y="2601400"/>
            <a:ext cx="582784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waken up students’ interest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873" y="2541420"/>
            <a:ext cx="3619696" cy="240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339481" y="5525100"/>
            <a:ext cx="90443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The school year usually begins  _ _  September 5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every year.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339481" y="4692532"/>
            <a:ext cx="65774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Quoc Hoc – Hue was  _ _ _ _ _ _ _  in 1986.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339481" y="3945464"/>
            <a:ext cx="76754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My and Phong are members of “Go Green  _ _ _ _ .”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9481" y="1264577"/>
            <a:ext cx="22878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What is this?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336339" y="1954386"/>
            <a:ext cx="288405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PLAYG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</a:t>
            </a:r>
            <a:endParaRPr sz="3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42446" y="1285544"/>
            <a:ext cx="23491865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 descr="School Zone - Commercial Playground Bundle - All People Can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6051" y="1237584"/>
            <a:ext cx="4535010" cy="25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/>
          <p:nvPr/>
        </p:nvSpPr>
        <p:spPr>
          <a:xfrm>
            <a:off x="310939" y="2027564"/>
            <a:ext cx="288091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 _ _ _</a:t>
            </a:r>
            <a:endParaRPr sz="2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374313" y="3087041"/>
            <a:ext cx="1978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SUBJEC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339481" y="3163241"/>
            <a:ext cx="53142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My favourite _ _ _ _ _ _ _ is Maths.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6471051" y="3873897"/>
            <a:ext cx="12522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654854" y="4606431"/>
            <a:ext cx="20858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4930109" y="5453533"/>
            <a:ext cx="7617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30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6"/>
          <p:cNvCxnSpPr>
            <a:stCxn id="155" idx="3"/>
          </p:cNvCxnSpPr>
          <p:nvPr/>
        </p:nvCxnSpPr>
        <p:spPr>
          <a:xfrm>
            <a:off x="2627287" y="1495410"/>
            <a:ext cx="3113400" cy="638100"/>
          </a:xfrm>
          <a:prstGeom prst="straightConnector1">
            <a:avLst/>
          </a:prstGeom>
          <a:noFill/>
          <a:ln w="5715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63572" y="1627699"/>
            <a:ext cx="35974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hidden word: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344388" y="3918608"/>
            <a:ext cx="30380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 _ _ _ _ _ _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4302710" y="1634977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ROTUODO</a:t>
            </a:r>
            <a:endParaRPr sz="36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4302710" y="3857052"/>
            <a:ext cx="306846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B2A5"/>
                </a:solidFill>
                <a:latin typeface="Arial"/>
                <a:ea typeface="Arial"/>
                <a:cs typeface="Arial"/>
                <a:sym typeface="Arial"/>
              </a:rPr>
              <a:t>OUTDOOR</a:t>
            </a:r>
            <a:endParaRPr sz="4400" b="1">
              <a:solidFill>
                <a:srgbClr val="00B2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7" name="Google Shape;177;p7"/>
          <p:cNvCxnSpPr/>
          <p:nvPr/>
        </p:nvCxnSpPr>
        <p:spPr>
          <a:xfrm>
            <a:off x="5574853" y="2494862"/>
            <a:ext cx="0" cy="1173092"/>
          </a:xfrm>
          <a:prstGeom prst="straightConnector1">
            <a:avLst/>
          </a:prstGeom>
          <a:noFill/>
          <a:ln w="76200" cap="flat" cmpd="sng">
            <a:solidFill>
              <a:srgbClr val="00A9A5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3216202" y="257077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5588839" y="1202756"/>
            <a:ext cx="5893690" cy="59789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The hidden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5588839" y="1913573"/>
            <a:ext cx="5893690" cy="1935938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Work in pairs. Look at the pictures and discuss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Listen to an interview between a reporter and two students. Circle the appropriate option (A, B, or C) to complete each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Listen again and answer the questions.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8"/>
          <p:cNvCxnSpPr>
            <a:stCxn id="183" idx="3"/>
            <a:endCxn id="184" idx="0"/>
          </p:cNvCxnSpPr>
          <p:nvPr/>
        </p:nvCxnSpPr>
        <p:spPr>
          <a:xfrm>
            <a:off x="2855757" y="1557058"/>
            <a:ext cx="1335900" cy="1013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8" name="Google Shape;18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"/>
          <p:cNvSpPr txBox="1"/>
          <p:nvPr/>
        </p:nvSpPr>
        <p:spPr>
          <a:xfrm>
            <a:off x="4787235" y="518493"/>
            <a:ext cx="2573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6: SKILLS 2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5470113" y="4442811"/>
            <a:ext cx="582784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help students develop listening skills for general and specific information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8" descr="Headphones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3497" y="4148489"/>
            <a:ext cx="1771650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PRE-LISTENING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042458" y="1398528"/>
            <a:ext cx="99647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 pairs. Look at the pictures and discuss the questions.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403750" y="2178800"/>
            <a:ext cx="7089300" cy="1250100"/>
          </a:xfrm>
          <a:prstGeom prst="wedgeRoundRectCallout">
            <a:avLst>
              <a:gd name="adj1" fmla="val -45155"/>
              <a:gd name="adj2" fmla="val 70346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What outdoor activities do they take part in?</a:t>
            </a:r>
            <a:endParaRPr/>
          </a:p>
          <a:p>
            <a:pPr marL="514350" marR="0" lvl="0" indent="-3619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24202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Why do they do these activities?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9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1585" y="1962833"/>
            <a:ext cx="2210027" cy="221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2150" y="3608700"/>
            <a:ext cx="6972676" cy="31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Widescreen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Noto Sans Symbols</vt:lpstr>
      <vt:lpstr>Arial</vt:lpstr>
      <vt:lpstr>Open Sans</vt:lpstr>
      <vt:lpstr>Courier New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AutoBVT</cp:lastModifiedBy>
  <cp:revision>1</cp:revision>
  <dcterms:created xsi:type="dcterms:W3CDTF">2020-12-09T02:04:09Z</dcterms:created>
  <dcterms:modified xsi:type="dcterms:W3CDTF">2022-12-20T01:27:21Z</dcterms:modified>
</cp:coreProperties>
</file>