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2.wav" ContentType="audio/wav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  <p:sldMasterId id="2147483950" r:id="rId2"/>
    <p:sldMasterId id="2147483963" r:id="rId3"/>
    <p:sldMasterId id="2147483976" r:id="rId4"/>
  </p:sldMasterIdLst>
  <p:notesMasterIdLst>
    <p:notesMasterId r:id="rId36"/>
  </p:notesMasterIdLst>
  <p:sldIdLst>
    <p:sldId id="341" r:id="rId5"/>
    <p:sldId id="343" r:id="rId6"/>
    <p:sldId id="256" r:id="rId7"/>
    <p:sldId id="344" r:id="rId8"/>
    <p:sldId id="345" r:id="rId9"/>
    <p:sldId id="346" r:id="rId10"/>
    <p:sldId id="347" r:id="rId11"/>
    <p:sldId id="348" r:id="rId12"/>
    <p:sldId id="350" r:id="rId13"/>
    <p:sldId id="352" r:id="rId14"/>
    <p:sldId id="276" r:id="rId15"/>
    <p:sldId id="337" r:id="rId16"/>
    <p:sldId id="298" r:id="rId17"/>
    <p:sldId id="354" r:id="rId18"/>
    <p:sldId id="353" r:id="rId19"/>
    <p:sldId id="360" r:id="rId20"/>
    <p:sldId id="361" r:id="rId21"/>
    <p:sldId id="362" r:id="rId22"/>
    <p:sldId id="363" r:id="rId23"/>
    <p:sldId id="364" r:id="rId24"/>
    <p:sldId id="366" r:id="rId25"/>
    <p:sldId id="367" r:id="rId26"/>
    <p:sldId id="368" r:id="rId27"/>
    <p:sldId id="365" r:id="rId28"/>
    <p:sldId id="370" r:id="rId29"/>
    <p:sldId id="371" r:id="rId30"/>
    <p:sldId id="373" r:id="rId31"/>
    <p:sldId id="372" r:id="rId32"/>
    <p:sldId id="376" r:id="rId33"/>
    <p:sldId id="369" r:id="rId34"/>
    <p:sldId id="37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00B2A5"/>
    <a:srgbClr val="FF99FF"/>
    <a:srgbClr val="F2F2F2"/>
    <a:srgbClr val="CBEAF0"/>
    <a:srgbClr val="0FB7BD"/>
    <a:srgbClr val="00A9A5"/>
    <a:srgbClr val="FFDAAB"/>
    <a:srgbClr val="F7941E"/>
    <a:srgbClr val="48C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EFD15-BAF5-4BF2-8F04-A36684B0CB18}" v="1" dt="2022-01-11T02:58:18.252"/>
    <p1510:client id="{E222AFE6-5853-4D33-9C76-03C774C25FF8}" v="840" dt="2022-01-12T01:52:16.8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A45C7-BC6F-4CE6-A92B-F0210A9EE179}" type="doc">
      <dgm:prSet loTypeId="urn:microsoft.com/office/officeart/2005/8/layout/hierarchy6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138440-8C7F-42A6-AFCE-20CD97ADA59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TRAFFIC</a:t>
          </a:r>
        </a:p>
      </dgm:t>
    </dgm:pt>
    <dgm:pt modelId="{961517A1-E814-4B7E-A5D8-DA435C766227}" type="parTrans" cxnId="{7F66552D-1C11-4D5F-9135-8A8635AC0836}">
      <dgm:prSet/>
      <dgm:spPr/>
      <dgm:t>
        <a:bodyPr/>
        <a:lstStyle/>
        <a:p>
          <a:endParaRPr lang="en-US"/>
        </a:p>
      </dgm:t>
    </dgm:pt>
    <dgm:pt modelId="{10A80970-D021-4F8B-954E-4B49EE1CDE1D}" type="sibTrans" cxnId="{7F66552D-1C11-4D5F-9135-8A8635AC0836}">
      <dgm:prSet/>
      <dgm:spPr/>
      <dgm:t>
        <a:bodyPr/>
        <a:lstStyle/>
        <a:p>
          <a:endParaRPr lang="en-US"/>
        </a:p>
      </dgm:t>
    </dgm:pt>
    <dgm:pt modelId="{AFB6757D-97B1-4663-A950-1062202544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MEANS OF TRANSPORT</a:t>
          </a:r>
        </a:p>
      </dgm:t>
    </dgm:pt>
    <dgm:pt modelId="{22089469-5445-4D8B-99BD-E1622C43E548}" type="parTrans" cxnId="{9D7B226F-F060-4C81-A130-8A3BCD9D231B}">
      <dgm:prSet/>
      <dgm:spPr/>
      <dgm:t>
        <a:bodyPr/>
        <a:lstStyle/>
        <a:p>
          <a:endParaRPr lang="en-US"/>
        </a:p>
      </dgm:t>
    </dgm:pt>
    <dgm:pt modelId="{3236EDA7-D232-4A3C-B9FE-787F36C40C84}" type="sibTrans" cxnId="{9D7B226F-F060-4C81-A130-8A3BCD9D231B}">
      <dgm:prSet/>
      <dgm:spPr/>
      <dgm:t>
        <a:bodyPr/>
        <a:lstStyle/>
        <a:p>
          <a:endParaRPr lang="en-US"/>
        </a:p>
      </dgm:t>
    </dgm:pt>
    <dgm:pt modelId="{4D34579A-D08A-4E9D-B0CA-6D1F986E7460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TRAFFIC PROBLEMS</a:t>
          </a:r>
        </a:p>
      </dgm:t>
    </dgm:pt>
    <dgm:pt modelId="{3767878D-9188-4EDE-B794-72364805D09D}" type="parTrans" cxnId="{BB3C0FA3-C3DB-4E00-BBDB-FA07DC035DB4}">
      <dgm:prSet/>
      <dgm:spPr/>
      <dgm:t>
        <a:bodyPr/>
        <a:lstStyle/>
        <a:p>
          <a:endParaRPr lang="en-US"/>
        </a:p>
      </dgm:t>
    </dgm:pt>
    <dgm:pt modelId="{03C441E1-2E66-4223-BDC5-7A7459FED054}" type="sibTrans" cxnId="{BB3C0FA3-C3DB-4E00-BBDB-FA07DC035DB4}">
      <dgm:prSet/>
      <dgm:spPr/>
      <dgm:t>
        <a:bodyPr/>
        <a:lstStyle/>
        <a:p>
          <a:endParaRPr lang="en-US"/>
        </a:p>
      </dgm:t>
    </dgm:pt>
    <dgm:pt modelId="{EAF7E57C-151F-4B32-A2D6-EEA8D5E54C75}">
      <dgm:prSet phldrT="[Text]"/>
      <dgm:spPr/>
      <dgm:t>
        <a:bodyPr/>
        <a:lstStyle/>
        <a:p>
          <a:r>
            <a:rPr lang="en-US" dirty="0"/>
            <a:t>Topic of the unit</a:t>
          </a:r>
        </a:p>
      </dgm:t>
    </dgm:pt>
    <dgm:pt modelId="{FF62B74E-AC00-459C-A44D-520B263996E8}" type="parTrans" cxnId="{8EF0B0FD-B369-4C4B-902F-A2C3C5176AF4}">
      <dgm:prSet/>
      <dgm:spPr/>
      <dgm:t>
        <a:bodyPr/>
        <a:lstStyle/>
        <a:p>
          <a:endParaRPr lang="en-US"/>
        </a:p>
      </dgm:t>
    </dgm:pt>
    <dgm:pt modelId="{261669B4-91E3-4539-BDF7-CC9329C53401}" type="sibTrans" cxnId="{8EF0B0FD-B369-4C4B-902F-A2C3C5176AF4}">
      <dgm:prSet/>
      <dgm:spPr/>
      <dgm:t>
        <a:bodyPr/>
        <a:lstStyle/>
        <a:p>
          <a:endParaRPr lang="en-US"/>
        </a:p>
      </dgm:t>
    </dgm:pt>
    <dgm:pt modelId="{72FFDE77-F3BF-4EDF-B0CF-E38F076CA10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077299E1-68F8-4DBF-A150-B5D458A1B2EF}" type="parTrans" cxnId="{ABD22CF5-0318-4A3D-8323-74021E22373D}">
      <dgm:prSet/>
      <dgm:spPr/>
      <dgm:t>
        <a:bodyPr/>
        <a:lstStyle/>
        <a:p>
          <a:endParaRPr lang="en-US"/>
        </a:p>
      </dgm:t>
    </dgm:pt>
    <dgm:pt modelId="{6048DCAA-ECF9-4987-98AE-35B97655FD38}" type="sibTrans" cxnId="{ABD22CF5-0318-4A3D-8323-74021E22373D}">
      <dgm:prSet/>
      <dgm:spPr/>
      <dgm:t>
        <a:bodyPr/>
        <a:lstStyle/>
        <a:p>
          <a:endParaRPr lang="en-US"/>
        </a:p>
      </dgm:t>
    </dgm:pt>
    <dgm:pt modelId="{E342C70F-7F9B-4E48-B1D0-F23735F2769C}" type="pres">
      <dgm:prSet presAssocID="{BC4A45C7-BC6F-4CE6-A92B-F0210A9EE1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8B4A7C-EA64-499B-A3D9-4A6197CC6A27}" type="pres">
      <dgm:prSet presAssocID="{BC4A45C7-BC6F-4CE6-A92B-F0210A9EE179}" presName="hierFlow" presStyleCnt="0"/>
      <dgm:spPr/>
    </dgm:pt>
    <dgm:pt modelId="{3E34D8A0-7CD8-49B8-BF27-2F7BB3DCC27F}" type="pres">
      <dgm:prSet presAssocID="{BC4A45C7-BC6F-4CE6-A92B-F0210A9EE179}" presName="firstBuf" presStyleCnt="0"/>
      <dgm:spPr/>
    </dgm:pt>
    <dgm:pt modelId="{EF4292B8-DE80-4518-89F6-4C067D19BE5D}" type="pres">
      <dgm:prSet presAssocID="{BC4A45C7-BC6F-4CE6-A92B-F0210A9EE1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E23AC7-49FB-48C5-B063-5B9C7697434D}" type="pres">
      <dgm:prSet presAssocID="{66138440-8C7F-42A6-AFCE-20CD97ADA595}" presName="Name14" presStyleCnt="0"/>
      <dgm:spPr/>
    </dgm:pt>
    <dgm:pt modelId="{900A6C8C-2B7C-4F16-8523-B2C8E70FE539}" type="pres">
      <dgm:prSet presAssocID="{66138440-8C7F-42A6-AFCE-20CD97ADA59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41AB95-AFCD-4378-B7AC-90EEB91AAC91}" type="pres">
      <dgm:prSet presAssocID="{66138440-8C7F-42A6-AFCE-20CD97ADA595}" presName="hierChild2" presStyleCnt="0"/>
      <dgm:spPr/>
    </dgm:pt>
    <dgm:pt modelId="{4F25D1CD-CD2D-4831-80B6-B15A0B4A4043}" type="pres">
      <dgm:prSet presAssocID="{22089469-5445-4D8B-99BD-E1622C43E548}" presName="Name19" presStyleLbl="parChTrans1D2" presStyleIdx="0" presStyleCnt="2"/>
      <dgm:spPr/>
      <dgm:t>
        <a:bodyPr/>
        <a:lstStyle/>
        <a:p>
          <a:endParaRPr lang="en-US"/>
        </a:p>
      </dgm:t>
    </dgm:pt>
    <dgm:pt modelId="{68344235-07D9-4623-AE18-AF392ED90C04}" type="pres">
      <dgm:prSet presAssocID="{AFB6757D-97B1-4663-A950-106220254434}" presName="Name21" presStyleCnt="0"/>
      <dgm:spPr/>
    </dgm:pt>
    <dgm:pt modelId="{93D99CBD-C526-4674-A621-3B6F96DC3EC0}" type="pres">
      <dgm:prSet presAssocID="{AFB6757D-97B1-4663-A950-106220254434}" presName="level2Shape" presStyleLbl="node2" presStyleIdx="0" presStyleCnt="2"/>
      <dgm:spPr/>
      <dgm:t>
        <a:bodyPr/>
        <a:lstStyle/>
        <a:p>
          <a:endParaRPr lang="en-US"/>
        </a:p>
      </dgm:t>
    </dgm:pt>
    <dgm:pt modelId="{EE8BFEBA-4E6C-40E1-B342-40D339E029FF}" type="pres">
      <dgm:prSet presAssocID="{AFB6757D-97B1-4663-A950-106220254434}" presName="hierChild3" presStyleCnt="0"/>
      <dgm:spPr/>
    </dgm:pt>
    <dgm:pt modelId="{4C2B9838-41FE-4EE2-9A9D-BC6DCDD3E863}" type="pres">
      <dgm:prSet presAssocID="{3767878D-9188-4EDE-B794-72364805D09D}" presName="Name19" presStyleLbl="parChTrans1D2" presStyleIdx="1" presStyleCnt="2"/>
      <dgm:spPr/>
      <dgm:t>
        <a:bodyPr/>
        <a:lstStyle/>
        <a:p>
          <a:endParaRPr lang="en-US"/>
        </a:p>
      </dgm:t>
    </dgm:pt>
    <dgm:pt modelId="{CC28B766-D66F-479F-A521-8ED68EAC9F59}" type="pres">
      <dgm:prSet presAssocID="{4D34579A-D08A-4E9D-B0CA-6D1F986E7460}" presName="Name21" presStyleCnt="0"/>
      <dgm:spPr/>
    </dgm:pt>
    <dgm:pt modelId="{0DCA6F82-B375-4D77-8B4B-7D3A033CD767}" type="pres">
      <dgm:prSet presAssocID="{4D34579A-D08A-4E9D-B0CA-6D1F986E7460}" presName="level2Shape" presStyleLbl="node2" presStyleIdx="1" presStyleCnt="2"/>
      <dgm:spPr/>
      <dgm:t>
        <a:bodyPr/>
        <a:lstStyle/>
        <a:p>
          <a:endParaRPr lang="en-US"/>
        </a:p>
      </dgm:t>
    </dgm:pt>
    <dgm:pt modelId="{8C68B5F7-6840-4E78-828F-43F0C96BF673}" type="pres">
      <dgm:prSet presAssocID="{4D34579A-D08A-4E9D-B0CA-6D1F986E7460}" presName="hierChild3" presStyleCnt="0"/>
      <dgm:spPr/>
    </dgm:pt>
    <dgm:pt modelId="{9CE1EBFE-C0C3-4E91-8F34-5883B7A3D6B4}" type="pres">
      <dgm:prSet presAssocID="{BC4A45C7-BC6F-4CE6-A92B-F0210A9EE179}" presName="bgShapesFlow" presStyleCnt="0"/>
      <dgm:spPr/>
    </dgm:pt>
    <dgm:pt modelId="{1DC887EF-394C-420D-A534-A7CB9B21CC90}" type="pres">
      <dgm:prSet presAssocID="{EAF7E57C-151F-4B32-A2D6-EEA8D5E54C75}" presName="rectComp" presStyleCnt="0"/>
      <dgm:spPr/>
    </dgm:pt>
    <dgm:pt modelId="{F88AC81A-2BC5-4E80-A859-27A859164080}" type="pres">
      <dgm:prSet presAssocID="{EAF7E57C-151F-4B32-A2D6-EEA8D5E54C75}" presName="bgRect" presStyleLbl="bgShp" presStyleIdx="0" presStyleCnt="2"/>
      <dgm:spPr/>
      <dgm:t>
        <a:bodyPr/>
        <a:lstStyle/>
        <a:p>
          <a:endParaRPr lang="en-US"/>
        </a:p>
      </dgm:t>
    </dgm:pt>
    <dgm:pt modelId="{5472C35F-FB15-4BDC-AD4E-16C4B0484CCC}" type="pres">
      <dgm:prSet presAssocID="{EAF7E57C-151F-4B32-A2D6-EEA8D5E54C75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E8D5B-AB5F-4AB5-B7AF-CD56FC477DAA}" type="pres">
      <dgm:prSet presAssocID="{EAF7E57C-151F-4B32-A2D6-EEA8D5E54C75}" presName="spComp" presStyleCnt="0"/>
      <dgm:spPr/>
    </dgm:pt>
    <dgm:pt modelId="{72A471FA-00E5-47D9-A593-961D537F703F}" type="pres">
      <dgm:prSet presAssocID="{EAF7E57C-151F-4B32-A2D6-EEA8D5E54C75}" presName="vSp" presStyleCnt="0"/>
      <dgm:spPr/>
    </dgm:pt>
    <dgm:pt modelId="{4619337E-8C3C-4B76-8B2B-56659E4A6B85}" type="pres">
      <dgm:prSet presAssocID="{72FFDE77-F3BF-4EDF-B0CF-E38F076CA101}" presName="rectComp" presStyleCnt="0"/>
      <dgm:spPr/>
    </dgm:pt>
    <dgm:pt modelId="{7F5F073C-3505-4AB4-B09A-54AF1D76ACDA}" type="pres">
      <dgm:prSet presAssocID="{72FFDE77-F3BF-4EDF-B0CF-E38F076CA101}" presName="bgRect" presStyleLbl="bgShp" presStyleIdx="1" presStyleCnt="2"/>
      <dgm:spPr/>
      <dgm:t>
        <a:bodyPr/>
        <a:lstStyle/>
        <a:p>
          <a:endParaRPr lang="en-US"/>
        </a:p>
      </dgm:t>
    </dgm:pt>
    <dgm:pt modelId="{C4FCDA8C-0193-4094-A70A-AEF77DD23C6F}" type="pres">
      <dgm:prSet presAssocID="{72FFDE77-F3BF-4EDF-B0CF-E38F076CA101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A67265-8497-45DE-A27D-4735D9589CF2}" type="presOf" srcId="{72FFDE77-F3BF-4EDF-B0CF-E38F076CA101}" destId="{7F5F073C-3505-4AB4-B09A-54AF1D76ACDA}" srcOrd="0" destOrd="0" presId="urn:microsoft.com/office/officeart/2005/8/layout/hierarchy6"/>
    <dgm:cxn modelId="{9040F6C0-C1CE-4C72-8EEF-5ADAA1E5955F}" type="presOf" srcId="{4D34579A-D08A-4E9D-B0CA-6D1F986E7460}" destId="{0DCA6F82-B375-4D77-8B4B-7D3A033CD767}" srcOrd="0" destOrd="0" presId="urn:microsoft.com/office/officeart/2005/8/layout/hierarchy6"/>
    <dgm:cxn modelId="{9D7B226F-F060-4C81-A130-8A3BCD9D231B}" srcId="{66138440-8C7F-42A6-AFCE-20CD97ADA595}" destId="{AFB6757D-97B1-4663-A950-106220254434}" srcOrd="0" destOrd="0" parTransId="{22089469-5445-4D8B-99BD-E1622C43E548}" sibTransId="{3236EDA7-D232-4A3C-B9FE-787F36C40C84}"/>
    <dgm:cxn modelId="{9657E850-D354-4D21-9C34-8E3EDAA4E33A}" type="presOf" srcId="{AFB6757D-97B1-4663-A950-106220254434}" destId="{93D99CBD-C526-4674-A621-3B6F96DC3EC0}" srcOrd="0" destOrd="0" presId="urn:microsoft.com/office/officeart/2005/8/layout/hierarchy6"/>
    <dgm:cxn modelId="{ABD22CF5-0318-4A3D-8323-74021E22373D}" srcId="{BC4A45C7-BC6F-4CE6-A92B-F0210A9EE179}" destId="{72FFDE77-F3BF-4EDF-B0CF-E38F076CA101}" srcOrd="2" destOrd="0" parTransId="{077299E1-68F8-4DBF-A150-B5D458A1B2EF}" sibTransId="{6048DCAA-ECF9-4987-98AE-35B97655FD38}"/>
    <dgm:cxn modelId="{2CAA3B17-8A53-41CC-9EB9-B6E978AB06B6}" type="presOf" srcId="{66138440-8C7F-42A6-AFCE-20CD97ADA595}" destId="{900A6C8C-2B7C-4F16-8523-B2C8E70FE539}" srcOrd="0" destOrd="0" presId="urn:microsoft.com/office/officeart/2005/8/layout/hierarchy6"/>
    <dgm:cxn modelId="{CA601583-C0E3-438D-8BC3-73D26F7578F7}" type="presOf" srcId="{3767878D-9188-4EDE-B794-72364805D09D}" destId="{4C2B9838-41FE-4EE2-9A9D-BC6DCDD3E863}" srcOrd="0" destOrd="0" presId="urn:microsoft.com/office/officeart/2005/8/layout/hierarchy6"/>
    <dgm:cxn modelId="{6B2079DD-A22D-4473-A572-F205BF293DDB}" type="presOf" srcId="{72FFDE77-F3BF-4EDF-B0CF-E38F076CA101}" destId="{C4FCDA8C-0193-4094-A70A-AEF77DD23C6F}" srcOrd="1" destOrd="0" presId="urn:microsoft.com/office/officeart/2005/8/layout/hierarchy6"/>
    <dgm:cxn modelId="{8EF0B0FD-B369-4C4B-902F-A2C3C5176AF4}" srcId="{BC4A45C7-BC6F-4CE6-A92B-F0210A9EE179}" destId="{EAF7E57C-151F-4B32-A2D6-EEA8D5E54C75}" srcOrd="1" destOrd="0" parTransId="{FF62B74E-AC00-459C-A44D-520B263996E8}" sibTransId="{261669B4-91E3-4539-BDF7-CC9329C53401}"/>
    <dgm:cxn modelId="{FBCCD35D-1140-43D8-A11A-19041DF6C999}" type="presOf" srcId="{22089469-5445-4D8B-99BD-E1622C43E548}" destId="{4F25D1CD-CD2D-4831-80B6-B15A0B4A4043}" srcOrd="0" destOrd="0" presId="urn:microsoft.com/office/officeart/2005/8/layout/hierarchy6"/>
    <dgm:cxn modelId="{2344C90C-0D6A-4B38-9786-766E29EFB2B6}" type="presOf" srcId="{BC4A45C7-BC6F-4CE6-A92B-F0210A9EE179}" destId="{E342C70F-7F9B-4E48-B1D0-F23735F2769C}" srcOrd="0" destOrd="0" presId="urn:microsoft.com/office/officeart/2005/8/layout/hierarchy6"/>
    <dgm:cxn modelId="{E119CA21-0302-4767-9FE6-EB9E405123FB}" type="presOf" srcId="{EAF7E57C-151F-4B32-A2D6-EEA8D5E54C75}" destId="{F88AC81A-2BC5-4E80-A859-27A859164080}" srcOrd="0" destOrd="0" presId="urn:microsoft.com/office/officeart/2005/8/layout/hierarchy6"/>
    <dgm:cxn modelId="{19BD2E59-A174-40B5-87C9-22BC02C28E21}" type="presOf" srcId="{EAF7E57C-151F-4B32-A2D6-EEA8D5E54C75}" destId="{5472C35F-FB15-4BDC-AD4E-16C4B0484CCC}" srcOrd="1" destOrd="0" presId="urn:microsoft.com/office/officeart/2005/8/layout/hierarchy6"/>
    <dgm:cxn modelId="{BB3C0FA3-C3DB-4E00-BBDB-FA07DC035DB4}" srcId="{66138440-8C7F-42A6-AFCE-20CD97ADA595}" destId="{4D34579A-D08A-4E9D-B0CA-6D1F986E7460}" srcOrd="1" destOrd="0" parTransId="{3767878D-9188-4EDE-B794-72364805D09D}" sibTransId="{03C441E1-2E66-4223-BDC5-7A7459FED054}"/>
    <dgm:cxn modelId="{7F66552D-1C11-4D5F-9135-8A8635AC0836}" srcId="{BC4A45C7-BC6F-4CE6-A92B-F0210A9EE179}" destId="{66138440-8C7F-42A6-AFCE-20CD97ADA595}" srcOrd="0" destOrd="0" parTransId="{961517A1-E814-4B7E-A5D8-DA435C766227}" sibTransId="{10A80970-D021-4F8B-954E-4B49EE1CDE1D}"/>
    <dgm:cxn modelId="{24F05878-62B9-4C09-B57E-6AB90EE0D460}" type="presParOf" srcId="{E342C70F-7F9B-4E48-B1D0-F23735F2769C}" destId="{538B4A7C-EA64-499B-A3D9-4A6197CC6A27}" srcOrd="0" destOrd="0" presId="urn:microsoft.com/office/officeart/2005/8/layout/hierarchy6"/>
    <dgm:cxn modelId="{0183CE92-0A19-4232-B7B9-CDF5A87D5EAC}" type="presParOf" srcId="{538B4A7C-EA64-499B-A3D9-4A6197CC6A27}" destId="{3E34D8A0-7CD8-49B8-BF27-2F7BB3DCC27F}" srcOrd="0" destOrd="0" presId="urn:microsoft.com/office/officeart/2005/8/layout/hierarchy6"/>
    <dgm:cxn modelId="{757ED411-E877-470F-834A-526EDC07265C}" type="presParOf" srcId="{538B4A7C-EA64-499B-A3D9-4A6197CC6A27}" destId="{EF4292B8-DE80-4518-89F6-4C067D19BE5D}" srcOrd="1" destOrd="0" presId="urn:microsoft.com/office/officeart/2005/8/layout/hierarchy6"/>
    <dgm:cxn modelId="{D09E5221-3D7B-42CA-B61C-235D24A47D15}" type="presParOf" srcId="{EF4292B8-DE80-4518-89F6-4C067D19BE5D}" destId="{15E23AC7-49FB-48C5-B063-5B9C7697434D}" srcOrd="0" destOrd="0" presId="urn:microsoft.com/office/officeart/2005/8/layout/hierarchy6"/>
    <dgm:cxn modelId="{07775089-F6DB-4C71-9491-2622C891AB5B}" type="presParOf" srcId="{15E23AC7-49FB-48C5-B063-5B9C7697434D}" destId="{900A6C8C-2B7C-4F16-8523-B2C8E70FE539}" srcOrd="0" destOrd="0" presId="urn:microsoft.com/office/officeart/2005/8/layout/hierarchy6"/>
    <dgm:cxn modelId="{C7D9051C-2582-42EA-B652-99CFD49E696D}" type="presParOf" srcId="{15E23AC7-49FB-48C5-B063-5B9C7697434D}" destId="{EF41AB95-AFCD-4378-B7AC-90EEB91AAC91}" srcOrd="1" destOrd="0" presId="urn:microsoft.com/office/officeart/2005/8/layout/hierarchy6"/>
    <dgm:cxn modelId="{7EA720BF-C049-4DCA-A566-792126F0449B}" type="presParOf" srcId="{EF41AB95-AFCD-4378-B7AC-90EEB91AAC91}" destId="{4F25D1CD-CD2D-4831-80B6-B15A0B4A4043}" srcOrd="0" destOrd="0" presId="urn:microsoft.com/office/officeart/2005/8/layout/hierarchy6"/>
    <dgm:cxn modelId="{BB9224D2-7577-42A7-B2E3-E3117E81A662}" type="presParOf" srcId="{EF41AB95-AFCD-4378-B7AC-90EEB91AAC91}" destId="{68344235-07D9-4623-AE18-AF392ED90C04}" srcOrd="1" destOrd="0" presId="urn:microsoft.com/office/officeart/2005/8/layout/hierarchy6"/>
    <dgm:cxn modelId="{594B790A-9EEE-4EAF-9750-339860C3F5D8}" type="presParOf" srcId="{68344235-07D9-4623-AE18-AF392ED90C04}" destId="{93D99CBD-C526-4674-A621-3B6F96DC3EC0}" srcOrd="0" destOrd="0" presId="urn:microsoft.com/office/officeart/2005/8/layout/hierarchy6"/>
    <dgm:cxn modelId="{DBD9D66D-870E-4286-9DDC-61A1E67283F6}" type="presParOf" srcId="{68344235-07D9-4623-AE18-AF392ED90C04}" destId="{EE8BFEBA-4E6C-40E1-B342-40D339E029FF}" srcOrd="1" destOrd="0" presId="urn:microsoft.com/office/officeart/2005/8/layout/hierarchy6"/>
    <dgm:cxn modelId="{7B37724C-A2F4-40BE-BA2D-FB85233D9F45}" type="presParOf" srcId="{EF41AB95-AFCD-4378-B7AC-90EEB91AAC91}" destId="{4C2B9838-41FE-4EE2-9A9D-BC6DCDD3E863}" srcOrd="2" destOrd="0" presId="urn:microsoft.com/office/officeart/2005/8/layout/hierarchy6"/>
    <dgm:cxn modelId="{D568473C-9113-4E86-B990-53CEB35904C3}" type="presParOf" srcId="{EF41AB95-AFCD-4378-B7AC-90EEB91AAC91}" destId="{CC28B766-D66F-479F-A521-8ED68EAC9F59}" srcOrd="3" destOrd="0" presId="urn:microsoft.com/office/officeart/2005/8/layout/hierarchy6"/>
    <dgm:cxn modelId="{507C4E78-2379-4376-AA34-3DA7A007A2C9}" type="presParOf" srcId="{CC28B766-D66F-479F-A521-8ED68EAC9F59}" destId="{0DCA6F82-B375-4D77-8B4B-7D3A033CD767}" srcOrd="0" destOrd="0" presId="urn:microsoft.com/office/officeart/2005/8/layout/hierarchy6"/>
    <dgm:cxn modelId="{57261D60-382C-4E8B-91FE-AE949F81F16E}" type="presParOf" srcId="{CC28B766-D66F-479F-A521-8ED68EAC9F59}" destId="{8C68B5F7-6840-4E78-828F-43F0C96BF673}" srcOrd="1" destOrd="0" presId="urn:microsoft.com/office/officeart/2005/8/layout/hierarchy6"/>
    <dgm:cxn modelId="{34200B4D-ADF2-488F-BBE4-0FF44CEBCC80}" type="presParOf" srcId="{E342C70F-7F9B-4E48-B1D0-F23735F2769C}" destId="{9CE1EBFE-C0C3-4E91-8F34-5883B7A3D6B4}" srcOrd="1" destOrd="0" presId="urn:microsoft.com/office/officeart/2005/8/layout/hierarchy6"/>
    <dgm:cxn modelId="{885194A2-AFE9-475C-B005-3FE56E852878}" type="presParOf" srcId="{9CE1EBFE-C0C3-4E91-8F34-5883B7A3D6B4}" destId="{1DC887EF-394C-420D-A534-A7CB9B21CC90}" srcOrd="0" destOrd="0" presId="urn:microsoft.com/office/officeart/2005/8/layout/hierarchy6"/>
    <dgm:cxn modelId="{FDC09BA1-7F9C-40C2-9DFC-0B3A30DF4AB1}" type="presParOf" srcId="{1DC887EF-394C-420D-A534-A7CB9B21CC90}" destId="{F88AC81A-2BC5-4E80-A859-27A859164080}" srcOrd="0" destOrd="0" presId="urn:microsoft.com/office/officeart/2005/8/layout/hierarchy6"/>
    <dgm:cxn modelId="{EED591FF-7DB0-4D58-AB24-5B5E33788896}" type="presParOf" srcId="{1DC887EF-394C-420D-A534-A7CB9B21CC90}" destId="{5472C35F-FB15-4BDC-AD4E-16C4B0484CCC}" srcOrd="1" destOrd="0" presId="urn:microsoft.com/office/officeart/2005/8/layout/hierarchy6"/>
    <dgm:cxn modelId="{60B13C2B-245E-4353-A24F-DC57BD823B50}" type="presParOf" srcId="{9CE1EBFE-C0C3-4E91-8F34-5883B7A3D6B4}" destId="{F17E8D5B-AB5F-4AB5-B7AF-CD56FC477DAA}" srcOrd="1" destOrd="0" presId="urn:microsoft.com/office/officeart/2005/8/layout/hierarchy6"/>
    <dgm:cxn modelId="{481FFA00-7DA8-42A5-B2CF-F6C56E999371}" type="presParOf" srcId="{F17E8D5B-AB5F-4AB5-B7AF-CD56FC477DAA}" destId="{72A471FA-00E5-47D9-A593-961D537F703F}" srcOrd="0" destOrd="0" presId="urn:microsoft.com/office/officeart/2005/8/layout/hierarchy6"/>
    <dgm:cxn modelId="{5B6DDF55-A2DA-4FF5-8BA6-5E42A9B3AE4D}" type="presParOf" srcId="{9CE1EBFE-C0C3-4E91-8F34-5883B7A3D6B4}" destId="{4619337E-8C3C-4B76-8B2B-56659E4A6B85}" srcOrd="2" destOrd="0" presId="urn:microsoft.com/office/officeart/2005/8/layout/hierarchy6"/>
    <dgm:cxn modelId="{FE9C3532-C4F4-4167-AEE0-5D6F5737E5B7}" type="presParOf" srcId="{4619337E-8C3C-4B76-8B2B-56659E4A6B85}" destId="{7F5F073C-3505-4AB4-B09A-54AF1D76ACDA}" srcOrd="0" destOrd="0" presId="urn:microsoft.com/office/officeart/2005/8/layout/hierarchy6"/>
    <dgm:cxn modelId="{E8BDE551-EFDE-4D8C-960C-3027C2D39CB6}" type="presParOf" srcId="{4619337E-8C3C-4B76-8B2B-56659E4A6B85}" destId="{C4FCDA8C-0193-4094-A70A-AEF77DD23C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073C-3505-4AB4-B09A-54AF1D76ACDA}">
      <dsp:nvSpPr>
        <dsp:cNvPr id="0" name=""/>
        <dsp:cNvSpPr/>
      </dsp:nvSpPr>
      <dsp:spPr>
        <a:xfrm>
          <a:off x="0" y="2169375"/>
          <a:ext cx="7073207" cy="1671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Vocabulary</a:t>
          </a:r>
        </a:p>
      </dsp:txBody>
      <dsp:txXfrm>
        <a:off x="0" y="2169375"/>
        <a:ext cx="2121962" cy="1671597"/>
      </dsp:txXfrm>
    </dsp:sp>
    <dsp:sp modelId="{F88AC81A-2BC5-4E80-A859-27A859164080}">
      <dsp:nvSpPr>
        <dsp:cNvPr id="0" name=""/>
        <dsp:cNvSpPr/>
      </dsp:nvSpPr>
      <dsp:spPr>
        <a:xfrm>
          <a:off x="0" y="219177"/>
          <a:ext cx="7073207" cy="1671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Topic of the unit</a:t>
          </a:r>
        </a:p>
      </dsp:txBody>
      <dsp:txXfrm>
        <a:off x="0" y="219177"/>
        <a:ext cx="2121962" cy="1671597"/>
      </dsp:txXfrm>
    </dsp:sp>
    <dsp:sp modelId="{900A6C8C-2B7C-4F16-8523-B2C8E70FE539}">
      <dsp:nvSpPr>
        <dsp:cNvPr id="0" name=""/>
        <dsp:cNvSpPr/>
      </dsp:nvSpPr>
      <dsp:spPr>
        <a:xfrm>
          <a:off x="3482103" y="358477"/>
          <a:ext cx="2089497" cy="1392998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TRAFFIC</a:t>
          </a:r>
        </a:p>
      </dsp:txBody>
      <dsp:txXfrm>
        <a:off x="3522903" y="399277"/>
        <a:ext cx="2007897" cy="1311398"/>
      </dsp:txXfrm>
    </dsp:sp>
    <dsp:sp modelId="{4F25D1CD-CD2D-4831-80B6-B15A0B4A4043}">
      <dsp:nvSpPr>
        <dsp:cNvPr id="0" name=""/>
        <dsp:cNvSpPr/>
      </dsp:nvSpPr>
      <dsp:spPr>
        <a:xfrm>
          <a:off x="3168679" y="1751475"/>
          <a:ext cx="1358173" cy="557199"/>
        </a:xfrm>
        <a:custGeom>
          <a:avLst/>
          <a:gdLst/>
          <a:ahLst/>
          <a:cxnLst/>
          <a:rect l="0" t="0" r="0" b="0"/>
          <a:pathLst>
            <a:path>
              <a:moveTo>
                <a:pt x="1358173" y="0"/>
              </a:moveTo>
              <a:lnTo>
                <a:pt x="1358173" y="278599"/>
              </a:lnTo>
              <a:lnTo>
                <a:pt x="0" y="278599"/>
              </a:lnTo>
              <a:lnTo>
                <a:pt x="0" y="55719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99CBD-C526-4674-A621-3B6F96DC3EC0}">
      <dsp:nvSpPr>
        <dsp:cNvPr id="0" name=""/>
        <dsp:cNvSpPr/>
      </dsp:nvSpPr>
      <dsp:spPr>
        <a:xfrm>
          <a:off x="2123930" y="2308675"/>
          <a:ext cx="2089497" cy="1392998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MEANS OF TRANSPORT</a:t>
          </a:r>
        </a:p>
      </dsp:txBody>
      <dsp:txXfrm>
        <a:off x="2164730" y="2349475"/>
        <a:ext cx="2007897" cy="1311398"/>
      </dsp:txXfrm>
    </dsp:sp>
    <dsp:sp modelId="{4C2B9838-41FE-4EE2-9A9D-BC6DCDD3E863}">
      <dsp:nvSpPr>
        <dsp:cNvPr id="0" name=""/>
        <dsp:cNvSpPr/>
      </dsp:nvSpPr>
      <dsp:spPr>
        <a:xfrm>
          <a:off x="4526852" y="1751475"/>
          <a:ext cx="1358173" cy="557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599"/>
              </a:lnTo>
              <a:lnTo>
                <a:pt x="1358173" y="278599"/>
              </a:lnTo>
              <a:lnTo>
                <a:pt x="1358173" y="55719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A6F82-B375-4D77-8B4B-7D3A033CD767}">
      <dsp:nvSpPr>
        <dsp:cNvPr id="0" name=""/>
        <dsp:cNvSpPr/>
      </dsp:nvSpPr>
      <dsp:spPr>
        <a:xfrm>
          <a:off x="4840277" y="2308675"/>
          <a:ext cx="2089497" cy="1392998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TRAFFIC PROBLEMS</a:t>
          </a:r>
        </a:p>
      </dsp:txBody>
      <dsp:txXfrm>
        <a:off x="4881077" y="2349475"/>
        <a:ext cx="2007897" cy="1311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6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69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03/01/2023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08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03/01/2023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03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49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9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48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98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48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69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47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59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03/01/2023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59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03/01/2023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588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5" indent="0">
              <a:buNone/>
              <a:defRPr sz="2667" b="1"/>
            </a:lvl2pPr>
            <a:lvl3pPr marL="1218992" indent="0">
              <a:buNone/>
              <a:defRPr sz="2400" b="1"/>
            </a:lvl3pPr>
            <a:lvl4pPr marL="1828488" indent="0">
              <a:buNone/>
              <a:defRPr sz="2133" b="1"/>
            </a:lvl4pPr>
            <a:lvl5pPr marL="2437986" indent="0">
              <a:buNone/>
              <a:defRPr sz="2133" b="1"/>
            </a:lvl5pPr>
            <a:lvl6pPr marL="3047481" indent="0">
              <a:buNone/>
              <a:defRPr sz="2133" b="1"/>
            </a:lvl6pPr>
            <a:lvl7pPr marL="3656978" indent="0">
              <a:buNone/>
              <a:defRPr sz="2133" b="1"/>
            </a:lvl7pPr>
            <a:lvl8pPr marL="4266473" indent="0">
              <a:buNone/>
              <a:defRPr sz="2133" b="1"/>
            </a:lvl8pPr>
            <a:lvl9pPr marL="4875970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5" indent="0">
              <a:buNone/>
              <a:defRPr sz="2667" b="1"/>
            </a:lvl2pPr>
            <a:lvl3pPr marL="1218992" indent="0">
              <a:buNone/>
              <a:defRPr sz="2400" b="1"/>
            </a:lvl3pPr>
            <a:lvl4pPr marL="1828488" indent="0">
              <a:buNone/>
              <a:defRPr sz="2133" b="1"/>
            </a:lvl4pPr>
            <a:lvl5pPr marL="2437986" indent="0">
              <a:buNone/>
              <a:defRPr sz="2133" b="1"/>
            </a:lvl5pPr>
            <a:lvl6pPr marL="3047481" indent="0">
              <a:buNone/>
              <a:defRPr sz="2133" b="1"/>
            </a:lvl6pPr>
            <a:lvl7pPr marL="3656978" indent="0">
              <a:buNone/>
              <a:defRPr sz="2133" b="1"/>
            </a:lvl7pPr>
            <a:lvl8pPr marL="4266473" indent="0">
              <a:buNone/>
              <a:defRPr sz="2133" b="1"/>
            </a:lvl8pPr>
            <a:lvl9pPr marL="4875970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03/01/2023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47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03/01/2023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59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03/01/2023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39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495" indent="0">
              <a:buNone/>
              <a:defRPr sz="1600"/>
            </a:lvl2pPr>
            <a:lvl3pPr marL="1218992" indent="0">
              <a:buNone/>
              <a:defRPr sz="1333"/>
            </a:lvl3pPr>
            <a:lvl4pPr marL="1828488" indent="0">
              <a:buNone/>
              <a:defRPr sz="1200"/>
            </a:lvl4pPr>
            <a:lvl5pPr marL="2437986" indent="0">
              <a:buNone/>
              <a:defRPr sz="1200"/>
            </a:lvl5pPr>
            <a:lvl6pPr marL="3047481" indent="0">
              <a:buNone/>
              <a:defRPr sz="1200"/>
            </a:lvl6pPr>
            <a:lvl7pPr marL="3656978" indent="0">
              <a:buNone/>
              <a:defRPr sz="1200"/>
            </a:lvl7pPr>
            <a:lvl8pPr marL="4266473" indent="0">
              <a:buNone/>
              <a:defRPr sz="1200"/>
            </a:lvl8pPr>
            <a:lvl9pPr marL="487597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03/01/2023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79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9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495" indent="0">
              <a:buNone/>
              <a:defRPr sz="3733"/>
            </a:lvl2pPr>
            <a:lvl3pPr marL="1218992" indent="0">
              <a:buNone/>
              <a:defRPr sz="3200"/>
            </a:lvl3pPr>
            <a:lvl4pPr marL="1828488" indent="0">
              <a:buNone/>
              <a:defRPr sz="2667"/>
            </a:lvl4pPr>
            <a:lvl5pPr marL="2437986" indent="0">
              <a:buNone/>
              <a:defRPr sz="2667"/>
            </a:lvl5pPr>
            <a:lvl6pPr marL="3047481" indent="0">
              <a:buNone/>
              <a:defRPr sz="2667"/>
            </a:lvl6pPr>
            <a:lvl7pPr marL="3656978" indent="0">
              <a:buNone/>
              <a:defRPr sz="2667"/>
            </a:lvl7pPr>
            <a:lvl8pPr marL="4266473" indent="0">
              <a:buNone/>
              <a:defRPr sz="2667"/>
            </a:lvl8pPr>
            <a:lvl9pPr marL="4875970" indent="0">
              <a:buNone/>
              <a:defRPr sz="2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495" indent="0">
              <a:buNone/>
              <a:defRPr sz="1600"/>
            </a:lvl2pPr>
            <a:lvl3pPr marL="1218992" indent="0">
              <a:buNone/>
              <a:defRPr sz="1333"/>
            </a:lvl3pPr>
            <a:lvl4pPr marL="1828488" indent="0">
              <a:buNone/>
              <a:defRPr sz="1200"/>
            </a:lvl4pPr>
            <a:lvl5pPr marL="2437986" indent="0">
              <a:buNone/>
              <a:defRPr sz="1200"/>
            </a:lvl5pPr>
            <a:lvl6pPr marL="3047481" indent="0">
              <a:buNone/>
              <a:defRPr sz="1200"/>
            </a:lvl6pPr>
            <a:lvl7pPr marL="3656978" indent="0">
              <a:buNone/>
              <a:defRPr sz="1200"/>
            </a:lvl7pPr>
            <a:lvl8pPr marL="4266473" indent="0">
              <a:buNone/>
              <a:defRPr sz="1200"/>
            </a:lvl8pPr>
            <a:lvl9pPr marL="487597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03/01/2023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515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03/01/2023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56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03/01/2023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60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0554" y="103188"/>
            <a:ext cx="10991849" cy="13144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2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03663"/>
            <a:ext cx="5384800" cy="21526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03663"/>
            <a:ext cx="5384800" cy="21526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fld id="{9FAF8B0A-75C9-4932-9AF6-EE66981332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92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478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03/01/2023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94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03/01/2023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24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49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9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48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98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48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69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47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59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03/01/2023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99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03/01/2023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259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5" indent="0">
              <a:buNone/>
              <a:defRPr sz="2667" b="1"/>
            </a:lvl2pPr>
            <a:lvl3pPr marL="1218992" indent="0">
              <a:buNone/>
              <a:defRPr sz="2400" b="1"/>
            </a:lvl3pPr>
            <a:lvl4pPr marL="1828488" indent="0">
              <a:buNone/>
              <a:defRPr sz="2133" b="1"/>
            </a:lvl4pPr>
            <a:lvl5pPr marL="2437986" indent="0">
              <a:buNone/>
              <a:defRPr sz="2133" b="1"/>
            </a:lvl5pPr>
            <a:lvl6pPr marL="3047481" indent="0">
              <a:buNone/>
              <a:defRPr sz="2133" b="1"/>
            </a:lvl6pPr>
            <a:lvl7pPr marL="3656978" indent="0">
              <a:buNone/>
              <a:defRPr sz="2133" b="1"/>
            </a:lvl7pPr>
            <a:lvl8pPr marL="4266473" indent="0">
              <a:buNone/>
              <a:defRPr sz="2133" b="1"/>
            </a:lvl8pPr>
            <a:lvl9pPr marL="4875970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5" indent="0">
              <a:buNone/>
              <a:defRPr sz="2667" b="1"/>
            </a:lvl2pPr>
            <a:lvl3pPr marL="1218992" indent="0">
              <a:buNone/>
              <a:defRPr sz="2400" b="1"/>
            </a:lvl3pPr>
            <a:lvl4pPr marL="1828488" indent="0">
              <a:buNone/>
              <a:defRPr sz="2133" b="1"/>
            </a:lvl4pPr>
            <a:lvl5pPr marL="2437986" indent="0">
              <a:buNone/>
              <a:defRPr sz="2133" b="1"/>
            </a:lvl5pPr>
            <a:lvl6pPr marL="3047481" indent="0">
              <a:buNone/>
              <a:defRPr sz="2133" b="1"/>
            </a:lvl6pPr>
            <a:lvl7pPr marL="3656978" indent="0">
              <a:buNone/>
              <a:defRPr sz="2133" b="1"/>
            </a:lvl7pPr>
            <a:lvl8pPr marL="4266473" indent="0">
              <a:buNone/>
              <a:defRPr sz="2133" b="1"/>
            </a:lvl8pPr>
            <a:lvl9pPr marL="4875970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03/01/2023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79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03/01/2023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9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00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03/01/2023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494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495" indent="0">
              <a:buNone/>
              <a:defRPr sz="1600"/>
            </a:lvl2pPr>
            <a:lvl3pPr marL="1218992" indent="0">
              <a:buNone/>
              <a:defRPr sz="1333"/>
            </a:lvl3pPr>
            <a:lvl4pPr marL="1828488" indent="0">
              <a:buNone/>
              <a:defRPr sz="1200"/>
            </a:lvl4pPr>
            <a:lvl5pPr marL="2437986" indent="0">
              <a:buNone/>
              <a:defRPr sz="1200"/>
            </a:lvl5pPr>
            <a:lvl6pPr marL="3047481" indent="0">
              <a:buNone/>
              <a:defRPr sz="1200"/>
            </a:lvl6pPr>
            <a:lvl7pPr marL="3656978" indent="0">
              <a:buNone/>
              <a:defRPr sz="1200"/>
            </a:lvl7pPr>
            <a:lvl8pPr marL="4266473" indent="0">
              <a:buNone/>
              <a:defRPr sz="1200"/>
            </a:lvl8pPr>
            <a:lvl9pPr marL="487597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03/01/2023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1697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495" indent="0">
              <a:buNone/>
              <a:defRPr sz="3733"/>
            </a:lvl2pPr>
            <a:lvl3pPr marL="1218992" indent="0">
              <a:buNone/>
              <a:defRPr sz="3200"/>
            </a:lvl3pPr>
            <a:lvl4pPr marL="1828488" indent="0">
              <a:buNone/>
              <a:defRPr sz="2667"/>
            </a:lvl4pPr>
            <a:lvl5pPr marL="2437986" indent="0">
              <a:buNone/>
              <a:defRPr sz="2667"/>
            </a:lvl5pPr>
            <a:lvl6pPr marL="3047481" indent="0">
              <a:buNone/>
              <a:defRPr sz="2667"/>
            </a:lvl6pPr>
            <a:lvl7pPr marL="3656978" indent="0">
              <a:buNone/>
              <a:defRPr sz="2667"/>
            </a:lvl7pPr>
            <a:lvl8pPr marL="4266473" indent="0">
              <a:buNone/>
              <a:defRPr sz="2667"/>
            </a:lvl8pPr>
            <a:lvl9pPr marL="4875970" indent="0">
              <a:buNone/>
              <a:defRPr sz="2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495" indent="0">
              <a:buNone/>
              <a:defRPr sz="1600"/>
            </a:lvl2pPr>
            <a:lvl3pPr marL="1218992" indent="0">
              <a:buNone/>
              <a:defRPr sz="1333"/>
            </a:lvl3pPr>
            <a:lvl4pPr marL="1828488" indent="0">
              <a:buNone/>
              <a:defRPr sz="1200"/>
            </a:lvl4pPr>
            <a:lvl5pPr marL="2437986" indent="0">
              <a:buNone/>
              <a:defRPr sz="1200"/>
            </a:lvl5pPr>
            <a:lvl6pPr marL="3047481" indent="0">
              <a:buNone/>
              <a:defRPr sz="1200"/>
            </a:lvl6pPr>
            <a:lvl7pPr marL="3656978" indent="0">
              <a:buNone/>
              <a:defRPr sz="1200"/>
            </a:lvl7pPr>
            <a:lvl8pPr marL="4266473" indent="0">
              <a:buNone/>
              <a:defRPr sz="1200"/>
            </a:lvl8pPr>
            <a:lvl9pPr marL="487597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03/01/2023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1544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03/01/2023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5115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03/01/2023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415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0554" y="103188"/>
            <a:ext cx="10991849" cy="13144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2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03663"/>
            <a:ext cx="5384800" cy="21526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03663"/>
            <a:ext cx="5384800" cy="21526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fld id="{9FAF8B0A-75C9-4932-9AF6-EE66981332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92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3213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03/01/2023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500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03/01/2023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917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49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9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48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98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48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69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47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59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03/01/2023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815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03/01/2023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69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02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5" indent="0">
              <a:buNone/>
              <a:defRPr sz="2667" b="1"/>
            </a:lvl2pPr>
            <a:lvl3pPr marL="1218992" indent="0">
              <a:buNone/>
              <a:defRPr sz="2400" b="1"/>
            </a:lvl3pPr>
            <a:lvl4pPr marL="1828488" indent="0">
              <a:buNone/>
              <a:defRPr sz="2133" b="1"/>
            </a:lvl4pPr>
            <a:lvl5pPr marL="2437986" indent="0">
              <a:buNone/>
              <a:defRPr sz="2133" b="1"/>
            </a:lvl5pPr>
            <a:lvl6pPr marL="3047481" indent="0">
              <a:buNone/>
              <a:defRPr sz="2133" b="1"/>
            </a:lvl6pPr>
            <a:lvl7pPr marL="3656978" indent="0">
              <a:buNone/>
              <a:defRPr sz="2133" b="1"/>
            </a:lvl7pPr>
            <a:lvl8pPr marL="4266473" indent="0">
              <a:buNone/>
              <a:defRPr sz="2133" b="1"/>
            </a:lvl8pPr>
            <a:lvl9pPr marL="4875970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5" indent="0">
              <a:buNone/>
              <a:defRPr sz="2667" b="1"/>
            </a:lvl2pPr>
            <a:lvl3pPr marL="1218992" indent="0">
              <a:buNone/>
              <a:defRPr sz="2400" b="1"/>
            </a:lvl3pPr>
            <a:lvl4pPr marL="1828488" indent="0">
              <a:buNone/>
              <a:defRPr sz="2133" b="1"/>
            </a:lvl4pPr>
            <a:lvl5pPr marL="2437986" indent="0">
              <a:buNone/>
              <a:defRPr sz="2133" b="1"/>
            </a:lvl5pPr>
            <a:lvl6pPr marL="3047481" indent="0">
              <a:buNone/>
              <a:defRPr sz="2133" b="1"/>
            </a:lvl6pPr>
            <a:lvl7pPr marL="3656978" indent="0">
              <a:buNone/>
              <a:defRPr sz="2133" b="1"/>
            </a:lvl7pPr>
            <a:lvl8pPr marL="4266473" indent="0">
              <a:buNone/>
              <a:defRPr sz="2133" b="1"/>
            </a:lvl8pPr>
            <a:lvl9pPr marL="4875970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03/01/2023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6655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03/01/2023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363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03/01/2023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441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495" indent="0">
              <a:buNone/>
              <a:defRPr sz="1600"/>
            </a:lvl2pPr>
            <a:lvl3pPr marL="1218992" indent="0">
              <a:buNone/>
              <a:defRPr sz="1333"/>
            </a:lvl3pPr>
            <a:lvl4pPr marL="1828488" indent="0">
              <a:buNone/>
              <a:defRPr sz="1200"/>
            </a:lvl4pPr>
            <a:lvl5pPr marL="2437986" indent="0">
              <a:buNone/>
              <a:defRPr sz="1200"/>
            </a:lvl5pPr>
            <a:lvl6pPr marL="3047481" indent="0">
              <a:buNone/>
              <a:defRPr sz="1200"/>
            </a:lvl6pPr>
            <a:lvl7pPr marL="3656978" indent="0">
              <a:buNone/>
              <a:defRPr sz="1200"/>
            </a:lvl7pPr>
            <a:lvl8pPr marL="4266473" indent="0">
              <a:buNone/>
              <a:defRPr sz="1200"/>
            </a:lvl8pPr>
            <a:lvl9pPr marL="487597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03/01/2023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099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495" indent="0">
              <a:buNone/>
              <a:defRPr sz="3733"/>
            </a:lvl2pPr>
            <a:lvl3pPr marL="1218992" indent="0">
              <a:buNone/>
              <a:defRPr sz="3200"/>
            </a:lvl3pPr>
            <a:lvl4pPr marL="1828488" indent="0">
              <a:buNone/>
              <a:defRPr sz="2667"/>
            </a:lvl4pPr>
            <a:lvl5pPr marL="2437986" indent="0">
              <a:buNone/>
              <a:defRPr sz="2667"/>
            </a:lvl5pPr>
            <a:lvl6pPr marL="3047481" indent="0">
              <a:buNone/>
              <a:defRPr sz="2667"/>
            </a:lvl6pPr>
            <a:lvl7pPr marL="3656978" indent="0">
              <a:buNone/>
              <a:defRPr sz="2667"/>
            </a:lvl7pPr>
            <a:lvl8pPr marL="4266473" indent="0">
              <a:buNone/>
              <a:defRPr sz="2667"/>
            </a:lvl8pPr>
            <a:lvl9pPr marL="4875970" indent="0">
              <a:buNone/>
              <a:defRPr sz="2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495" indent="0">
              <a:buNone/>
              <a:defRPr sz="1600"/>
            </a:lvl2pPr>
            <a:lvl3pPr marL="1218992" indent="0">
              <a:buNone/>
              <a:defRPr sz="1333"/>
            </a:lvl3pPr>
            <a:lvl4pPr marL="1828488" indent="0">
              <a:buNone/>
              <a:defRPr sz="1200"/>
            </a:lvl4pPr>
            <a:lvl5pPr marL="2437986" indent="0">
              <a:buNone/>
              <a:defRPr sz="1200"/>
            </a:lvl5pPr>
            <a:lvl6pPr marL="3047481" indent="0">
              <a:buNone/>
              <a:defRPr sz="1200"/>
            </a:lvl6pPr>
            <a:lvl7pPr marL="3656978" indent="0">
              <a:buNone/>
              <a:defRPr sz="1200"/>
            </a:lvl7pPr>
            <a:lvl8pPr marL="4266473" indent="0">
              <a:buNone/>
              <a:defRPr sz="1200"/>
            </a:lvl8pPr>
            <a:lvl9pPr marL="487597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03/01/2023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32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03/01/2023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834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03/01/2023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280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0554" y="103188"/>
            <a:ext cx="10991849" cy="13144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2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03663"/>
            <a:ext cx="5384800" cy="21526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03663"/>
            <a:ext cx="5384800" cy="21526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8992">
              <a:defRPr/>
            </a:pPr>
            <a:fld id="{9FAF8B0A-75C9-4932-9AF6-EE66981332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92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99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8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5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5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9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3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6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03/01/2023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1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</p:sldLayoutIdLst>
  <p:txStyles>
    <p:titleStyle>
      <a:lvl1pPr algn="ctr" defTabSz="1218992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2" indent="-457122" algn="l" defTabSz="1218992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31" indent="-380934" algn="l" defTabSz="1218992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741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37" indent="-304748" algn="l" defTabSz="1218992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733" indent="-304748" algn="l" defTabSz="1218992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230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25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22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17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5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2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8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86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1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78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73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70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03/01/2023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24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</p:sldLayoutIdLst>
  <p:txStyles>
    <p:titleStyle>
      <a:lvl1pPr algn="ctr" defTabSz="1218992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2" indent="-457122" algn="l" defTabSz="1218992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31" indent="-380934" algn="l" defTabSz="1218992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741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37" indent="-304748" algn="l" defTabSz="1218992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733" indent="-304748" algn="l" defTabSz="1218992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230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25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22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17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5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2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8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86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1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78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73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70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fld id="{7E47999F-18E5-4640-AC5C-B1D7503198E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03/01/2023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2"/>
            <a:fld id="{617B4CC9-018E-406E-8064-6E0CB103EA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21899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8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</p:sldLayoutIdLst>
  <p:txStyles>
    <p:titleStyle>
      <a:lvl1pPr algn="ctr" defTabSz="1218992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2" indent="-457122" algn="l" defTabSz="1218992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31" indent="-380934" algn="l" defTabSz="1218992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741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37" indent="-304748" algn="l" defTabSz="1218992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733" indent="-304748" algn="l" defTabSz="1218992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230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25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22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17" indent="-304748" algn="l" defTabSz="121899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5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2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8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86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1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78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73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70" algn="l" defTabSz="12189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7.xml"/><Relationship Id="rId7" Type="http://schemas.openxmlformats.org/officeDocument/2006/relationships/slide" Target="slide1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slide" Target="slide21.xml"/><Relationship Id="rId5" Type="http://schemas.openxmlformats.org/officeDocument/2006/relationships/slide" Target="slide18.xml"/><Relationship Id="rId10" Type="http://schemas.openxmlformats.org/officeDocument/2006/relationships/slide" Target="slide24.xml"/><Relationship Id="rId4" Type="http://schemas.openxmlformats.org/officeDocument/2006/relationships/slide" Target="slide22.xml"/><Relationship Id="rId9" Type="http://schemas.openxmlformats.org/officeDocument/2006/relationships/slide" Target="slide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5" Type="http://schemas.openxmlformats.org/officeDocument/2006/relationships/slide" Target="slide15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5" Type="http://schemas.openxmlformats.org/officeDocument/2006/relationships/slide" Target="slide15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5" Type="http://schemas.openxmlformats.org/officeDocument/2006/relationships/slide" Target="slide15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" y="-22536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69881" y="1002408"/>
            <a:ext cx="7924800" cy="102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/>
          <a:p>
            <a:r>
              <a:rPr lang="en-GB" sz="5867" b="1" dirty="0">
                <a:solidFill>
                  <a:srgbClr val="0000FF"/>
                </a:solidFill>
                <a:latin typeface="VNI-Ariston" pitchFamily="2" charset="0"/>
              </a:rPr>
              <a:t>Hello every one !!!</a:t>
            </a:r>
            <a:endParaRPr lang="en-US" sz="5867" b="1" dirty="0">
              <a:solidFill>
                <a:srgbClr val="0000FF"/>
              </a:solidFill>
              <a:latin typeface="VNI-Ariston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7823200" y="6256960"/>
            <a:ext cx="3793067" cy="509657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034.989.5579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2124" y="2446959"/>
            <a:ext cx="5080000" cy="3810000"/>
          </a:xfrm>
          <a:prstGeom prst="rect">
            <a:avLst/>
          </a:prstGeom>
          <a:noFill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984124" y="3132759"/>
            <a:ext cx="1422400" cy="61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3" tIns="60952" rIns="121903" bIns="6095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138508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2743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44057884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23243101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788269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281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210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036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88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898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8315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032000" y="846139"/>
          <a:ext cx="5418666" cy="3954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93559799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37040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487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đạp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xe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4066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tắc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đường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0915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băng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qua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đường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2212058"/>
                  </a:ext>
                </a:extLst>
              </a:tr>
              <a:tr h="447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cao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điểm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581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899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err="1" smtClean="0"/>
                        <a:t>đông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đúc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70234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90245" y="45895"/>
            <a:ext cx="27954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2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32000" y="1494219"/>
            <a:ext cx="1363643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500" b="1" dirty="0">
                <a:solidFill>
                  <a:prstClr val="black"/>
                </a:solidFill>
              </a:rPr>
              <a:t>-cycle (v)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2000" y="2200523"/>
            <a:ext cx="2088264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500" b="1" dirty="0">
                <a:solidFill>
                  <a:prstClr val="black"/>
                </a:solidFill>
              </a:rPr>
              <a:t>-traffic jam (n)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32000" y="2823529"/>
            <a:ext cx="2581348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500" b="1" dirty="0">
                <a:solidFill>
                  <a:prstClr val="black"/>
                </a:solidFill>
              </a:rPr>
              <a:t>-cross the road (v)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52515" y="3470260"/>
            <a:ext cx="2012089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500" b="1" dirty="0">
                <a:solidFill>
                  <a:prstClr val="black"/>
                </a:solidFill>
              </a:rPr>
              <a:t>-rush hour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3279" y="4139674"/>
            <a:ext cx="21850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218992">
              <a:lnSpc>
                <a:spcPct val="150000"/>
              </a:lnSpc>
              <a:defRPr/>
            </a:pPr>
            <a:r>
              <a:rPr lang="en-US" sz="2400" b="1" dirty="0">
                <a:solidFill>
                  <a:prstClr val="black"/>
                </a:solidFill>
              </a:rPr>
              <a:t>- crowded (</a:t>
            </a:r>
            <a:r>
              <a:rPr lang="en-US" sz="2400" b="1" dirty="0" err="1">
                <a:solidFill>
                  <a:prstClr val="black"/>
                </a:solidFill>
              </a:rPr>
              <a:t>adj</a:t>
            </a:r>
            <a:r>
              <a:rPr lang="en-US" sz="2400" b="1" dirty="0">
                <a:solidFill>
                  <a:prstClr val="black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03581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7067" y="199630"/>
            <a:ext cx="514711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LISTEN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READ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A44EA09C-D8C7-4F6E-80A8-DAC1DE7254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193" y="965674"/>
            <a:ext cx="3902927" cy="47525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564" y="140634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a) Who are they in the dialogue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99" y="2434533"/>
            <a:ext cx="29957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0070C0"/>
                </a:solidFill>
              </a:rPr>
              <a:t>b) Where are they?</a:t>
            </a:r>
          </a:p>
        </p:txBody>
      </p:sp>
      <p:sp>
        <p:nvSpPr>
          <p:cNvPr id="5" name="Rectangle 4"/>
          <p:cNvSpPr/>
          <p:nvPr/>
        </p:nvSpPr>
        <p:spPr>
          <a:xfrm>
            <a:off x="653876" y="2972595"/>
            <a:ext cx="413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400" b="1" dirty="0" smtClean="0">
                <a:solidFill>
                  <a:srgbClr val="FF0000"/>
                </a:solidFill>
              </a:rPr>
              <a:t>They </a:t>
            </a:r>
            <a:r>
              <a:rPr lang="en-US" sz="2400" b="1" dirty="0">
                <a:solidFill>
                  <a:srgbClr val="FF0000"/>
                </a:solidFill>
              </a:rPr>
              <a:t>are at the schoolyard.</a:t>
            </a:r>
          </a:p>
        </p:txBody>
      </p:sp>
      <p:sp>
        <p:nvSpPr>
          <p:cNvPr id="9" name="Rectangle 8"/>
          <p:cNvSpPr/>
          <p:nvPr/>
        </p:nvSpPr>
        <p:spPr>
          <a:xfrm>
            <a:off x="653876" y="1963702"/>
            <a:ext cx="3467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400" b="1" dirty="0" smtClean="0">
                <a:solidFill>
                  <a:srgbClr val="FF0000"/>
                </a:solidFill>
              </a:rPr>
              <a:t>They </a:t>
            </a:r>
            <a:r>
              <a:rPr lang="en-US" sz="2400" b="1" dirty="0">
                <a:solidFill>
                  <a:srgbClr val="FF0000"/>
                </a:solidFill>
              </a:rPr>
              <a:t>are Lan and Mark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3038" y="144212"/>
            <a:ext cx="387249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 LISTEN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READ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C20020-642B-4EDF-BE02-FE9C4B9F36F5}"/>
              </a:ext>
            </a:extLst>
          </p:cNvPr>
          <p:cNvSpPr txBox="1"/>
          <p:nvPr/>
        </p:nvSpPr>
        <p:spPr>
          <a:xfrm>
            <a:off x="233038" y="1013958"/>
            <a:ext cx="435928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Hi, Mark. How are you?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Good, thanks. And you?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What did you do last Sunday?</a:t>
            </a:r>
          </a:p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I’m fine. Last Sunday afternoon,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I cycled round the lake near my home.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That sounds really healthy.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By the way, do you often cycle to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school too?</a:t>
            </a:r>
          </a:p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Yes, but sometimes my mum takes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me on her motorbike.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How far is it from your home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to school?</a:t>
            </a:r>
          </a:p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It’s about two </a:t>
            </a:r>
            <a:r>
              <a:rPr lang="en-US" sz="2000" dirty="0" err="1">
                <a:solidFill>
                  <a:schemeClr val="accent5"/>
                </a:solidFill>
                <a:latin typeface="ChronicaPro-Book"/>
              </a:rPr>
              <a:t>kilometres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How long does it take you to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cycle there?</a:t>
            </a:r>
          </a:p>
          <a:p>
            <a:endParaRPr lang="en-US" sz="2000" dirty="0">
              <a:latin typeface="ChronicaPro-Book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7A7BDEEE-3335-49BD-B9DE-D0591F0924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2"/>
          <a:stretch/>
        </p:blipFill>
        <p:spPr>
          <a:xfrm>
            <a:off x="8897013" y="1349220"/>
            <a:ext cx="3116538" cy="3940814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D40BF0A4-9B77-4D5E-A78F-4A2D1C0F1B33}"/>
              </a:ext>
            </a:extLst>
          </p:cNvPr>
          <p:cNvSpPr txBox="1"/>
          <p:nvPr/>
        </p:nvSpPr>
        <p:spPr>
          <a:xfrm>
            <a:off x="4537731" y="1286878"/>
            <a:ext cx="435928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About 10 minutes. Sometimes,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when there are traffic jams, it takes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longer.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You should be careful, especially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when you cross the road.</a:t>
            </a:r>
          </a:p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Right. The roads get really crowded.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Hey, how about going cycling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round the lake this Sunday?</a:t>
            </a:r>
          </a:p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Great! Can you come to my house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at 3 p.m.?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OK, Lan. See you then.</a:t>
            </a:r>
          </a:p>
        </p:txBody>
      </p:sp>
      <p:pic>
        <p:nvPicPr>
          <p:cNvPr id="2" name="04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67919" y="1185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6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0048" y="586467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and choose the correct answer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1474" y="58491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259" y="4822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726339" y="1935868"/>
            <a:ext cx="496006" cy="496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CC12135-4418-413B-9BA8-98E114268291}"/>
              </a:ext>
            </a:extLst>
          </p:cNvPr>
          <p:cNvSpPr txBox="1"/>
          <p:nvPr/>
        </p:nvSpPr>
        <p:spPr>
          <a:xfrm>
            <a:off x="828877" y="1473600"/>
            <a:ext cx="1056733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1. </a:t>
            </a:r>
            <a:r>
              <a:rPr lang="en-US" sz="2800" dirty="0"/>
              <a:t>How does Lan often go to school?</a:t>
            </a:r>
          </a:p>
          <a:p>
            <a:r>
              <a:rPr lang="en-US" sz="2800" dirty="0"/>
              <a:t>A. By bicycle. 		B. By motorbike.		C. On foot.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2. </a:t>
            </a:r>
            <a:r>
              <a:rPr lang="en-US" sz="2800" dirty="0"/>
              <a:t>It normally takes Lan ___ to get to school.</a:t>
            </a:r>
          </a:p>
          <a:p>
            <a:r>
              <a:rPr lang="en-US" sz="2800" dirty="0"/>
              <a:t>A. two minutes 	B. ten minutes			C. twenty minutes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3. </a:t>
            </a:r>
            <a:r>
              <a:rPr lang="en-US" sz="2800" dirty="0"/>
              <a:t>Lan and Mark agree to go cycling ______.</a:t>
            </a:r>
          </a:p>
          <a:p>
            <a:r>
              <a:rPr lang="en-US" sz="2800" dirty="0"/>
              <a:t>A. tomorrow 		B. every day			C. at the weekend</a:t>
            </a:r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EF2639A3-54F1-4ADD-9FB1-63E11559207B}"/>
              </a:ext>
            </a:extLst>
          </p:cNvPr>
          <p:cNvSpPr/>
          <p:nvPr/>
        </p:nvSpPr>
        <p:spPr>
          <a:xfrm>
            <a:off x="3510179" y="3240135"/>
            <a:ext cx="496006" cy="496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7">
            <a:extLst>
              <a:ext uri="{FF2B5EF4-FFF2-40B4-BE49-F238E27FC236}">
                <a16:creationId xmlns:a16="http://schemas.microsoft.com/office/drawing/2014/main" id="{C14CF5A4-8905-4461-A58C-DCB693385D22}"/>
              </a:ext>
            </a:extLst>
          </p:cNvPr>
          <p:cNvSpPr/>
          <p:nvPr/>
        </p:nvSpPr>
        <p:spPr>
          <a:xfrm>
            <a:off x="8051699" y="4517024"/>
            <a:ext cx="496006" cy="496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17">
            <a:extLst>
              <a:ext uri="{FF2B5EF4-FFF2-40B4-BE49-F238E27FC236}">
                <a16:creationId xmlns:a16="http://schemas.microsoft.com/office/drawing/2014/main" id="{78167912-2659-49FF-BE14-91F3CBBAB0C8}"/>
              </a:ext>
            </a:extLst>
          </p:cNvPr>
          <p:cNvSpPr txBox="1"/>
          <p:nvPr/>
        </p:nvSpPr>
        <p:spPr>
          <a:xfrm>
            <a:off x="734902" y="1258077"/>
            <a:ext cx="10682856" cy="4549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Last Sunday afternoon, Lan ______ round the lake near her home</a:t>
            </a:r>
            <a:r>
              <a:rPr lang="vi-VN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vi-VN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Mark says to Lan: “You ______ be careful, especially when you cross</a:t>
            </a:r>
            <a:r>
              <a:rPr lang="vi-VN" sz="28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road</a:t>
            </a:r>
            <a:r>
              <a:rPr lang="vi-VN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vi-VN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Traffic ______ are a problem in big cities</a:t>
            </a:r>
            <a:r>
              <a:rPr lang="vi-VN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vi-VN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	– ______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does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your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mum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go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shopping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   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–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often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walks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vi-VN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road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very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__________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during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rush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hours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.,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9513" y="417805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conversation to complete each sentence.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3600" y="39972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385" y="2970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9479667" y="5335928"/>
            <a:ext cx="2233914" cy="1212763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Game:</a:t>
            </a:r>
            <a:r>
              <a:rPr lang="en-US" dirty="0" smtClean="0"/>
              <a:t> </a:t>
            </a:r>
          </a:p>
          <a:p>
            <a:pPr algn="ctr"/>
            <a:r>
              <a:rPr lang="en-US" b="1" i="1" dirty="0" smtClean="0">
                <a:solidFill>
                  <a:srgbClr val="C00000"/>
                </a:solidFill>
              </a:rPr>
              <a:t>Lucky number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70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17762" y="157162"/>
            <a:ext cx="5741044" cy="901700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1218992"/>
            <a:r>
              <a:rPr lang="en-US" sz="5400" b="1" dirty="0">
                <a:solidFill>
                  <a:srgbClr val="C00000"/>
                </a:solidFill>
                <a:latin typeface="Bahnschrift" panose="020B0502040204020203" pitchFamily="34" charset="0"/>
              </a:rPr>
              <a:t>LUCKY NUMBERS</a:t>
            </a:r>
          </a:p>
        </p:txBody>
      </p:sp>
      <p:sp>
        <p:nvSpPr>
          <p:cNvPr id="5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45786" y="1598613"/>
            <a:ext cx="1595967" cy="12811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7200" b="1" dirty="0">
                <a:solidFill>
                  <a:srgbClr val="009900"/>
                </a:solidFill>
                <a:latin typeface="Calibri"/>
              </a:rPr>
              <a:t>1</a:t>
            </a:r>
          </a:p>
        </p:txBody>
      </p:sp>
      <p:sp>
        <p:nvSpPr>
          <p:cNvPr id="53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068234" y="1597026"/>
            <a:ext cx="1625600" cy="1281113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7200" b="1">
                <a:solidFill>
                  <a:srgbClr val="0000FF"/>
                </a:solidFill>
                <a:latin typeface="Calibri"/>
              </a:rPr>
              <a:t>2</a:t>
            </a:r>
          </a:p>
        </p:txBody>
      </p:sp>
      <p:sp>
        <p:nvSpPr>
          <p:cNvPr id="54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892800" y="1592262"/>
            <a:ext cx="1625600" cy="1281112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7200" b="1" dirty="0">
                <a:solidFill>
                  <a:srgbClr val="FF6600"/>
                </a:solidFill>
                <a:latin typeface="Calibri"/>
              </a:rPr>
              <a:t>3</a:t>
            </a:r>
          </a:p>
        </p:txBody>
      </p:sp>
      <p:sp>
        <p:nvSpPr>
          <p:cNvPr id="55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717367" y="1598613"/>
            <a:ext cx="1625600" cy="1281112"/>
          </a:xfrm>
          <a:prstGeom prst="rect">
            <a:avLst/>
          </a:prstGeom>
          <a:solidFill>
            <a:srgbClr val="00B2A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7200" b="1" dirty="0">
                <a:solidFill>
                  <a:srgbClr val="FFFF00"/>
                </a:solidFill>
                <a:latin typeface="Calibri"/>
              </a:rPr>
              <a:t>4</a:t>
            </a:r>
          </a:p>
        </p:txBody>
      </p:sp>
      <p:sp>
        <p:nvSpPr>
          <p:cNvPr id="57" name="Rectangl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245783" y="3062286"/>
            <a:ext cx="1625600" cy="1281112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7200" b="1" dirty="0">
                <a:solidFill>
                  <a:prstClr val="black"/>
                </a:solidFill>
                <a:latin typeface="Calibri"/>
              </a:rPr>
              <a:t>5</a:t>
            </a:r>
          </a:p>
        </p:txBody>
      </p:sp>
      <p:sp>
        <p:nvSpPr>
          <p:cNvPr id="58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68234" y="3062286"/>
            <a:ext cx="1625600" cy="128111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7200" b="1" dirty="0">
                <a:solidFill>
                  <a:schemeClr val="bg1"/>
                </a:solidFill>
                <a:latin typeface="Calibri"/>
              </a:rPr>
              <a:t>6</a:t>
            </a:r>
          </a:p>
        </p:txBody>
      </p:sp>
      <p:sp>
        <p:nvSpPr>
          <p:cNvPr id="59" name="Rectangle 1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892800" y="3074988"/>
            <a:ext cx="1625600" cy="1281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7200" b="1" dirty="0">
                <a:solidFill>
                  <a:srgbClr val="00B2A5"/>
                </a:solidFill>
                <a:latin typeface="Calibri"/>
              </a:rPr>
              <a:t>7</a:t>
            </a:r>
          </a:p>
        </p:txBody>
      </p:sp>
      <p:sp>
        <p:nvSpPr>
          <p:cNvPr id="60" name="Rectangle 8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725834" y="3074988"/>
            <a:ext cx="1625600" cy="1268412"/>
          </a:xfrm>
          <a:prstGeom prst="rect">
            <a:avLst/>
          </a:prstGeom>
          <a:solidFill>
            <a:srgbClr val="FF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7200" b="1" dirty="0">
                <a:solidFill>
                  <a:srgbClr val="FF0000"/>
                </a:solidFill>
                <a:latin typeface="Calibri"/>
              </a:rPr>
              <a:t>8</a:t>
            </a:r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512234" y="5034987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4267" b="1">
                <a:solidFill>
                  <a:srgbClr val="0000CC"/>
                </a:solidFill>
                <a:latin typeface="Arial" charset="0"/>
              </a:rPr>
              <a:t>A</a:t>
            </a:r>
          </a:p>
        </p:txBody>
      </p:sp>
      <p:sp>
        <p:nvSpPr>
          <p:cNvPr id="35854" name="AutoShape 17"/>
          <p:cNvSpPr>
            <a:spLocks noChangeArrowheads="1"/>
          </p:cNvSpPr>
          <p:nvPr/>
        </p:nvSpPr>
        <p:spPr bwMode="auto">
          <a:xfrm>
            <a:off x="512234" y="5568387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4267" b="1">
                <a:solidFill>
                  <a:srgbClr val="FF0000"/>
                </a:solidFill>
                <a:latin typeface="Arial" charset="0"/>
              </a:rPr>
              <a:t>B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2137834" y="50349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prstClr val="black"/>
                </a:solidFill>
                <a:latin typeface="Arial" charset="0"/>
              </a:rPr>
              <a:t>2</a:t>
            </a:r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>
            <a:off x="2137834" y="55683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3458634" y="50349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prstClr val="black"/>
                </a:solidFill>
                <a:latin typeface="Arial" charset="0"/>
              </a:rPr>
              <a:t>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4779434" y="50349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prstClr val="black"/>
                </a:solidFill>
                <a:latin typeface="Arial" charset="0"/>
              </a:rPr>
              <a:t>6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6100234" y="50349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prstClr val="black"/>
                </a:solidFill>
                <a:latin typeface="Arial" charset="0"/>
              </a:rPr>
              <a:t>8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7421034" y="50349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prstClr val="black"/>
                </a:solidFill>
                <a:latin typeface="Arial" charset="0"/>
              </a:rPr>
              <a:t>10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8741834" y="50349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prstClr val="black"/>
                </a:solidFill>
                <a:latin typeface="Arial" charset="0"/>
              </a:rPr>
              <a:t>12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10062634" y="50349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prstClr val="black"/>
                </a:solidFill>
                <a:latin typeface="Arial" charset="0"/>
              </a:rPr>
              <a:t>14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10062634" y="55683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8741834" y="55683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7421034" y="55683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6100234" y="55683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4779434" y="55683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3458634" y="5568387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defTabSz="1218992"/>
            <a:r>
              <a:rPr lang="en-US" sz="3733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2" name="Right Arrow 1">
            <a:hlinkClick r:id="rId10" action="ppaction://hlinksldjump"/>
          </p:cNvPr>
          <p:cNvSpPr/>
          <p:nvPr/>
        </p:nvSpPr>
        <p:spPr>
          <a:xfrm>
            <a:off x="5522410" y="6363362"/>
            <a:ext cx="740780" cy="555585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3" dur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9" dur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5" dur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1" dur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7" dur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3" dur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5" dur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8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1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5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5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70" dur="2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5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3" dur="1"/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4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58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0" dur="2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4" dur="2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5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1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5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 nodeType="clickPar">
                      <p:stCondLst>
                        <p:cond delay="0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5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 nodeType="clickPar">
                      <p:stCondLst>
                        <p:cond delay="0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9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 nodeType="clickPar">
                      <p:stCondLst>
                        <p:cond delay="0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3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 nodeType="clickPar">
                      <p:stCondLst>
                        <p:cond delay="0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7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5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 nodeType="clickPar">
                      <p:stCondLst>
                        <p:cond delay="0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6"/>
                  </p:tgtEl>
                </p:cond>
              </p:nextCondLst>
            </p:seq>
          </p:childTnLst>
        </p:cTn>
      </p:par>
    </p:tnLst>
    <p:bldLst>
      <p:bldP spid="4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85"/>
            <a:ext cx="123038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Hộp Văn bản 17">
            <a:extLst>
              <a:ext uri="{FF2B5EF4-FFF2-40B4-BE49-F238E27FC236}">
                <a16:creationId xmlns:a16="http://schemas.microsoft.com/office/drawing/2014/main" id="{78167912-2659-49FF-BE14-91F3CBBAB0C8}"/>
              </a:ext>
            </a:extLst>
          </p:cNvPr>
          <p:cNvSpPr txBox="1"/>
          <p:nvPr/>
        </p:nvSpPr>
        <p:spPr>
          <a:xfrm>
            <a:off x="951482" y="1742799"/>
            <a:ext cx="105266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Last Sunday afternoon, Lan ______ round the lake near her home</a:t>
            </a:r>
            <a:r>
              <a:rPr lang="vi-VN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vi-VN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5407564" y="1742799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cycled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5334" y="955974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conversation to complete each sentence.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79682" y="93550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2206" y="8352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812420" y="5996902"/>
            <a:ext cx="567160" cy="486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4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85"/>
            <a:ext cx="123038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55334" y="955974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conversation to complete each sentence.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79682" y="93550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2206" y="8352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6124983" y="5996902"/>
            <a:ext cx="567160" cy="486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82288" y="1719670"/>
            <a:ext cx="91127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2. Mark says to Lan: “You ______ be careful, especially when you cross the road.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6B3408-8A1F-4E01-A833-152673DA6EDF}"/>
              </a:ext>
            </a:extLst>
          </p:cNvPr>
          <p:cNvSpPr txBox="1"/>
          <p:nvPr/>
        </p:nvSpPr>
        <p:spPr>
          <a:xfrm>
            <a:off x="5453466" y="1926644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should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27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85"/>
            <a:ext cx="123038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55334" y="955974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conversation to complete each sentence.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79682" y="93550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2206" y="8352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949387" y="5996902"/>
            <a:ext cx="567160" cy="486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26916" y="1716047"/>
            <a:ext cx="78939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3. Traffic ______ are a problem in big cities.</a:t>
            </a:r>
          </a:p>
          <a:p>
            <a:pPr lvl="0"/>
            <a:endParaRPr lang="vi-VN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BC6398-54FD-40F6-9554-4CFB8449DD8A}"/>
              </a:ext>
            </a:extLst>
          </p:cNvPr>
          <p:cNvSpPr txBox="1"/>
          <p:nvPr/>
        </p:nvSpPr>
        <p:spPr>
          <a:xfrm>
            <a:off x="2684461" y="1731435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jams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44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85"/>
            <a:ext cx="123038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55334" y="955974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conversation to complete each sentence.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79682" y="93550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2206" y="8352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584784" y="5996902"/>
            <a:ext cx="567160" cy="486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30984" y="2078503"/>
            <a:ext cx="94681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4. 	– ______ does your mum go shopping?    </a:t>
            </a:r>
          </a:p>
          <a:p>
            <a:pPr lvl="0">
              <a:lnSpc>
                <a:spcPct val="150000"/>
              </a:lnSpc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– She often walks.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000" y="2214633"/>
            <a:ext cx="130465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2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50681" y="0"/>
            <a:ext cx="2159137" cy="52984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ea typeface="Adobe Gothic Std B" panose="020B0800000000000000" pitchFamily="34" charset="-128"/>
              </a:rPr>
              <a:t>WARM-UP</a:t>
            </a:r>
            <a:endParaRPr lang="en-GB" sz="2400" b="1" dirty="0">
              <a:solidFill>
                <a:srgbClr val="C0000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6447" y="4223"/>
            <a:ext cx="2271808" cy="52561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Miming game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036" y="294937"/>
            <a:ext cx="2068945" cy="14599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51320" y="1831447"/>
            <a:ext cx="1514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ride </a:t>
            </a:r>
            <a:r>
              <a:rPr lang="en-US" sz="2400" b="1" dirty="0">
                <a:solidFill>
                  <a:srgbClr val="C00000"/>
                </a:solidFill>
              </a:rPr>
              <a:t>a </a:t>
            </a:r>
            <a:r>
              <a:rPr lang="en-US" sz="2400" b="1" dirty="0" smtClean="0">
                <a:solidFill>
                  <a:srgbClr val="C00000"/>
                </a:solidFill>
              </a:rPr>
              <a:t>bike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647" y="2293112"/>
            <a:ext cx="5150844" cy="370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3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85"/>
            <a:ext cx="123038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55334" y="955974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conversation to complete each sentence.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79682" y="93550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2206" y="8352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5451519" y="5943627"/>
            <a:ext cx="567160" cy="486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30985" y="1747416"/>
            <a:ext cx="89820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This road is very __________ during the rush hours.,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624" y="1745466"/>
            <a:ext cx="174360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1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2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2" y="532435"/>
            <a:ext cx="9003616" cy="798654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defRPr/>
            </a:pPr>
            <a:r>
              <a:rPr lang="en-US" sz="8000" b="1" kern="0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5451519" y="6070952"/>
            <a:ext cx="567160" cy="486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2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2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2" y="464025"/>
            <a:ext cx="9038340" cy="786042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defRPr/>
            </a:pPr>
            <a:r>
              <a:rPr lang="en-US" sz="8000" b="1" kern="0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5451519" y="6070952"/>
            <a:ext cx="567160" cy="486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0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2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3" y="464025"/>
            <a:ext cx="8992042" cy="786042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defRPr/>
            </a:pPr>
            <a:r>
              <a:rPr lang="en-US" sz="8000" b="1" kern="0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5451519" y="6001502"/>
            <a:ext cx="567160" cy="486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5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17">
            <a:extLst>
              <a:ext uri="{FF2B5EF4-FFF2-40B4-BE49-F238E27FC236}">
                <a16:creationId xmlns:a16="http://schemas.microsoft.com/office/drawing/2014/main" id="{78167912-2659-49FF-BE14-91F3CBBAB0C8}"/>
              </a:ext>
            </a:extLst>
          </p:cNvPr>
          <p:cNvSpPr txBox="1"/>
          <p:nvPr/>
        </p:nvSpPr>
        <p:spPr>
          <a:xfrm>
            <a:off x="1186625" y="1052797"/>
            <a:ext cx="1052669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Last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Sunday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afternoon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Lan ______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round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lake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near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her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home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vi-VN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Mark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says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Lan: “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______ be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careful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especially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when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cross</a:t>
            </a:r>
            <a:r>
              <a:rPr lang="vi-VN" sz="28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road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vi-VN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Traffic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______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problem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big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cities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vi-VN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	– ______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does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your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mum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go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shopping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   </a:t>
            </a:r>
          </a:p>
          <a:p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–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often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walks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vi-VN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road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very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__________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during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rush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hours</a:t>
            </a:r>
            <a:r>
              <a:rPr lang="vi-VN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5642707" y="1052797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cycled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6B3408-8A1F-4E01-A833-152673DA6EDF}"/>
              </a:ext>
            </a:extLst>
          </p:cNvPr>
          <p:cNvSpPr txBox="1"/>
          <p:nvPr/>
        </p:nvSpPr>
        <p:spPr>
          <a:xfrm>
            <a:off x="5036779" y="1926644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should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BC6398-54FD-40F6-9554-4CFB8449DD8A}"/>
              </a:ext>
            </a:extLst>
          </p:cNvPr>
          <p:cNvSpPr txBox="1"/>
          <p:nvPr/>
        </p:nvSpPr>
        <p:spPr>
          <a:xfrm>
            <a:off x="2730760" y="3265736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jams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603F95-E544-4B6D-940E-FCA445F2FB92}"/>
              </a:ext>
            </a:extLst>
          </p:cNvPr>
          <p:cNvSpPr txBox="1"/>
          <p:nvPr/>
        </p:nvSpPr>
        <p:spPr>
          <a:xfrm>
            <a:off x="2584745" y="4101903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How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000C63-53CF-48EC-B4D1-1B18195265E5}"/>
              </a:ext>
            </a:extLst>
          </p:cNvPr>
          <p:cNvSpPr txBox="1"/>
          <p:nvPr/>
        </p:nvSpPr>
        <p:spPr>
          <a:xfrm>
            <a:off x="4353076" y="5320712"/>
            <a:ext cx="165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crowded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9513" y="568276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conversation to complete each sentence.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3600" y="55019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385" y="4475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825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100"/>
            <a:ext cx="12192000" cy="709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94119" y="17810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write a word under each.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338728" y="13008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7401" y="549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Hình ảnh 14">
            <a:extLst>
              <a:ext uri="{FF2B5EF4-FFF2-40B4-BE49-F238E27FC236}">
                <a16:creationId xmlns:a16="http://schemas.microsoft.com/office/drawing/2014/main" id="{73543822-24CE-4194-BC69-F479BD3527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228" y="514962"/>
            <a:ext cx="6091048" cy="5201920"/>
          </a:xfrm>
          <a:prstGeom prst="rect">
            <a:avLst/>
          </a:prstGeom>
        </p:spPr>
      </p:pic>
      <p:sp>
        <p:nvSpPr>
          <p:cNvPr id="9" name="Hình chữ nhật 2">
            <a:extLst>
              <a:ext uri="{FF2B5EF4-FFF2-40B4-BE49-F238E27FC236}">
                <a16:creationId xmlns:a16="http://schemas.microsoft.com/office/drawing/2014/main" id="{28B934CC-DA78-4309-BB91-481D55E3110D}"/>
              </a:ext>
            </a:extLst>
          </p:cNvPr>
          <p:cNvSpPr/>
          <p:nvPr/>
        </p:nvSpPr>
        <p:spPr>
          <a:xfrm>
            <a:off x="3966070" y="1744937"/>
            <a:ext cx="10583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bicycle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Hình chữ nhật 17">
            <a:extLst>
              <a:ext uri="{FF2B5EF4-FFF2-40B4-BE49-F238E27FC236}">
                <a16:creationId xmlns:a16="http://schemas.microsoft.com/office/drawing/2014/main" id="{D6A3231D-1CC0-4705-BF61-81B2D8451C50}"/>
              </a:ext>
            </a:extLst>
          </p:cNvPr>
          <p:cNvSpPr/>
          <p:nvPr/>
        </p:nvSpPr>
        <p:spPr>
          <a:xfrm>
            <a:off x="6147852" y="1744936"/>
            <a:ext cx="5741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Hình chữ nhật 18">
            <a:extLst>
              <a:ext uri="{FF2B5EF4-FFF2-40B4-BE49-F238E27FC236}">
                <a16:creationId xmlns:a16="http://schemas.microsoft.com/office/drawing/2014/main" id="{C94CC4C7-0517-4794-A356-4231E0670C26}"/>
              </a:ext>
            </a:extLst>
          </p:cNvPr>
          <p:cNvSpPr/>
          <p:nvPr/>
        </p:nvSpPr>
        <p:spPr>
          <a:xfrm>
            <a:off x="7980145" y="1744936"/>
            <a:ext cx="6383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bus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Hình chữ nhật 23">
            <a:extLst>
              <a:ext uri="{FF2B5EF4-FFF2-40B4-BE49-F238E27FC236}">
                <a16:creationId xmlns:a16="http://schemas.microsoft.com/office/drawing/2014/main" id="{5DD7C5DD-F97F-4D64-A6EA-F40815745BF2}"/>
              </a:ext>
            </a:extLst>
          </p:cNvPr>
          <p:cNvSpPr/>
          <p:nvPr/>
        </p:nvSpPr>
        <p:spPr>
          <a:xfrm>
            <a:off x="3905571" y="3583896"/>
            <a:ext cx="15822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motorbike 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Hình chữ nhật 26">
            <a:extLst>
              <a:ext uri="{FF2B5EF4-FFF2-40B4-BE49-F238E27FC236}">
                <a16:creationId xmlns:a16="http://schemas.microsoft.com/office/drawing/2014/main" id="{EBE46252-8DD0-4E3F-A3CA-B76B0B0D0D02}"/>
              </a:ext>
            </a:extLst>
          </p:cNvPr>
          <p:cNvSpPr/>
          <p:nvPr/>
        </p:nvSpPr>
        <p:spPr>
          <a:xfrm>
            <a:off x="5777096" y="3588975"/>
            <a:ext cx="14670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air-plane</a:t>
            </a:r>
            <a:r>
              <a:rPr lang="vi-VN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Hình chữ nhật 27">
            <a:extLst>
              <a:ext uri="{FF2B5EF4-FFF2-40B4-BE49-F238E27FC236}">
                <a16:creationId xmlns:a16="http://schemas.microsoft.com/office/drawing/2014/main" id="{04BAA3CD-23A8-43AA-A6E8-12D27EF3F331}"/>
              </a:ext>
            </a:extLst>
          </p:cNvPr>
          <p:cNvSpPr/>
          <p:nvPr/>
        </p:nvSpPr>
        <p:spPr>
          <a:xfrm>
            <a:off x="7977875" y="3573735"/>
            <a:ext cx="9249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train</a:t>
            </a:r>
            <a:r>
              <a:rPr lang="vi-VN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Hình chữ nhật 28">
            <a:extLst>
              <a:ext uri="{FF2B5EF4-FFF2-40B4-BE49-F238E27FC236}">
                <a16:creationId xmlns:a16="http://schemas.microsoft.com/office/drawing/2014/main" id="{61EA0899-F03C-4A3A-A12D-DD256288302D}"/>
              </a:ext>
            </a:extLst>
          </p:cNvPr>
          <p:cNvSpPr/>
          <p:nvPr/>
        </p:nvSpPr>
        <p:spPr>
          <a:xfrm>
            <a:off x="5100579" y="5161506"/>
            <a:ext cx="7745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boat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Hình chữ nhật 29">
            <a:extLst>
              <a:ext uri="{FF2B5EF4-FFF2-40B4-BE49-F238E27FC236}">
                <a16:creationId xmlns:a16="http://schemas.microsoft.com/office/drawing/2014/main" id="{0CC7DBEB-55F2-440A-8941-851B4C891AC0}"/>
              </a:ext>
            </a:extLst>
          </p:cNvPr>
          <p:cNvSpPr/>
          <p:nvPr/>
        </p:nvSpPr>
        <p:spPr>
          <a:xfrm>
            <a:off x="7095577" y="5159851"/>
            <a:ext cx="7136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ship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29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1" y="-1"/>
            <a:ext cx="1190263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56997" y="928386"/>
            <a:ext cx="816400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Find someone who … Write your friends’ names in the blanks. Then report to the class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99373" y="104186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9373" y="92838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4617" y="147810"/>
            <a:ext cx="302006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28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62ADF160-BAB7-44F9-B5A4-841EF044E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08" y="1915300"/>
            <a:ext cx="5134293" cy="4164415"/>
          </a:xfrm>
          <a:prstGeom prst="rect">
            <a:avLst/>
          </a:prstGeom>
        </p:spPr>
      </p:pic>
      <p:pic>
        <p:nvPicPr>
          <p:cNvPr id="10" name="Hình ảnh 3">
            <a:extLst>
              <a:ext uri="{FF2B5EF4-FFF2-40B4-BE49-F238E27FC236}">
                <a16:creationId xmlns:a16="http://schemas.microsoft.com/office/drawing/2014/main" id="{7DC92500-6D83-466E-8AA7-48307F8600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680" y="1727501"/>
            <a:ext cx="4219351" cy="34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5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7" y="-35223"/>
            <a:ext cx="12099403" cy="689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9858" y="1557074"/>
            <a:ext cx="6096000" cy="34342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b="1" i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en-US" sz="26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600" i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>
                <a:ea typeface="Calibri" panose="020F0502020204030204" pitchFamily="34" charset="0"/>
                <a:cs typeface="Times New Roman" panose="02020603050405020304" pitchFamily="18" charset="0"/>
              </a:rPr>
              <a:t>Do you usually walk to school? </a:t>
            </a:r>
            <a:endParaRPr lang="en-US" sz="26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i="1" dirty="0">
                <a:ea typeface="Calibri" panose="020F0502020204030204" pitchFamily="34" charset="0"/>
                <a:cs typeface="Times New Roman" panose="02020603050405020304" pitchFamily="18" charset="0"/>
              </a:rPr>
              <a:t>Have you ever gone to school by bus/…?</a:t>
            </a:r>
            <a:endParaRPr lang="en-US" sz="26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i="1" dirty="0">
                <a:ea typeface="Calibri" panose="020F0502020204030204" pitchFamily="34" charset="0"/>
                <a:cs typeface="Times New Roman" panose="02020603050405020304" pitchFamily="18" charset="0"/>
              </a:rPr>
              <a:t>Do you ride a bike to </a:t>
            </a:r>
            <a:r>
              <a:rPr lang="en-US" sz="26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school?</a:t>
            </a:r>
            <a:endParaRPr lang="en-US" sz="26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i="1" dirty="0">
                <a:ea typeface="Calibri" panose="020F0502020204030204" pitchFamily="34" charset="0"/>
                <a:cs typeface="Times New Roman" panose="02020603050405020304" pitchFamily="18" charset="0"/>
              </a:rPr>
              <a:t>Do you ever travel by plane? </a:t>
            </a:r>
            <a:endParaRPr lang="en-US" sz="26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i="1" dirty="0" smtClean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6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Yes</a:t>
            </a:r>
            <a:r>
              <a:rPr lang="en-US" sz="2600" i="1" dirty="0">
                <a:ea typeface="Calibri" panose="020F0502020204030204" pitchFamily="34" charset="0"/>
                <a:cs typeface="Times New Roman" panose="02020603050405020304" pitchFamily="18" charset="0"/>
              </a:rPr>
              <a:t>, I do.</a:t>
            </a:r>
            <a:endParaRPr lang="en-US" sz="26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i="1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600" i="1" dirty="0">
                <a:ea typeface="Calibri" panose="020F0502020204030204" pitchFamily="34" charset="0"/>
              </a:rPr>
              <a:t> No, never/</a:t>
            </a:r>
            <a:r>
              <a:rPr lang="en-US" sz="2600" i="1" dirty="0" err="1">
                <a:ea typeface="Calibri" panose="020F0502020204030204" pitchFamily="34" charset="0"/>
              </a:rPr>
              <a:t>notyet</a:t>
            </a:r>
            <a:r>
              <a:rPr lang="en-US" sz="2600" i="1" dirty="0">
                <a:ea typeface="Calibri" panose="020F0502020204030204" pitchFamily="34" charset="0"/>
              </a:rPr>
              <a:t>.</a:t>
            </a:r>
            <a:endParaRPr lang="en-US" sz="2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530727" y="262425"/>
            <a:ext cx="816400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Find someone who … Write your friends’ names in the blanks. Then report to the class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92" y="5001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Hình ảnh 8">
            <a:extLst>
              <a:ext uri="{FF2B5EF4-FFF2-40B4-BE49-F238E27FC236}">
                <a16:creationId xmlns:a16="http://schemas.microsoft.com/office/drawing/2014/main" id="{62ADF160-BAB7-44F9-B5A4-841EF044E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38" y="1318906"/>
            <a:ext cx="4853146" cy="394153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982157" y="322806"/>
            <a:ext cx="502606" cy="583769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2157" y="2904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2427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6" y="0"/>
            <a:ext cx="12099403" cy="694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7037" y="92077"/>
            <a:ext cx="363352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28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95169106"/>
              </p:ext>
            </p:extLst>
          </p:nvPr>
        </p:nvGraphicFramePr>
        <p:xfrm>
          <a:off x="2472000" y="1251246"/>
          <a:ext cx="7073207" cy="406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945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TextBox 13"/>
          <p:cNvSpPr txBox="1">
            <a:spLocks noChangeArrowheads="1"/>
          </p:cNvSpPr>
          <p:nvPr/>
        </p:nvSpPr>
        <p:spPr bwMode="auto">
          <a:xfrm>
            <a:off x="914400" y="1676402"/>
            <a:ext cx="9372600" cy="340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8992" eaLnBrk="1" hangingPunct="1">
              <a:buClr>
                <a:srgbClr val="FF0000"/>
              </a:buClr>
              <a:buBlip>
                <a:blip r:embed="rId2"/>
              </a:buBlip>
            </a:pPr>
            <a:r>
              <a:rPr lang="en-US" sz="53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Learn new words by heart.</a:t>
            </a:r>
          </a:p>
          <a:p>
            <a:pPr defTabSz="1218992" eaLnBrk="1" hangingPunct="1">
              <a:buClr>
                <a:srgbClr val="FF0000"/>
              </a:buClr>
              <a:buBlip>
                <a:blip r:embed="rId2"/>
              </a:buBlip>
            </a:pPr>
            <a:r>
              <a:rPr lang="en-US" sz="53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en-US" sz="53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the exercises again.</a:t>
            </a:r>
          </a:p>
          <a:p>
            <a:pPr defTabSz="1218992" eaLnBrk="1" hangingPunct="1">
              <a:buClr>
                <a:srgbClr val="FF0000"/>
              </a:buClr>
              <a:buBlip>
                <a:blip r:embed="rId2"/>
              </a:buBlip>
            </a:pPr>
            <a:r>
              <a:rPr lang="en-US" sz="53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Prepare:  A closer look </a:t>
            </a:r>
            <a:r>
              <a:rPr lang="en-US" sz="5333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en-US" sz="5333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8992" eaLnBrk="1" hangingPunct="1"/>
            <a:endParaRPr lang="en-US" sz="5333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406400" y="152400"/>
            <a:ext cx="11582400" cy="6553200"/>
          </a:xfrm>
          <a:prstGeom prst="flowChartProcess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03" tIns="60952" rIns="121903" bIns="60952" anchor="ctr"/>
          <a:lstStyle/>
          <a:p>
            <a:pPr algn="ctr" defTabSz="1218992">
              <a:defRPr/>
            </a:pPr>
            <a:endParaRPr lang="en-US" sz="24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3740152" y="481012"/>
            <a:ext cx="6546849" cy="123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8992" eaLnBrk="1" hangingPunct="1">
              <a:spcBef>
                <a:spcPct val="50000"/>
              </a:spcBef>
            </a:pPr>
            <a:r>
              <a:rPr lang="en-US" sz="7200" b="1" dirty="0">
                <a:solidFill>
                  <a:srgbClr val="C00000"/>
                </a:solidFill>
              </a:rPr>
              <a:t>* </a:t>
            </a:r>
            <a:r>
              <a:rPr lang="en-US" sz="7200" b="1" u="sng" dirty="0">
                <a:solidFill>
                  <a:srgbClr val="C00000"/>
                </a:solidFill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259181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372567" y="1479600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113293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566812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LESSON 1: GETTING STARTED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426" y="213899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09794" y="279389"/>
            <a:ext cx="1265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48DA4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47376" y="313140"/>
            <a:ext cx="2482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48DA4"/>
                </a:solidFill>
                <a:latin typeface="Myriad Pro" pitchFamily="34" charset="0"/>
              </a:rPr>
              <a:t>TRAFFIC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64117" y="231710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Myriad Pro" pitchFamily="34" charset="0"/>
              </a:rPr>
              <a:t>7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8183E57F-7166-460D-8CE7-765560E61997}"/>
              </a:ext>
            </a:extLst>
          </p:cNvPr>
          <p:cNvSpPr txBox="1"/>
          <p:nvPr/>
        </p:nvSpPr>
        <p:spPr>
          <a:xfrm>
            <a:off x="3370441" y="2234074"/>
            <a:ext cx="5636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Meeting</a:t>
            </a:r>
            <a:r>
              <a:rPr lang="vi-VN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the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school</a:t>
            </a:r>
            <a:r>
              <a:rPr lang="vi-VN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yard</a:t>
            </a:r>
            <a:endParaRPr lang="en-US" sz="4400" b="1" dirty="0">
              <a:solidFill>
                <a:srgbClr val="0FB7BD"/>
              </a:solidFill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477D20D1-6296-4569-B46F-395A85B000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249" y="2985287"/>
            <a:ext cx="3371551" cy="356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427703"/>
            <a:ext cx="12192000" cy="561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52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195" y="-35223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Horizontal Scroll 4"/>
          <p:cNvSpPr/>
          <p:nvPr/>
        </p:nvSpPr>
        <p:spPr>
          <a:xfrm>
            <a:off x="2302933" y="2682487"/>
            <a:ext cx="6563976" cy="85042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Cần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hỗ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trợ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Thầy</a:t>
            </a:r>
            <a:r>
              <a:rPr lang="en-US" sz="2400" b="1" dirty="0" smtClean="0">
                <a:solidFill>
                  <a:srgbClr val="FF0000"/>
                </a:solidFill>
              </a:rPr>
              <a:t>/</a:t>
            </a:r>
            <a:r>
              <a:rPr lang="en-US" sz="2400" b="1" dirty="0" err="1" smtClean="0">
                <a:solidFill>
                  <a:srgbClr val="FF0000"/>
                </a:solidFill>
              </a:rPr>
              <a:t>Cô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liên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hệ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Zalo</a:t>
            </a:r>
            <a:r>
              <a:rPr lang="en-US" sz="2400" b="1" dirty="0" smtClean="0">
                <a:solidFill>
                  <a:srgbClr val="FF0000"/>
                </a:solidFill>
              </a:rPr>
              <a:t>: 034.989.5579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29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Google Shape;1881;p31"/>
          <p:cNvSpPr txBox="1">
            <a:spLocks/>
          </p:cNvSpPr>
          <p:nvPr/>
        </p:nvSpPr>
        <p:spPr>
          <a:xfrm>
            <a:off x="3694633" y="4098104"/>
            <a:ext cx="158969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- cycle </a:t>
            </a:r>
            <a:r>
              <a:rPr lang="en-US" b="1" dirty="0"/>
              <a:t>(v) </a:t>
            </a:r>
            <a:endParaRPr lang="en-US" b="1" dirty="0"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84327" y="4274367"/>
            <a:ext cx="1208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en-US" sz="2400" b="1" dirty="0" err="1">
                <a:solidFill>
                  <a:srgbClr val="0FB7BD"/>
                </a:solidFill>
              </a:rPr>
              <a:t>saɪkl</a:t>
            </a:r>
            <a:r>
              <a:rPr lang="en-US" sz="2400" b="1" dirty="0" smtClean="0">
                <a:solidFill>
                  <a:srgbClr val="0FB7BD"/>
                </a:solidFill>
              </a:rPr>
              <a:t>/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81008" y="34681"/>
            <a:ext cx="27954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2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85809CC8-F06C-438C-A94D-1A454C7B16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169" y="795719"/>
            <a:ext cx="2905703" cy="3010435"/>
          </a:xfrm>
          <a:prstGeom prst="rect">
            <a:avLst/>
          </a:prstGeom>
        </p:spPr>
      </p:pic>
      <p:sp>
        <p:nvSpPr>
          <p:cNvPr id="9" name="Google Shape;1881;p31"/>
          <p:cNvSpPr txBox="1">
            <a:spLocks/>
          </p:cNvSpPr>
          <p:nvPr/>
        </p:nvSpPr>
        <p:spPr>
          <a:xfrm>
            <a:off x="6493312" y="4139534"/>
            <a:ext cx="268769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= ride a bike   </a:t>
            </a:r>
            <a:endParaRPr lang="en-US" b="1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67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Google Shape;1881;p31"/>
          <p:cNvSpPr txBox="1">
            <a:spLocks/>
          </p:cNvSpPr>
          <p:nvPr/>
        </p:nvSpPr>
        <p:spPr>
          <a:xfrm>
            <a:off x="1602172" y="4247966"/>
            <a:ext cx="257685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- traffic </a:t>
            </a:r>
            <a:r>
              <a:rPr lang="en-US" b="1" dirty="0"/>
              <a:t>jam </a:t>
            </a:r>
            <a:r>
              <a:rPr lang="en-US" b="1" dirty="0">
                <a:cs typeface="Calibri" panose="020F0502020204030204" pitchFamily="34" charset="0"/>
              </a:rPr>
              <a:t>(n</a:t>
            </a:r>
            <a:r>
              <a:rPr lang="en-US" b="1" dirty="0" smtClean="0">
                <a:cs typeface="Calibri" panose="020F0502020204030204" pitchFamily="34" charset="0"/>
              </a:rPr>
              <a:t>):</a:t>
            </a:r>
            <a:endParaRPr lang="en-US" b="1" dirty="0"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55223" y="4401213"/>
            <a:ext cx="4046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 smtClean="0"/>
              <a:t>Tắc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, </a:t>
            </a:r>
            <a:r>
              <a:rPr lang="en-US" sz="2800" dirty="0" err="1" smtClean="0"/>
              <a:t>nạn</a:t>
            </a:r>
            <a:r>
              <a:rPr lang="en-US" sz="2800" dirty="0" smtClean="0"/>
              <a:t> </a:t>
            </a:r>
            <a:r>
              <a:rPr lang="en-US" sz="2800" dirty="0" err="1" smtClean="0"/>
              <a:t>kẹt</a:t>
            </a:r>
            <a:r>
              <a:rPr lang="en-US" sz="2800" dirty="0" smtClean="0"/>
              <a:t> </a:t>
            </a:r>
            <a:r>
              <a:rPr lang="en-US" sz="2800" dirty="0" err="1" smtClean="0"/>
              <a:t>xe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179030" y="4422564"/>
            <a:ext cx="2197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en-US" sz="2400" b="1" dirty="0" err="1">
                <a:solidFill>
                  <a:srgbClr val="0FB7BD"/>
                </a:solidFill>
              </a:rPr>
              <a:t>træfɪk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dʒæm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305" y="499978"/>
            <a:ext cx="5107709" cy="357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3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Google Shape;1881;p31"/>
          <p:cNvSpPr txBox="1">
            <a:spLocks/>
          </p:cNvSpPr>
          <p:nvPr/>
        </p:nvSpPr>
        <p:spPr>
          <a:xfrm>
            <a:off x="2914311" y="4262947"/>
            <a:ext cx="309999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- cross </a:t>
            </a:r>
            <a:r>
              <a:rPr lang="en-US" b="1" dirty="0"/>
              <a:t>the road </a:t>
            </a:r>
            <a:r>
              <a:rPr lang="en-US" b="1" dirty="0">
                <a:cs typeface="Calibri" panose="020F0502020204030204" pitchFamily="34" charset="0"/>
              </a:rPr>
              <a:t>(v</a:t>
            </a:r>
            <a:r>
              <a:rPr lang="en-US" b="1" dirty="0" smtClean="0">
                <a:cs typeface="Calibri" panose="020F0502020204030204" pitchFamily="34" charset="0"/>
              </a:rPr>
              <a:t>):</a:t>
            </a:r>
            <a:endParaRPr lang="en-US" b="1" dirty="0"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64676" y="4449296"/>
            <a:ext cx="2986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 smtClean="0"/>
              <a:t>Băng</a:t>
            </a:r>
            <a:r>
              <a:rPr lang="en-US" sz="2800" dirty="0" smtClean="0"/>
              <a:t> qua </a:t>
            </a:r>
            <a:r>
              <a:rPr lang="en-US" sz="2800" dirty="0" err="1" smtClean="0"/>
              <a:t>đường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901291" y="4458723"/>
            <a:ext cx="2063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en-US" sz="2400" b="1" dirty="0" err="1">
                <a:solidFill>
                  <a:srgbClr val="0FB7BD"/>
                </a:solidFill>
              </a:rPr>
              <a:t>krɒs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ðə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rəʊd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6" name="Hình ảnh 9">
            <a:extLst>
              <a:ext uri="{FF2B5EF4-FFF2-40B4-BE49-F238E27FC236}">
                <a16:creationId xmlns:a16="http://schemas.microsoft.com/office/drawing/2014/main" id="{7A0E5FDF-CE7A-4E9E-ADD6-EE49FDCDAE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97" y="94269"/>
            <a:ext cx="4247493" cy="412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4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27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Google Shape;1881;p31"/>
          <p:cNvSpPr txBox="1">
            <a:spLocks/>
          </p:cNvSpPr>
          <p:nvPr/>
        </p:nvSpPr>
        <p:spPr>
          <a:xfrm>
            <a:off x="2875262" y="4331744"/>
            <a:ext cx="238489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-rush </a:t>
            </a:r>
            <a:r>
              <a:rPr lang="en-US" b="1" dirty="0"/>
              <a:t>hour (n</a:t>
            </a:r>
            <a:r>
              <a:rPr lang="en-US" b="1" dirty="0" smtClean="0"/>
              <a:t>):</a:t>
            </a:r>
            <a:endParaRPr lang="en-US" b="1" dirty="0"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52566" y="4494250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 smtClean="0"/>
              <a:t>Giờ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cao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điểm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5044529" y="4513104"/>
            <a:ext cx="16001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>
                <a:solidFill>
                  <a:srgbClr val="0FB7BD"/>
                </a:solidFill>
              </a:rPr>
              <a:t>/ˈ</a:t>
            </a:r>
            <a:r>
              <a:rPr lang="en-US" sz="2200" b="1" dirty="0" err="1">
                <a:solidFill>
                  <a:srgbClr val="0FB7BD"/>
                </a:solidFill>
              </a:rPr>
              <a:t>rʌʃ</a:t>
            </a:r>
            <a:r>
              <a:rPr lang="en-US" sz="2200" b="1" dirty="0">
                <a:solidFill>
                  <a:srgbClr val="0FB7BD"/>
                </a:solidFill>
              </a:rPr>
              <a:t> </a:t>
            </a:r>
            <a:r>
              <a:rPr lang="en-US" sz="2200" b="1" dirty="0" err="1">
                <a:solidFill>
                  <a:srgbClr val="0FB7BD"/>
                </a:solidFill>
              </a:rPr>
              <a:t>aʊə</a:t>
            </a:r>
            <a:r>
              <a:rPr lang="en-US" sz="2200" b="1" dirty="0">
                <a:solidFill>
                  <a:srgbClr val="0FB7BD"/>
                </a:solidFill>
              </a:rPr>
              <a:t>(r)/</a:t>
            </a:r>
          </a:p>
        </p:txBody>
      </p:sp>
      <p:pic>
        <p:nvPicPr>
          <p:cNvPr id="6" name="Hình ảnh 7">
            <a:extLst>
              <a:ext uri="{FF2B5EF4-FFF2-40B4-BE49-F238E27FC236}">
                <a16:creationId xmlns:a16="http://schemas.microsoft.com/office/drawing/2014/main" id="{C9C43224-A368-4AB7-9280-88F849985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275" y="652987"/>
            <a:ext cx="4985188" cy="303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9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483" y="332509"/>
            <a:ext cx="3906172" cy="27675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47484" y="3426342"/>
            <a:ext cx="17300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FB7BD"/>
                </a:solidFill>
              </a:rPr>
              <a:t>/</a:t>
            </a:r>
            <a:r>
              <a:rPr lang="en-US" sz="2400" b="1" dirty="0">
                <a:solidFill>
                  <a:srgbClr val="0FB7BD"/>
                </a:solidFill>
              </a:rPr>
              <a:t>ˈ</a:t>
            </a:r>
            <a:r>
              <a:rPr lang="en-US" sz="2400" b="1" dirty="0" err="1">
                <a:solidFill>
                  <a:srgbClr val="0FB7BD"/>
                </a:solidFill>
              </a:rPr>
              <a:t>kraʊdɪd</a:t>
            </a:r>
            <a:r>
              <a:rPr lang="en-US" sz="2400" b="1" dirty="0">
                <a:solidFill>
                  <a:srgbClr val="0FB7BD"/>
                </a:solidFill>
              </a:rPr>
              <a:t>/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93159" y="3377106"/>
            <a:ext cx="2523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- crowded </a:t>
            </a:r>
            <a:r>
              <a:rPr lang="en-US" sz="2800" b="1" dirty="0"/>
              <a:t>(</a:t>
            </a:r>
            <a:r>
              <a:rPr lang="en-US" sz="2800" b="1" dirty="0" err="1"/>
              <a:t>adj</a:t>
            </a:r>
            <a:r>
              <a:rPr lang="en-US" sz="2800" b="1" dirty="0"/>
              <a:t>)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00450" y="3417106"/>
            <a:ext cx="1571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đông</a:t>
            </a:r>
            <a:r>
              <a:rPr lang="en-US" sz="2800" b="1" dirty="0"/>
              <a:t> </a:t>
            </a:r>
            <a:r>
              <a:rPr lang="en-US" sz="2800" b="1" dirty="0" err="1"/>
              <a:t>đúc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0061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221525"/>
              </p:ext>
            </p:extLst>
          </p:nvPr>
        </p:nvGraphicFramePr>
        <p:xfrm>
          <a:off x="609600" y="1600200"/>
          <a:ext cx="10972800" cy="2743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44057884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23243101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788269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281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210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036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88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898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8315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014475"/>
              </p:ext>
            </p:extLst>
          </p:nvPr>
        </p:nvGraphicFramePr>
        <p:xfrm>
          <a:off x="2032000" y="846139"/>
          <a:ext cx="8127999" cy="3954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93559799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68142313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37040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487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-cycle </a:t>
                      </a: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saɪkl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đạp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xe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4066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-traffic </a:t>
                      </a: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jam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træfɪk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dʒæm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tắc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đường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0915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-cross </a:t>
                      </a: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road (v)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krɒs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ðə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rəʊd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băng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qua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đường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2212058"/>
                  </a:ext>
                </a:extLst>
              </a:tr>
              <a:tr h="447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-rush </a:t>
                      </a: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hour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ˈ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rʌʃ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aʊə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(r)/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cao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điểm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581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899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- crowded (</a:t>
                      </a:r>
                      <a:r>
                        <a:rPr lang="en-US" sz="2400" b="1" dirty="0" err="1" smtClean="0"/>
                        <a:t>adj</a:t>
                      </a:r>
                      <a:r>
                        <a:rPr lang="en-US" sz="2400" b="1" dirty="0" smtClean="0"/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9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FB7BD"/>
                          </a:solidFill>
                        </a:rPr>
                        <a:t>       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/ˈ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kraʊdɪd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/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err="1" smtClean="0"/>
                        <a:t>đông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đúc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70234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90245" y="45895"/>
            <a:ext cx="27954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2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24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3097</TotalTime>
  <Words>906</Words>
  <Application>Microsoft Office PowerPoint</Application>
  <PresentationFormat>Widescreen</PresentationFormat>
  <Paragraphs>211</Paragraphs>
  <Slides>31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.VnBahamasB</vt:lpstr>
      <vt:lpstr>Adobe Gothic Std B</vt:lpstr>
      <vt:lpstr>Arial</vt:lpstr>
      <vt:lpstr>Bahnschrift</vt:lpstr>
      <vt:lpstr>Calibri</vt:lpstr>
      <vt:lpstr>Calibri Light</vt:lpstr>
      <vt:lpstr>ChronicaPro-Book</vt:lpstr>
      <vt:lpstr>Myriad Pro</vt:lpstr>
      <vt:lpstr>Times New Roman</vt:lpstr>
      <vt:lpstr>VNI-Ariston</vt:lpstr>
      <vt:lpstr>Wingdings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134</cp:revision>
  <dcterms:created xsi:type="dcterms:W3CDTF">2020-12-09T02:04:09Z</dcterms:created>
  <dcterms:modified xsi:type="dcterms:W3CDTF">2023-01-03T14:13:57Z</dcterms:modified>
</cp:coreProperties>
</file>