
<file path=[Content_Types].xml><?xml version="1.0" encoding="utf-8"?>
<Types xmlns="http://schemas.openxmlformats.org/package/2006/content-types">
  <Default Extension="bmp" ContentType="image/bmp"/>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16" y="72"/>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7/4/2023</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7/4/2023</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4.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4.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4.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4.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4.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b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12B45E35-A1DE-920F-D602-2F1CD30C08BC}"/>
              </a:ext>
            </a:extLst>
          </p:cNvPr>
          <p:cNvSpPr>
            <a:spLocks noChangeArrowheads="1"/>
          </p:cNvSpPr>
          <p:nvPr/>
        </p:nvSpPr>
        <p:spPr bwMode="auto">
          <a:xfrm>
            <a:off x="4456830" y="995076"/>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a:solidFill>
                  <a:srgbClr val="FF0000"/>
                </a:solidFill>
                <a:latin typeface="VNI-Juni" pitchFamily="2" charset="0"/>
              </a:rPr>
              <a:t> möøng TAÁT CAÛ CAÙC EM</a:t>
            </a:r>
            <a:endParaRPr lang="en-US" altLang="en-US" sz="4000">
              <a:solidFill>
                <a:srgbClr val="FF0000"/>
              </a:solidFill>
              <a:latin typeface=".VnExoticH" panose="020B7200000000000000" pitchFamily="34" charset="0"/>
            </a:endParaRPr>
          </a:p>
        </p:txBody>
      </p:sp>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a:solidFill>
                  <a:srgbClr val="002060"/>
                </a:solidFill>
                <a:latin typeface="VNI-Juni" pitchFamily="2" charset="0"/>
              </a:rPr>
              <a:t>ÑEÁÂN VÔÙI BAØI HOÏC HOÂM NAY</a:t>
            </a:r>
            <a:endParaRPr lang="en-US" altLang="en-US" sz="4000">
              <a:solidFill>
                <a:srgbClr val="002060"/>
              </a:solidFill>
              <a:latin typeface=".VnExoticH" panose="020B7200000000000000" pitchFamily="34" charset="0"/>
            </a:endParaRPr>
          </a:p>
        </p:txBody>
      </p:sp>
    </p:spTree>
    <p:extLst>
      <p:ext uri="{BB962C8B-B14F-4D97-AF65-F5344CB8AC3E}">
        <p14:creationId xmlns:p14="http://schemas.microsoft.com/office/powerpoint/2010/main" val="2478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2469</Words>
  <Application>Microsoft Office PowerPoint</Application>
  <PresentationFormat>Widescreen</PresentationFormat>
  <Paragraphs>253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微软雅黑</vt:lpstr>
      <vt:lpstr>.VnExoticH</vt:lpstr>
      <vt:lpstr>Agency FB</vt:lpstr>
      <vt:lpstr>Arial</vt:lpstr>
      <vt:lpstr>Calibri</vt:lpstr>
      <vt:lpstr>Calibri Light</vt:lpstr>
      <vt:lpstr>Cambria Math</vt:lpstr>
      <vt:lpstr>Times New Roman</vt:lpstr>
      <vt:lpstr>VNI-Juni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DONG</cp:lastModifiedBy>
  <cp:revision>16</cp:revision>
  <dcterms:created xsi:type="dcterms:W3CDTF">2023-06-03T01:05:27Z</dcterms:created>
  <dcterms:modified xsi:type="dcterms:W3CDTF">2023-07-04T14:58:54Z</dcterms:modified>
</cp:coreProperties>
</file>