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4" r:id="rId17"/>
    <p:sldId id="277" r:id="rId18"/>
    <p:sldId id="278" r:id="rId19"/>
    <p:sldId id="280" r:id="rId20"/>
    <p:sldId id="281" r:id="rId21"/>
    <p:sldId id="282" r:id="rId22"/>
    <p:sldId id="279" r:id="rId23"/>
    <p:sldId id="283" r:id="rId24"/>
    <p:sldId id="28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1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F62A-45C2-4C10-B6B6-23D7B4B769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5%20b&#224;i%20t&#7853;p%20b&#7909;ng%20v&#224;%20m&#244;ng%20v&#7899;i%20b&#243;ng%20t&#7853;p%20Yoga%20-%20META.vn.mp4" TargetMode="External"/><Relationship Id="rId2" Type="http://schemas.openxmlformats.org/officeDocument/2006/relationships/hyperlink" Target="%5bVHGT%5d%20Va%20ch&#7841;m%20do%20l&#7895;i%20c&#7911;a%20xe%20m&#225;y,%20h&#224;nh%20&#273;&#7897;ng%20sau%20&#273;&#243;%20c&#7911;a%20ch&#7911;%20xe%20Mercedes%20khi&#7871;n%20nhi&#7873;u%20ng&#432;&#7901;i%20c&#7843;m%20k&#237;ch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68815" y="2656694"/>
            <a:ext cx="9878644" cy="1431925"/>
          </a:xfrm>
        </p:spPr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    LỰC TIẾP XÚC VÀ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LỰC KHÔNG TIẾP XÚC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279292" y="4210540"/>
            <a:ext cx="3962400" cy="45761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KHTN 6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59200" y="1193800"/>
            <a:ext cx="426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4406" y="2736"/>
            <a:ext cx="12023185" cy="6883400"/>
            <a:chOff x="-11430" y="-49530"/>
            <a:chExt cx="9155430" cy="52349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565620" y="1727973"/>
            <a:ext cx="2697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GIẢNG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7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391" y="300251"/>
            <a:ext cx="7779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LỰC KHÔNG TIẾP XÚC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084394" y="1405720"/>
            <a:ext cx="4954138" cy="805217"/>
          </a:xfrm>
          <a:prstGeom prst="verticalScroll">
            <a:avLst>
              <a:gd name="adj" fmla="val 21610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8865" y="2674960"/>
            <a:ext cx="10754435" cy="40056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Nhac-nen-hoat-hinh-vui-nhon-va-hai-huo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3700" y="300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8" y="536130"/>
            <a:ext cx="7260609" cy="4887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969" y="5677469"/>
            <a:ext cx="837972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3" y="798655"/>
            <a:ext cx="5891742" cy="2722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024" y="4544704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1" y="566643"/>
            <a:ext cx="5691116" cy="339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1523" y="4544703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4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131" y="859808"/>
            <a:ext cx="403973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6035" y="2811439"/>
            <a:ext cx="10972801" cy="3261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2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453" y="696036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566970" y="1856096"/>
            <a:ext cx="6120434" cy="4408227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63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36" y="2484423"/>
            <a:ext cx="7083187" cy="3169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836" y="982638"/>
            <a:ext cx="708318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3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50" y="1815152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307819" y="592624"/>
            <a:ext cx="6948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HỎI TRẮC NGHIỆM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0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7476" y="5751408"/>
            <a:ext cx="5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hô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rồi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4274" y="1590441"/>
            <a:ext cx="10822674" cy="1155279"/>
            <a:chOff x="764274" y="1590441"/>
            <a:chExt cx="10822674" cy="1155279"/>
          </a:xfrm>
        </p:grpSpPr>
        <p:sp>
          <p:nvSpPr>
            <p:cNvPr id="18" name="Freeform 17"/>
            <p:cNvSpPr/>
            <p:nvPr/>
          </p:nvSpPr>
          <p:spPr>
            <a:xfrm>
              <a:off x="764274" y="1594694"/>
              <a:ext cx="805717" cy="1151026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80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</a:t>
              </a:r>
              <a:endParaRPr lang="en-US" sz="32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69990" y="1590441"/>
              <a:ext cx="10016958" cy="748560"/>
            </a:xfrm>
            <a:custGeom>
              <a:avLst/>
              <a:gdLst>
                <a:gd name="connsiteX0" fmla="*/ 124762 w 748560"/>
                <a:gd name="connsiteY0" fmla="*/ 0 h 10016958"/>
                <a:gd name="connsiteX1" fmla="*/ 623798 w 748560"/>
                <a:gd name="connsiteY1" fmla="*/ 0 h 10016958"/>
                <a:gd name="connsiteX2" fmla="*/ 748560 w 748560"/>
                <a:gd name="connsiteY2" fmla="*/ 124762 h 10016958"/>
                <a:gd name="connsiteX3" fmla="*/ 748560 w 748560"/>
                <a:gd name="connsiteY3" fmla="*/ 10016958 h 10016958"/>
                <a:gd name="connsiteX4" fmla="*/ 748560 w 748560"/>
                <a:gd name="connsiteY4" fmla="*/ 10016958 h 10016958"/>
                <a:gd name="connsiteX5" fmla="*/ 0 w 748560"/>
                <a:gd name="connsiteY5" fmla="*/ 10016958 h 10016958"/>
                <a:gd name="connsiteX6" fmla="*/ 0 w 748560"/>
                <a:gd name="connsiteY6" fmla="*/ 10016958 h 10016958"/>
                <a:gd name="connsiteX7" fmla="*/ 0 w 748560"/>
                <a:gd name="connsiteY7" fmla="*/ 124762 h 10016958"/>
                <a:gd name="connsiteX8" fmla="*/ 124762 w 748560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560" h="10016958">
                  <a:moveTo>
                    <a:pt x="748560" y="1669524"/>
                  </a:moveTo>
                  <a:lnTo>
                    <a:pt x="748560" y="8347434"/>
                  </a:lnTo>
                  <a:cubicBezTo>
                    <a:pt x="748560" y="9269481"/>
                    <a:pt x="744386" y="10016951"/>
                    <a:pt x="739237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9237" y="7"/>
                  </a:lnTo>
                  <a:cubicBezTo>
                    <a:pt x="744386" y="7"/>
                    <a:pt x="748560" y="747477"/>
                    <a:pt x="748560" y="166952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62" rIns="56862" bIns="5686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en-US" sz="32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274" y="2514752"/>
            <a:ext cx="10822674" cy="1151025"/>
            <a:chOff x="764274" y="2514752"/>
            <a:chExt cx="10822674" cy="1151025"/>
          </a:xfrm>
        </p:grpSpPr>
        <p:sp>
          <p:nvSpPr>
            <p:cNvPr id="20" name="Freeform 19"/>
            <p:cNvSpPr/>
            <p:nvPr/>
          </p:nvSpPr>
          <p:spPr>
            <a:xfrm>
              <a:off x="764274" y="2514752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</a:t>
              </a:r>
              <a:endParaRPr lang="en-US" sz="32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69990" y="2597823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xo.</a:t>
              </a:r>
              <a:endParaRPr lang="en-US" sz="32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4274" y="3600947"/>
            <a:ext cx="10822674" cy="1151025"/>
            <a:chOff x="764274" y="3600947"/>
            <a:chExt cx="10822674" cy="1151025"/>
          </a:xfrm>
        </p:grpSpPr>
        <p:sp>
          <p:nvSpPr>
            <p:cNvPr id="22" name="Freeform 21"/>
            <p:cNvSpPr/>
            <p:nvPr/>
          </p:nvSpPr>
          <p:spPr>
            <a:xfrm>
              <a:off x="764274" y="3600947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</a:t>
              </a:r>
              <a:endParaRPr lang="en-US" sz="32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69990" y="3600948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274" y="4604073"/>
            <a:ext cx="10822674" cy="1151025"/>
            <a:chOff x="764274" y="4604073"/>
            <a:chExt cx="10822674" cy="1151025"/>
          </a:xfrm>
        </p:grpSpPr>
        <p:sp>
          <p:nvSpPr>
            <p:cNvPr id="24" name="Freeform 23"/>
            <p:cNvSpPr/>
            <p:nvPr/>
          </p:nvSpPr>
          <p:spPr>
            <a:xfrm>
              <a:off x="764274" y="4604073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</a:t>
              </a:r>
              <a:endParaRPr lang="en-US" sz="32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69990" y="4604074"/>
              <a:ext cx="10016958" cy="748167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64273" y="382137"/>
            <a:ext cx="10822676" cy="696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182" y="5751408"/>
            <a:ext cx="52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tiếc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rồi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295" y="5456078"/>
            <a:ext cx="988802" cy="9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64" y="5610205"/>
            <a:ext cx="1007082" cy="100708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5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1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6" y="286601"/>
            <a:ext cx="113822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spc="-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4967" y="1464515"/>
            <a:ext cx="11382233" cy="1247431"/>
            <a:chOff x="504967" y="1464515"/>
            <a:chExt cx="11382233" cy="1247431"/>
          </a:xfrm>
        </p:grpSpPr>
        <p:sp>
          <p:nvSpPr>
            <p:cNvPr id="7" name="Freeform 6"/>
            <p:cNvSpPr/>
            <p:nvPr/>
          </p:nvSpPr>
          <p:spPr>
            <a:xfrm>
              <a:off x="504967" y="1464515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A.</a:t>
              </a:r>
              <a:endParaRPr lang="en-US" sz="3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78168" y="1464515"/>
              <a:ext cx="10509032" cy="811257"/>
            </a:xfrm>
            <a:custGeom>
              <a:avLst/>
              <a:gdLst>
                <a:gd name="connsiteX0" fmla="*/ 135212 w 811256"/>
                <a:gd name="connsiteY0" fmla="*/ 0 h 10509031"/>
                <a:gd name="connsiteX1" fmla="*/ 676044 w 811256"/>
                <a:gd name="connsiteY1" fmla="*/ 0 h 10509031"/>
                <a:gd name="connsiteX2" fmla="*/ 811256 w 811256"/>
                <a:gd name="connsiteY2" fmla="*/ 135212 h 10509031"/>
                <a:gd name="connsiteX3" fmla="*/ 811256 w 811256"/>
                <a:gd name="connsiteY3" fmla="*/ 10509031 h 10509031"/>
                <a:gd name="connsiteX4" fmla="*/ 811256 w 811256"/>
                <a:gd name="connsiteY4" fmla="*/ 10509031 h 10509031"/>
                <a:gd name="connsiteX5" fmla="*/ 0 w 811256"/>
                <a:gd name="connsiteY5" fmla="*/ 10509031 h 10509031"/>
                <a:gd name="connsiteX6" fmla="*/ 0 w 811256"/>
                <a:gd name="connsiteY6" fmla="*/ 10509031 h 10509031"/>
                <a:gd name="connsiteX7" fmla="*/ 0 w 811256"/>
                <a:gd name="connsiteY7" fmla="*/ 135212 h 10509031"/>
                <a:gd name="connsiteX8" fmla="*/ 135212 w 811256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256" h="10509031">
                  <a:moveTo>
                    <a:pt x="811256" y="1751544"/>
                  </a:moveTo>
                  <a:lnTo>
                    <a:pt x="811256" y="8757487"/>
                  </a:lnTo>
                  <a:cubicBezTo>
                    <a:pt x="811256" y="9724841"/>
                    <a:pt x="806583" y="10509025"/>
                    <a:pt x="800818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818" y="6"/>
                  </a:lnTo>
                  <a:cubicBezTo>
                    <a:pt x="806583" y="6"/>
                    <a:pt x="811256" y="784190"/>
                    <a:pt x="811256" y="1751544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22" rIns="59922" bIns="5992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Một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hành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tinh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trong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chuyển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động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xung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quanh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một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ngôi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sao</a:t>
              </a:r>
              <a:endParaRPr lang="en-US" sz="3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967" y="2565352"/>
            <a:ext cx="11382232" cy="1247431"/>
            <a:chOff x="504967" y="2565352"/>
            <a:chExt cx="11382232" cy="1247431"/>
          </a:xfrm>
        </p:grpSpPr>
        <p:sp>
          <p:nvSpPr>
            <p:cNvPr id="9" name="Freeform 8"/>
            <p:cNvSpPr/>
            <p:nvPr/>
          </p:nvSpPr>
          <p:spPr>
            <a:xfrm>
              <a:off x="504967" y="2565352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B.</a:t>
              </a:r>
              <a:endParaRPr lang="en-US" sz="3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78168" y="2565354"/>
              <a:ext cx="10509031" cy="810829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Một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vận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động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viên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nhảy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dù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rơi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trên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không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trung</a:t>
              </a:r>
              <a:endParaRPr lang="en-US" sz="3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967" y="3666189"/>
            <a:ext cx="11382232" cy="1247431"/>
            <a:chOff x="504967" y="3666189"/>
            <a:chExt cx="11382232" cy="1247431"/>
          </a:xfrm>
        </p:grpSpPr>
        <p:sp>
          <p:nvSpPr>
            <p:cNvPr id="11" name="Freeform 10"/>
            <p:cNvSpPr/>
            <p:nvPr/>
          </p:nvSpPr>
          <p:spPr>
            <a:xfrm>
              <a:off x="504967" y="3666189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smtClean="0"/>
                <a:t>C</a:t>
              </a:r>
              <a:endParaRPr lang="en-US" sz="32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78168" y="3666191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Thủ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môn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bắt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được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bóng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trước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khung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thành</a:t>
              </a:r>
              <a:endParaRPr lang="en-US" sz="32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4967" y="4767027"/>
            <a:ext cx="11382232" cy="1247431"/>
            <a:chOff x="504967" y="4767027"/>
            <a:chExt cx="11382232" cy="1247431"/>
          </a:xfrm>
        </p:grpSpPr>
        <p:sp>
          <p:nvSpPr>
            <p:cNvPr id="13" name="Freeform 12"/>
            <p:cNvSpPr/>
            <p:nvPr/>
          </p:nvSpPr>
          <p:spPr>
            <a:xfrm>
              <a:off x="504967" y="4767027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</a:t>
              </a:r>
              <a:endParaRPr lang="en-US" sz="3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168" y="4767029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Quả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táo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rơi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từ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trên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cây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xuống</a:t>
              </a:r>
              <a:r>
                <a:rPr lang="en-US" sz="3200" kern="1200" dirty="0" smtClean="0"/>
                <a:t>.</a:t>
              </a:r>
              <a:endParaRPr lang="en-US" sz="32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19" name="TextBox 18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470742" y="5781479"/>
            <a:ext cx="7029604" cy="999908"/>
            <a:chOff x="1392569" y="5054524"/>
            <a:chExt cx="7029604" cy="999908"/>
          </a:xfrm>
        </p:grpSpPr>
        <p:sp>
          <p:nvSpPr>
            <p:cNvPr id="22" name="TextBox 21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9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341195"/>
            <a:ext cx="1026311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hút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trái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đất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tác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dụng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máy</a:t>
              </a:r>
              <a:r>
                <a:rPr lang="en-US" sz="3400" kern="1200" dirty="0" smtClean="0"/>
                <a:t> bay</a:t>
              </a:r>
              <a:endParaRPr lang="en-US" sz="3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đẩy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tay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người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cánh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cửa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sổ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khi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mở</a:t>
              </a:r>
              <a:endParaRPr lang="en-US" sz="3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chân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người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tác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dụng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bậc</a:t>
              </a:r>
              <a:r>
                <a:rPr lang="en-US" sz="3400" kern="1200" dirty="0" smtClean="0"/>
                <a:t> thang </a:t>
              </a:r>
              <a:r>
                <a:rPr lang="en-US" sz="3400" kern="1200" dirty="0" err="1" smtClean="0"/>
                <a:t>khi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đi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bộ</a:t>
              </a:r>
              <a:endParaRPr lang="en-US" sz="34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gió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tác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dụng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cánh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diều</a:t>
              </a:r>
              <a:endParaRPr lang="en-US" sz="34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9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866030" y="627797"/>
            <a:ext cx="5090615" cy="107817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6" y="2425770"/>
            <a:ext cx="5830410" cy="347006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342496" y="1419367"/>
            <a:ext cx="4421874" cy="5145205"/>
          </a:xfrm>
          <a:prstGeom prst="cloudCallout">
            <a:avLst>
              <a:gd name="adj1" fmla="val -75855"/>
              <a:gd name="adj2" fmla="val -1387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 smtClean="0"/>
                <a:t>Vận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động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viên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nâng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tạ</a:t>
              </a:r>
              <a:endParaRPr lang="en-US" sz="3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/>
                <a:t>Bạn</a:t>
              </a:r>
              <a:r>
                <a:rPr lang="en-US" sz="3400" dirty="0"/>
                <a:t> Nam </a:t>
              </a:r>
              <a:r>
                <a:rPr lang="en-US" sz="3400" dirty="0" err="1"/>
                <a:t>đóng</a:t>
              </a:r>
              <a:r>
                <a:rPr lang="en-US" sz="3400" dirty="0"/>
                <a:t> </a:t>
              </a:r>
              <a:r>
                <a:rPr lang="en-US" sz="3400" dirty="0" err="1"/>
                <a:t>đinh</a:t>
              </a:r>
              <a:r>
                <a:rPr lang="en-US" sz="3400" dirty="0"/>
                <a:t> </a:t>
              </a:r>
              <a:r>
                <a:rPr lang="en-US" sz="3400" dirty="0" err="1"/>
                <a:t>vào</a:t>
              </a:r>
              <a:r>
                <a:rPr lang="en-US" sz="3400" dirty="0"/>
                <a:t> </a:t>
              </a:r>
              <a:r>
                <a:rPr lang="en-US" sz="3400" dirty="0" err="1" smtClean="0"/>
                <a:t>tường</a:t>
              </a:r>
              <a:endParaRPr lang="en-US" sz="3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 smtClean="0"/>
                <a:t>Người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dọn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hầng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đẩy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thùng</a:t>
              </a:r>
              <a:r>
                <a:rPr lang="en-US" sz="3400" dirty="0" smtClean="0"/>
                <a:t> hang </a:t>
              </a:r>
              <a:r>
                <a:rPr lang="en-US" sz="3400" dirty="0" err="1" smtClean="0"/>
                <a:t>trên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sân</a:t>
              </a:r>
              <a:endParaRPr lang="en-US" sz="34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/>
                <a:t>Giọt</a:t>
              </a:r>
              <a:r>
                <a:rPr lang="en-US" sz="3400" dirty="0"/>
                <a:t> </a:t>
              </a:r>
              <a:r>
                <a:rPr lang="en-US" sz="3400" dirty="0" err="1"/>
                <a:t>mưa</a:t>
              </a:r>
              <a:r>
                <a:rPr lang="en-US" sz="3400" dirty="0"/>
                <a:t> </a:t>
              </a:r>
              <a:r>
                <a:rPr lang="en-US" sz="3400" dirty="0" err="1"/>
                <a:t>đang</a:t>
              </a:r>
              <a:r>
                <a:rPr lang="en-US" sz="3400" dirty="0"/>
                <a:t> </a:t>
              </a:r>
              <a:r>
                <a:rPr lang="en-US" sz="3400" dirty="0" err="1" smtClean="0"/>
                <a:t>rơi</a:t>
              </a:r>
              <a:endParaRPr lang="en-US" sz="3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04966" y="286601"/>
            <a:ext cx="113822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spc="-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6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059" y="1815152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066906" y="592624"/>
            <a:ext cx="543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HỎI TỰ LUẬN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6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1460311" y="491319"/>
            <a:ext cx="9867332" cy="1869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60310" y="3275464"/>
            <a:ext cx="9867332" cy="27568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6259" y="491319"/>
            <a:ext cx="9326880" cy="1745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bay,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1716259" y="3376245"/>
            <a:ext cx="9326880" cy="28698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cuuar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784" y="592624"/>
            <a:ext cx="588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NHÓM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86265" y="2319416"/>
            <a:ext cx="10466363" cy="3416320"/>
          </a:xfrm>
          <a:prstGeom prst="rect">
            <a:avLst/>
          </a:prstGeom>
          <a:ln w="127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thắng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766" y="397818"/>
            <a:ext cx="2734553" cy="1550803"/>
          </a:xfrm>
          <a:prstGeom prst="rect">
            <a:avLst/>
          </a:prstGeom>
        </p:spPr>
      </p:pic>
      <p:pic>
        <p:nvPicPr>
          <p:cNvPr id="2" name="Nhac-nen-hoat-hinh-vui-nhon-va-hai-huo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554" y="71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275" y="592624"/>
            <a:ext cx="8725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TRẢI NGHIỆM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Bevel 2">
            <a:hlinkClick r:id="rId2" action="ppaction://hlinkfile"/>
          </p:cNvPr>
          <p:cNvSpPr/>
          <p:nvPr/>
        </p:nvSpPr>
        <p:spPr>
          <a:xfrm>
            <a:off x="914400" y="2855741"/>
            <a:ext cx="4299045" cy="2357704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Video 1</a:t>
            </a:r>
            <a:endParaRPr lang="en-US" sz="2800" dirty="0"/>
          </a:p>
        </p:txBody>
      </p:sp>
      <p:sp>
        <p:nvSpPr>
          <p:cNvPr id="4" name="Bevel 3">
            <a:hlinkClick r:id="rId3" action="ppaction://hlinkfile"/>
          </p:cNvPr>
          <p:cNvSpPr/>
          <p:nvPr/>
        </p:nvSpPr>
        <p:spPr>
          <a:xfrm>
            <a:off x="6658274" y="2855741"/>
            <a:ext cx="4341821" cy="2357704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Video </a:t>
            </a:r>
            <a:r>
              <a:rPr lang="en-US" sz="28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8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791" y="341194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TIẾP XÚC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75" y="1046357"/>
            <a:ext cx="5015497" cy="47266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77923" y="1509543"/>
            <a:ext cx="5322626" cy="4367283"/>
          </a:xfrm>
          <a:prstGeom prst="cloudCallout">
            <a:avLst>
              <a:gd name="adj1" fmla="val 63713"/>
              <a:gd name="adj2" fmla="val -49100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thép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9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8" y="1091820"/>
            <a:ext cx="5044500" cy="494048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309701" y="968990"/>
            <a:ext cx="5322628" cy="1787857"/>
          </a:xfrm>
          <a:prstGeom prst="wedgeRoundRectCallout">
            <a:avLst>
              <a:gd name="adj1" fmla="val -113398"/>
              <a:gd name="adj2" fmla="val 3267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131" y="859808"/>
            <a:ext cx="403973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6035" y="2811439"/>
            <a:ext cx="10972801" cy="3261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469040" y="709683"/>
            <a:ext cx="5322626" cy="4367283"/>
          </a:xfrm>
          <a:prstGeom prst="cloudCallout">
            <a:avLst>
              <a:gd name="adj1" fmla="val -72697"/>
              <a:gd name="adj2" fmla="val -6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2" y="1951630"/>
            <a:ext cx="3842430" cy="351620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1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797" y="559557"/>
            <a:ext cx="10249469" cy="7506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Lực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đang</a:t>
            </a:r>
            <a:r>
              <a:rPr lang="en-US" sz="3600" dirty="0" smtClean="0"/>
              <a:t> </a:t>
            </a:r>
            <a:r>
              <a:rPr lang="en-US" sz="3600" dirty="0" err="1" smtClean="0"/>
              <a:t>chuyển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va</a:t>
            </a:r>
            <a:r>
              <a:rPr lang="en-US" sz="3600" dirty="0" smtClean="0"/>
              <a:t> </a:t>
            </a:r>
            <a:r>
              <a:rPr lang="en-US" sz="3600" dirty="0" err="1" smtClean="0"/>
              <a:t>chạm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khác</a:t>
            </a:r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746914"/>
            <a:ext cx="8068382" cy="45989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14399" y="641444"/>
            <a:ext cx="10508777" cy="1378425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79" y="2516422"/>
            <a:ext cx="6605517" cy="42312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2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4149" y="532262"/>
            <a:ext cx="10631606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48" y="2067422"/>
            <a:ext cx="6417436" cy="39855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773</Words>
  <Application>Microsoft Office PowerPoint</Application>
  <PresentationFormat>Widescreen</PresentationFormat>
  <Paragraphs>84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Bài 27:     LỰC TIẾP XÚC VÀ                 LỰC KHÔNG TIẾP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2021-08-09T02:28:12Z</dcterms:created>
  <dcterms:modified xsi:type="dcterms:W3CDTF">2024-03-07T01:25:04Z</dcterms:modified>
</cp:coreProperties>
</file>