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8" r:id="rId2"/>
    <p:sldId id="256" r:id="rId3"/>
    <p:sldId id="264" r:id="rId4"/>
    <p:sldId id="315" r:id="rId5"/>
    <p:sldId id="273" r:id="rId6"/>
    <p:sldId id="328" r:id="rId7"/>
    <p:sldId id="317" r:id="rId8"/>
    <p:sldId id="320" r:id="rId9"/>
    <p:sldId id="319" r:id="rId10"/>
    <p:sldId id="321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1A963-DEEB-4E40-A9E0-A07E92F1E98F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11C94-17E4-4609-9EF5-D6EECE295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2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3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4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7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5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4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3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0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EC0-5409-486D-97B8-C8ED201D70F2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4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03EC0-5409-486D-97B8-C8ED201D70F2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AE42-195C-4CAE-8424-AAE28B48B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bbmqvyxXMkg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hinh-nen-powerpoint-xin-chao-mung-thay-co-va-cac-b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787" y="457200"/>
            <a:ext cx="10546669" cy="794657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96685" y="1534885"/>
            <a:ext cx="10571617" cy="3847193"/>
          </a:xfrm>
        </p:spPr>
        <p:txBody>
          <a:bodyPr/>
          <a:lstStyle/>
          <a:p>
            <a:pPr marL="0" indent="174625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174625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8926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257" y="2841171"/>
            <a:ext cx="5323114" cy="2852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pic>
        <p:nvPicPr>
          <p:cNvPr id="8" name="Picture 3" descr="C:\Users\Admin\Desktop\mattrangchieusang211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6848" y="2754351"/>
            <a:ext cx="5345151" cy="4103649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 rot="5400000">
            <a:off x="3333153" y="3778139"/>
            <a:ext cx="5519057" cy="10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255834" y="1059366"/>
            <a:ext cx="5936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ngày.Vậy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88918"/>
            <a:ext cx="6062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6538" indent="-223838">
              <a:buAutoNum type="romanUcPeriod"/>
            </a:pP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943" y="1946419"/>
            <a:ext cx="4789714" cy="1863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Chúng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nhìn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thấy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Trăng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vì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phản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chiếu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ánh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sáng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Trời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28926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333153" y="3778139"/>
            <a:ext cx="5519057" cy="10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 txBox="1">
            <a:spLocks/>
          </p:cNvSpPr>
          <p:nvPr/>
        </p:nvSpPr>
        <p:spPr>
          <a:xfrm>
            <a:off x="6448852" y="847492"/>
            <a:ext cx="5743148" cy="37011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phản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Picture 2" descr="C:\Users\Admin\Desktop\mặt trăng phản xạ 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2380" y="2464420"/>
            <a:ext cx="5969619" cy="4393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88918"/>
            <a:ext cx="6062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6538" indent="-223838">
              <a:buAutoNum type="romanUcPeriod"/>
            </a:pP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943" y="1946419"/>
            <a:ext cx="4789714" cy="1863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Chúng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nhìn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thấy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Trăng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vì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phản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chiếu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ánh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sáng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Trời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28926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333153" y="3778139"/>
            <a:ext cx="5519057" cy="10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 txBox="1">
            <a:spLocks/>
          </p:cNvSpPr>
          <p:nvPr/>
        </p:nvSpPr>
        <p:spPr>
          <a:xfrm>
            <a:off x="6448852" y="847492"/>
            <a:ext cx="5743148" cy="370114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 descr="C:\Users\Admin\Desktop\tải xuống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7205" y="2520177"/>
            <a:ext cx="2895284" cy="3192380"/>
          </a:xfrm>
          <a:prstGeom prst="rect">
            <a:avLst/>
          </a:prstGeom>
          <a:noFill/>
        </p:spPr>
      </p:pic>
      <p:pic>
        <p:nvPicPr>
          <p:cNvPr id="9" name="Picture 3" descr="C:\Users\Admin\Desktop\moon-at-night-725x5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3640" y="2520176"/>
            <a:ext cx="3148360" cy="3200399"/>
          </a:xfrm>
          <a:prstGeom prst="rect">
            <a:avLst/>
          </a:prstGeom>
          <a:noFill/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6155473" y="5743121"/>
            <a:ext cx="5846955" cy="1114879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869795"/>
            <a:ext cx="609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ban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88918"/>
            <a:ext cx="6062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6538" indent="-223838">
              <a:buAutoNum type="romanUcPeriod"/>
            </a:pP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943" y="1946419"/>
            <a:ext cx="4789714" cy="1863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Chúng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nhìn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thấy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Trăng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vì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phản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chiếu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ánh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sáng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Trời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28926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333153" y="3778139"/>
            <a:ext cx="5519057" cy="10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 txBox="1">
            <a:spLocks/>
          </p:cNvSpPr>
          <p:nvPr/>
        </p:nvSpPr>
        <p:spPr>
          <a:xfrm>
            <a:off x="6448852" y="2787804"/>
            <a:ext cx="5743148" cy="370114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3" descr="C:\Users\Admin\Desktop\istockphoto-1185638001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9230" y="4655230"/>
            <a:ext cx="2202770" cy="2202770"/>
          </a:xfrm>
          <a:prstGeom prst="rect">
            <a:avLst/>
          </a:prstGeom>
          <a:noFill/>
        </p:spPr>
      </p:pic>
      <p:pic>
        <p:nvPicPr>
          <p:cNvPr id="9" name="Picture 2" descr="C:\Users\Admin\Desktop\0000000868-tre-em-mam-non-cau-be-ve-tranh-tai-hinh-png-3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1857" y="970155"/>
            <a:ext cx="2133071" cy="2047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88918"/>
            <a:ext cx="6062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6538" indent="-223838">
              <a:buAutoNum type="romanUcPeriod"/>
            </a:pP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117" y="2448224"/>
            <a:ext cx="5344354" cy="1863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@"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Chúng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nhìn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thấy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Trăng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vì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phản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chiếu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ánh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sáng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Trời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@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liềm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@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28926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333153" y="3778139"/>
            <a:ext cx="5519057" cy="10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2" name="AutoShape 2" descr="Khám phá các giai đoạn trong chu kỳ của Mặt Trăng - Vn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3" name="Picture 3" descr="C:\Users\Admin\Desktop\Anh-14666429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4682" y="914399"/>
            <a:ext cx="5947318" cy="5943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88918"/>
            <a:ext cx="6062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6538" indent="-223838">
              <a:buAutoNum type="romanUcPeriod"/>
            </a:pP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269" y="3217658"/>
            <a:ext cx="5344354" cy="1863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@"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Chúng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nhìn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thấy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Trăng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vì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phản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chiếu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ánh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sáng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Trời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@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liềm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@"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@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28926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333153" y="3778139"/>
            <a:ext cx="5519057" cy="10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2" name="AutoShape 2" descr="Khám phá các giai đoạn trong chu kỳ của Mặt Trăng - Vn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85932" y="1193223"/>
            <a:ext cx="541205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Admin\Desktop\chu-ky-mat-trang-anh-huong-toi-giac-ngu-con-nguoi-nhu-the-na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1067" y="3292475"/>
            <a:ext cx="5851525" cy="3565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88918"/>
            <a:ext cx="63228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6538" indent="-223838"/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6538" indent="-223838"/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931" y="2024478"/>
            <a:ext cx="5344354" cy="1863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@"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28926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333153" y="3778139"/>
            <a:ext cx="5519057" cy="10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2" name="AutoShape 2" descr="Khám phá các giai đoạn trong chu kỳ của Mặt Trăng - Vn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0" name="Picture 2" descr="C:\Users\Admin\Desktop\8 vi tri MT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806" y="2442117"/>
            <a:ext cx="5348138" cy="409466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096000" y="1293584"/>
            <a:ext cx="6096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528" y="240487"/>
            <a:ext cx="6923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485" y="251622"/>
            <a:ext cx="1123285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0" i="0" dirty="0" smtClean="0">
                <a:solidFill>
                  <a:srgbClr val="000000"/>
                </a:solidFill>
                <a:effectLst/>
                <a:latin typeface="+mj-lt"/>
              </a:rPr>
              <a:t>  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200" b="0" i="0" dirty="0" smtClean="0">
                <a:solidFill>
                  <a:srgbClr val="000000"/>
                </a:solidFill>
                <a:effectLst/>
                <a:latin typeface="+mj-lt"/>
              </a:rPr>
              <a:t>   </a:t>
            </a:r>
            <a:endParaRPr lang="vi-VN" sz="22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1027" name="Picture 3" descr="C:\Users\Admin\Desktop\2649947_shutterstock_140731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8543" y="1959429"/>
            <a:ext cx="5217659" cy="4321628"/>
          </a:xfrm>
          <a:prstGeom prst="rect">
            <a:avLst/>
          </a:prstGeom>
          <a:noFill/>
        </p:spPr>
      </p:pic>
      <p:pic>
        <p:nvPicPr>
          <p:cNvPr id="3" name="Picture 4" descr="C:\Users\Admin\Desktop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7057" y="1959428"/>
            <a:ext cx="4811486" cy="4278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64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14574"/>
            <a:ext cx="107986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9168" y="3563394"/>
            <a:ext cx="9583346" cy="8888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33.HiỆN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7462" y="5505058"/>
            <a:ext cx="1412533" cy="1352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3717" y="6181529"/>
            <a:ext cx="7493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THCS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09664" y="89210"/>
            <a:ext cx="179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C00000"/>
                </a:solidFill>
              </a:rPr>
              <a:t>Sách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Cánh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diều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219" y="748371"/>
            <a:ext cx="46423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endParaRPr lang="en-US" sz="2200" b="1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211202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11–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39788" y="1404256"/>
            <a:ext cx="10089469" cy="65314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981302" y="2068285"/>
            <a:ext cx="10209212" cy="240574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 smtClean="0"/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11"/>
          <p:cNvSpPr txBox="1">
            <a:spLocks/>
          </p:cNvSpPr>
          <p:nvPr/>
        </p:nvSpPr>
        <p:spPr>
          <a:xfrm>
            <a:off x="1230085" y="5504995"/>
            <a:ext cx="8001000" cy="797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https://www.youtube.com/watch?v=bbmqvyxXMkg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9" descr="Description: Hãy sắp xếp các từ hay cụm từ cho trong khung dưới đây thành câu để mô tả chuyển độ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3857" y="3581400"/>
            <a:ext cx="7315200" cy="158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219" y="748371"/>
            <a:ext cx="46423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endParaRPr lang="en-US" sz="2200" b="1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211202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11–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545873" y="1338942"/>
            <a:ext cx="4864327" cy="136071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31628" y="1935533"/>
            <a:ext cx="3570513" cy="285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701144" y="3744686"/>
            <a:ext cx="5519057" cy="10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Admin\Desktop\tải xuốn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0543" y="3200399"/>
            <a:ext cx="5508171" cy="352152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687546" y="956616"/>
            <a:ext cx="5323114" cy="2043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219" y="748371"/>
            <a:ext cx="5865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endParaRPr lang="en-US" sz="2800" b="1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211202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11–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545873" y="1338942"/>
            <a:ext cx="4864327" cy="136071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588" indent="-1588">
              <a:buAutoNum type="romanUcPeriod" startAt="2"/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588" indent="-1588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701144" y="3744686"/>
            <a:ext cx="5519057" cy="10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C:\Users\Admin\Desktop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6848" y="3021980"/>
            <a:ext cx="5185318" cy="361697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437971" y="14014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312" y="2017462"/>
            <a:ext cx="107986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7462" y="5505058"/>
            <a:ext cx="1412533" cy="135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09664" y="89210"/>
            <a:ext cx="179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C00000"/>
                </a:solidFill>
              </a:rPr>
              <a:t>Sách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Cánh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diều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Tho-hay-be-di-xe-d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738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2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Admin\Desktop\2707_background-dep-chuyen-nghiep-cho-slid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230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83473" y="3066585"/>
            <a:ext cx="9010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5952977</TotalTime>
  <Words>1079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PHẦN 5: TRÁI ĐẤT VÀ BẦU TRỜI. CHỦ ĐỀ 11: CHUYỂN ĐỘNG NHÌN THẤY CỦA MẶT TRỜI, MẶT TRĂNG; HỆ MẶT TRỜI VÀ NGÂN HÀ</vt:lpstr>
      <vt:lpstr>Em hãy xem video để trả lời các câu hỏi sau:</vt:lpstr>
      <vt:lpstr>PowerPoint Presentation</vt:lpstr>
      <vt:lpstr>PowerPoint Presentation</vt:lpstr>
      <vt:lpstr>PHẦN 5: TRÁI ĐẤT VÀ BẦU TRỜI. CHỦ ĐỀ 11: CHUYỂN ĐỘNG NHÌN THẤY CỦA MẶT TRỜI, MẶT TRĂNG; HỆ MẶT TRỜI VÀ NGÂN HÀ</vt:lpstr>
      <vt:lpstr>PowerPoint Presentation</vt:lpstr>
      <vt:lpstr>PowerPoint Presentation</vt:lpstr>
      <vt:lpstr>NỘI DUNG CHÍNH: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THÚC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107</cp:revision>
  <dcterms:created xsi:type="dcterms:W3CDTF">2021-07-29T03:56:29Z</dcterms:created>
  <dcterms:modified xsi:type="dcterms:W3CDTF">2024-04-23T03:21:54Z</dcterms:modified>
</cp:coreProperties>
</file>