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66" r:id="rId3"/>
    <p:sldId id="262" r:id="rId4"/>
    <p:sldId id="1196" r:id="rId5"/>
    <p:sldId id="1198" r:id="rId6"/>
    <p:sldId id="1199" r:id="rId7"/>
    <p:sldId id="1203" r:id="rId8"/>
    <p:sldId id="1207" r:id="rId9"/>
    <p:sldId id="1192" r:id="rId10"/>
    <p:sldId id="1209" r:id="rId11"/>
    <p:sldId id="297" r:id="rId12"/>
    <p:sldId id="323" r:id="rId13"/>
    <p:sldId id="324" r:id="rId14"/>
    <p:sldId id="1211" r:id="rId15"/>
    <p:sldId id="1212" r:id="rId16"/>
    <p:sldId id="1213" r:id="rId17"/>
    <p:sldId id="298" r:id="rId18"/>
    <p:sldId id="1214" r:id="rId19"/>
    <p:sldId id="1215" r:id="rId20"/>
    <p:sldId id="300" r:id="rId21"/>
    <p:sldId id="1205" r:id="rId22"/>
    <p:sldId id="1206" r:id="rId23"/>
    <p:sldId id="1217" r:id="rId24"/>
    <p:sldId id="256" r:id="rId25"/>
    <p:sldId id="1218" r:id="rId26"/>
    <p:sldId id="1219" r:id="rId27"/>
    <p:sldId id="1220" r:id="rId28"/>
    <p:sldId id="1225" r:id="rId29"/>
    <p:sldId id="1222" r:id="rId30"/>
    <p:sldId id="1223" r:id="rId31"/>
    <p:sldId id="309" r:id="rId32"/>
    <p:sldId id="328" r:id="rId33"/>
    <p:sldId id="326" r:id="rId34"/>
    <p:sldId id="275" r:id="rId35"/>
    <p:sldId id="1216" r:id="rId36"/>
    <p:sldId id="1221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ạ Thị Mai" initials="TT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692"/>
    <a:srgbClr val="2A3D52"/>
    <a:srgbClr val="F0F0F0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 autoAdjust="0"/>
    <p:restoredTop sz="99467" autoAdjust="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wmf"/><Relationship Id="rId1" Type="http://schemas.openxmlformats.org/officeDocument/2006/relationships/image" Target="../media/image78.wmf"/><Relationship Id="rId4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207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89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1CAAB-635E-4F17-9B6C-A2C660FBF0E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22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47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724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50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562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837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6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3.png"/><Relationship Id="rId4" Type="http://schemas.openxmlformats.org/officeDocument/2006/relationships/image" Target="../media/image7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81.e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8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86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36.bin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4.jpeg"/><Relationship Id="rId15" Type="http://schemas.openxmlformats.org/officeDocument/2006/relationships/image" Target="../media/image10.png"/><Relationship Id="rId23" Type="http://schemas.openxmlformats.org/officeDocument/2006/relationships/slide" Target="slide3.xml"/><Relationship Id="rId10" Type="http://schemas.microsoft.com/office/2007/relationships/hdphoto" Target="../media/hdphoto2.wdp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microsoft.com/office/2007/relationships/hdphoto" Target="../media/hdphoto4.wdp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9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2.png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91.png"/><Relationship Id="rId11" Type="http://schemas.openxmlformats.org/officeDocument/2006/relationships/image" Target="../media/image88.wmf"/><Relationship Id="rId5" Type="http://schemas.openxmlformats.org/officeDocument/2006/relationships/image" Target="../media/image90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1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12" Type="http://schemas.openxmlformats.org/officeDocument/2006/relationships/image" Target="../media/image9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99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6.wmf"/><Relationship Id="rId11" Type="http://schemas.openxmlformats.org/officeDocument/2006/relationships/image" Target="../media/image98.wmf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95.wmf"/><Relationship Id="rId9" Type="http://schemas.openxmlformats.org/officeDocument/2006/relationships/image" Target="../media/image9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microsoft.com/office/2007/relationships/hdphoto" Target="../media/hdphoto9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95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0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107.wmf"/><Relationship Id="rId4" Type="http://schemas.openxmlformats.org/officeDocument/2006/relationships/image" Target="../media/image104.wmf"/><Relationship Id="rId9" Type="http://schemas.openxmlformats.org/officeDocument/2006/relationships/oleObject" Target="../embeddings/oleObject54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60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9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111.wmf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13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openxmlformats.org/officeDocument/2006/relationships/image" Target="../media/image26.wmf"/><Relationship Id="rId3" Type="http://schemas.openxmlformats.org/officeDocument/2006/relationships/audio" Target="../media/media2.mp3"/><Relationship Id="rId21" Type="http://schemas.openxmlformats.org/officeDocument/2006/relationships/image" Target="../media/image16.png"/><Relationship Id="rId7" Type="http://schemas.openxmlformats.org/officeDocument/2006/relationships/image" Target="../media/image29.jpeg"/><Relationship Id="rId12" Type="http://schemas.microsoft.com/office/2007/relationships/hdphoto" Target="../media/hdphoto10.wdp"/><Relationship Id="rId17" Type="http://schemas.openxmlformats.org/officeDocument/2006/relationships/image" Target="../media/image14.png"/><Relationship Id="rId25" Type="http://schemas.openxmlformats.org/officeDocument/2006/relationships/oleObject" Target="../embeddings/oleObject2.bin"/><Relationship Id="rId2" Type="http://schemas.microsoft.com/office/2007/relationships/media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32.png"/><Relationship Id="rId29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24" Type="http://schemas.openxmlformats.org/officeDocument/2006/relationships/image" Target="../media/image25.wmf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23" Type="http://schemas.openxmlformats.org/officeDocument/2006/relationships/oleObject" Target="../embeddings/oleObject1.bin"/><Relationship Id="rId28" Type="http://schemas.openxmlformats.org/officeDocument/2006/relationships/image" Target="../media/image27.wmf"/><Relationship Id="rId10" Type="http://schemas.openxmlformats.org/officeDocument/2006/relationships/image" Target="../media/image19.pn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24.png"/><Relationship Id="rId27" Type="http://schemas.openxmlformats.org/officeDocument/2006/relationships/oleObject" Target="../embeddings/oleObject3.bin"/><Relationship Id="rId30" Type="http://schemas.openxmlformats.org/officeDocument/2006/relationships/image" Target="../media/image2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9.wdp"/><Relationship Id="rId18" Type="http://schemas.openxmlformats.org/officeDocument/2006/relationships/slide" Target="slide5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3.xml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8.gif"/><Relationship Id="rId14" Type="http://schemas.openxmlformats.org/officeDocument/2006/relationships/image" Target="../media/image22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26" Type="http://schemas.openxmlformats.org/officeDocument/2006/relationships/oleObject" Target="../embeddings/oleObject6.bin"/><Relationship Id="rId3" Type="http://schemas.openxmlformats.org/officeDocument/2006/relationships/audio" Target="../media/media2.mp3"/><Relationship Id="rId21" Type="http://schemas.openxmlformats.org/officeDocument/2006/relationships/image" Target="../media/image32.png"/><Relationship Id="rId7" Type="http://schemas.openxmlformats.org/officeDocument/2006/relationships/image" Target="../media/image29.jpeg"/><Relationship Id="rId12" Type="http://schemas.microsoft.com/office/2007/relationships/hdphoto" Target="../media/hdphoto12.wdp"/><Relationship Id="rId17" Type="http://schemas.openxmlformats.org/officeDocument/2006/relationships/image" Target="../media/image14.png"/><Relationship Id="rId25" Type="http://schemas.openxmlformats.org/officeDocument/2006/relationships/image" Target="../media/image24.png"/><Relationship Id="rId33" Type="http://schemas.openxmlformats.org/officeDocument/2006/relationships/image" Target="../media/image40.wmf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microsoft.com/office/2007/relationships/hdphoto" Target="../media/hdphoto13.wdp"/><Relationship Id="rId29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24" Type="http://schemas.openxmlformats.org/officeDocument/2006/relationships/image" Target="../media/image36.wmf"/><Relationship Id="rId32" Type="http://schemas.openxmlformats.org/officeDocument/2006/relationships/oleObject" Target="../embeddings/oleObject9.bin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oleObject" Target="../embeddings/oleObject5.bin"/><Relationship Id="rId28" Type="http://schemas.openxmlformats.org/officeDocument/2006/relationships/oleObject" Target="../embeddings/oleObject7.bin"/><Relationship Id="rId10" Type="http://schemas.openxmlformats.org/officeDocument/2006/relationships/image" Target="../media/image19.png"/><Relationship Id="rId19" Type="http://schemas.openxmlformats.org/officeDocument/2006/relationships/image" Target="../media/image42.png"/><Relationship Id="rId31" Type="http://schemas.openxmlformats.org/officeDocument/2006/relationships/image" Target="../media/image39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gif"/><Relationship Id="rId14" Type="http://schemas.microsoft.com/office/2007/relationships/hdphoto" Target="../media/hdphoto9.wdp"/><Relationship Id="rId22" Type="http://schemas.openxmlformats.org/officeDocument/2006/relationships/image" Target="../media/image16.png"/><Relationship Id="rId27" Type="http://schemas.openxmlformats.org/officeDocument/2006/relationships/image" Target="../media/image37.wmf"/><Relationship Id="rId30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21.png"/><Relationship Id="rId18" Type="http://schemas.openxmlformats.org/officeDocument/2006/relationships/image" Target="../media/image14.png"/><Relationship Id="rId26" Type="http://schemas.openxmlformats.org/officeDocument/2006/relationships/image" Target="../media/image44.wmf"/><Relationship Id="rId3" Type="http://schemas.openxmlformats.org/officeDocument/2006/relationships/audio" Target="../media/media2.mp3"/><Relationship Id="rId21" Type="http://schemas.openxmlformats.org/officeDocument/2006/relationships/image" Target="../media/image16.png"/><Relationship Id="rId7" Type="http://schemas.openxmlformats.org/officeDocument/2006/relationships/audio" Target="../media/audio2.wav"/><Relationship Id="rId12" Type="http://schemas.openxmlformats.org/officeDocument/2006/relationships/image" Target="../media/image49.png"/><Relationship Id="rId17" Type="http://schemas.openxmlformats.org/officeDocument/2006/relationships/image" Target="../media/image35.png"/><Relationship Id="rId25" Type="http://schemas.openxmlformats.org/officeDocument/2006/relationships/oleObject" Target="../embeddings/oleObject11.bin"/><Relationship Id="rId2" Type="http://schemas.microsoft.com/office/2007/relationships/media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2.png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24" Type="http://schemas.openxmlformats.org/officeDocument/2006/relationships/image" Target="../media/image43.wmf"/><Relationship Id="rId32" Type="http://schemas.openxmlformats.org/officeDocument/2006/relationships/image" Target="../media/image47.wmf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3.png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45.wmf"/><Relationship Id="rId10" Type="http://schemas.openxmlformats.org/officeDocument/2006/relationships/image" Target="../media/image18.gif"/><Relationship Id="rId19" Type="http://schemas.openxmlformats.org/officeDocument/2006/relationships/image" Target="../media/image23.png"/><Relationship Id="rId31" Type="http://schemas.openxmlformats.org/officeDocument/2006/relationships/oleObject" Target="../embeddings/oleObject14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Relationship Id="rId14" Type="http://schemas.microsoft.com/office/2007/relationships/hdphoto" Target="../media/hdphoto9.wdp"/><Relationship Id="rId22" Type="http://schemas.openxmlformats.org/officeDocument/2006/relationships/image" Target="../media/image24.png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694564"/>
            <a:ext cx="5957708" cy="249702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23519" y="3334944"/>
            <a:ext cx="516038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>
            <a:extLst>
              <a:ext uri="{FF2B5EF4-FFF2-40B4-BE49-F238E27FC236}">
                <a16:creationId xmlns:a16="http://schemas.microsoft.com/office/drawing/2014/main" id="{706698CF-9AE0-BDD3-7E1C-8B70A2458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101" y="4884738"/>
            <a:ext cx="2874963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DE965341-ABD0-3EC8-6B9C-E642D303C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884738"/>
            <a:ext cx="5873750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E9B1A907-4DEB-7DEE-EA21-0EA825E12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1" y="3502026"/>
            <a:ext cx="5781675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AEE07948-47F0-04CB-32B3-3E1A27CF8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097338"/>
            <a:ext cx="2573338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A7B0EC29-05D7-D5A8-C252-A1CB696D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435226"/>
            <a:ext cx="4267200" cy="1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B8F0AD01-CCD6-5959-C37D-264DB205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1" y="1452563"/>
            <a:ext cx="4467225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30921D-E5F9-6BD0-7074-C8ED14C0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225675"/>
            <a:ext cx="3741738" cy="32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4DB9C6E3-1E8F-A6B7-B6B2-CF592B6E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4" y="533400"/>
            <a:ext cx="256698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D708E7EA-FD02-A076-E866-91F37BD9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190625"/>
            <a:ext cx="3725862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505BBF6-0905-A92A-FC16-F51BFF7D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13251"/>
            <a:ext cx="211772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85546"/>
            <a:ext cx="6101947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96001" y="3334944"/>
            <a:ext cx="496738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66769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Tìm lỗi sai trong lời giải sau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386608"/>
              </p:ext>
            </p:extLst>
          </p:nvPr>
        </p:nvGraphicFramePr>
        <p:xfrm>
          <a:off x="2120172" y="678847"/>
          <a:ext cx="43942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2197080" imgH="2679480" progId="Equation.DSMT4">
                  <p:embed/>
                </p:oleObj>
              </mc:Choice>
              <mc:Fallback>
                <p:oleObj name="Equation" r:id="rId3" imgW="2197080" imgH="2679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0172" y="678847"/>
                        <a:ext cx="4394200" cy="535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847533"/>
              </p:ext>
            </p:extLst>
          </p:nvPr>
        </p:nvGraphicFramePr>
        <p:xfrm>
          <a:off x="6772131" y="5754688"/>
          <a:ext cx="1304925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698400" imgH="495000" progId="Equation.DSMT4">
                  <p:embed/>
                </p:oleObj>
              </mc:Choice>
              <mc:Fallback>
                <p:oleObj name="Equation" r:id="rId5" imgW="6984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72131" y="5754688"/>
                        <a:ext cx="1304925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002929"/>
              </p:ext>
            </p:extLst>
          </p:nvPr>
        </p:nvGraphicFramePr>
        <p:xfrm>
          <a:off x="8085138" y="1741488"/>
          <a:ext cx="3694112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1714320" imgH="457200" progId="Equation.DSMT4">
                  <p:embed/>
                </p:oleObj>
              </mc:Choice>
              <mc:Fallback>
                <p:oleObj name="Equation" r:id="rId7" imgW="1714320" imgH="457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85138" y="1741488"/>
                        <a:ext cx="3694112" cy="98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8084880" y="678848"/>
            <a:ext cx="9773" cy="57477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2728" y="5949050"/>
            <a:ext cx="6502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(2) là   </a:t>
            </a:r>
          </a:p>
        </p:txBody>
      </p:sp>
      <p:sp>
        <p:nvSpPr>
          <p:cNvPr id="24" name="Oval 23"/>
          <p:cNvSpPr/>
          <p:nvPr/>
        </p:nvSpPr>
        <p:spPr>
          <a:xfrm>
            <a:off x="4317272" y="1510145"/>
            <a:ext cx="1016000" cy="614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93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66042"/>
            <a:ext cx="1046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: Tìm lỗi sai trong lời giải sau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63385"/>
              </p:ext>
            </p:extLst>
          </p:nvPr>
        </p:nvGraphicFramePr>
        <p:xfrm>
          <a:off x="807336" y="594567"/>
          <a:ext cx="43942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3" imgW="2197080" imgH="2679480" progId="Equation.DSMT4">
                  <p:embed/>
                </p:oleObj>
              </mc:Choice>
              <mc:Fallback>
                <p:oleObj name="Equation" r:id="rId3" imgW="2197080" imgH="267948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336" y="594567"/>
                        <a:ext cx="4394200" cy="535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775978"/>
              </p:ext>
            </p:extLst>
          </p:nvPr>
        </p:nvGraphicFramePr>
        <p:xfrm>
          <a:off x="3120737" y="5870575"/>
          <a:ext cx="139223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5" imgW="698400" imgH="495000" progId="Equation.DSMT4">
                  <p:embed/>
                </p:oleObj>
              </mc:Choice>
              <mc:Fallback>
                <p:oleObj name="Equation" r:id="rId5" imgW="698400" imgH="495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0737" y="5870575"/>
                        <a:ext cx="1392238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09976" y="6002900"/>
            <a:ext cx="3399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Vậy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7999976"/>
              </p:ext>
            </p:extLst>
          </p:nvPr>
        </p:nvGraphicFramePr>
        <p:xfrm>
          <a:off x="6810367" y="1067487"/>
          <a:ext cx="4597400" cy="4239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7" imgW="2133360" imgH="1968480" progId="Equation.DSMT4">
                  <p:embed/>
                </p:oleObj>
              </mc:Choice>
              <mc:Fallback>
                <p:oleObj name="Equation" r:id="rId7" imgW="2133360" imgH="1968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10367" y="1067487"/>
                        <a:ext cx="4597400" cy="42396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 flipH="1">
            <a:off x="5994406" y="1001037"/>
            <a:ext cx="1" cy="56791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14273" y="5255597"/>
            <a:ext cx="610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tập nghiệm của phương trình (2) là S =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275932"/>
              </p:ext>
            </p:extLst>
          </p:nvPr>
        </p:nvGraphicFramePr>
        <p:xfrm>
          <a:off x="7801552" y="5838825"/>
          <a:ext cx="400339" cy="429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9" imgW="164880" imgH="177480" progId="Equation.DSMT4">
                  <p:embed/>
                </p:oleObj>
              </mc:Choice>
              <mc:Fallback>
                <p:oleObj name="Equation" r:id="rId9" imgW="16488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01552" y="5838825"/>
                        <a:ext cx="400339" cy="429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23"/>
          <p:cNvSpPr/>
          <p:nvPr/>
        </p:nvSpPr>
        <p:spPr>
          <a:xfrm>
            <a:off x="2981345" y="1443193"/>
            <a:ext cx="1016000" cy="614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8636001" y="2009857"/>
            <a:ext cx="1577025" cy="12030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7549354" y="419291"/>
            <a:ext cx="274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giải đúng</a:t>
            </a:r>
          </a:p>
        </p:txBody>
      </p:sp>
    </p:spTree>
    <p:extLst>
      <p:ext uri="{BB962C8B-B14F-4D97-AF65-F5344CB8AC3E}">
        <p14:creationId xmlns:p14="http://schemas.microsoft.com/office/powerpoint/2010/main" val="22999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64531A2-69E9-BB92-A123-0CA474120D80}"/>
              </a:ext>
            </a:extLst>
          </p:cNvPr>
          <p:cNvSpPr txBox="1"/>
          <p:nvPr/>
        </p:nvSpPr>
        <p:spPr>
          <a:xfrm>
            <a:off x="609599" y="1302328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(BT3/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AFAF691-6CEB-309B-93A6-CA6B1AB76B18}"/>
              </a:ext>
            </a:extLst>
          </p:cNvPr>
          <p:cNvSpPr txBox="1"/>
          <p:nvPr/>
        </p:nvSpPr>
        <p:spPr>
          <a:xfrm>
            <a:off x="3172688" y="235526"/>
            <a:ext cx="4890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(3ph)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BF0958A-39CA-970A-D92D-5A14B8859679}"/>
              </a:ext>
            </a:extLst>
          </p:cNvPr>
          <p:cNvSpPr txBox="1"/>
          <p:nvPr/>
        </p:nvSpPr>
        <p:spPr>
          <a:xfrm>
            <a:off x="609597" y="2119748"/>
            <a:ext cx="5001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2x – 3 = -3x + 17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885F329-4CBC-957B-5A69-8953C9582C78}"/>
              </a:ext>
            </a:extLst>
          </p:cNvPr>
          <p:cNvSpPr txBox="1"/>
          <p:nvPr/>
        </p:nvSpPr>
        <p:spPr>
          <a:xfrm>
            <a:off x="5652656" y="2119749"/>
            <a:ext cx="612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0,15(t – 4)= 9,9 – 0,3(t-1)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3BCF837-3C40-4F1D-DF9C-8689CD5BA4D9}"/>
              </a:ext>
            </a:extLst>
          </p:cNvPr>
          <p:cNvSpPr txBox="1"/>
          <p:nvPr/>
        </p:nvSpPr>
        <p:spPr>
          <a:xfrm>
            <a:off x="2563093" y="3117274"/>
            <a:ext cx="612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                                  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0E0B09BC-C228-00CD-75E2-144E1AD0D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241072"/>
              </p:ext>
            </p:extLst>
          </p:nvPr>
        </p:nvGraphicFramePr>
        <p:xfrm>
          <a:off x="3242539" y="2974252"/>
          <a:ext cx="2654331" cy="101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3" imgW="1028520" imgH="393480" progId="Equation.DSMT4">
                  <p:embed/>
                </p:oleObj>
              </mc:Choice>
              <mc:Fallback>
                <p:oleObj name="Equation" r:id="rId3" imgW="10285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2539" y="2974252"/>
                        <a:ext cx="2654331" cy="1015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08198D92-25A7-9176-EC04-39B5308E3EF0}"/>
              </a:ext>
            </a:extLst>
          </p:cNvPr>
          <p:cNvSpPr/>
          <p:nvPr/>
        </p:nvSpPr>
        <p:spPr>
          <a:xfrm>
            <a:off x="8578061" y="0"/>
            <a:ext cx="2167304" cy="204577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6A0D7965-9B11-F34A-1597-34F00E1E3D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8650045"/>
              </p:ext>
            </p:extLst>
          </p:nvPr>
        </p:nvGraphicFramePr>
        <p:xfrm>
          <a:off x="1139537" y="965920"/>
          <a:ext cx="3501736" cy="2428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3" imgW="1244520" imgH="863280" progId="Equation.DSMT4">
                  <p:embed/>
                </p:oleObj>
              </mc:Choice>
              <mc:Fallback>
                <p:oleObj name="Equation" r:id="rId3" imgW="124452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39537" y="965920"/>
                        <a:ext cx="3501736" cy="2428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F935F67-1624-038D-883B-0A5F0BE6A6D9}"/>
              </a:ext>
            </a:extLst>
          </p:cNvPr>
          <p:cNvSpPr txBox="1"/>
          <p:nvPr/>
        </p:nvSpPr>
        <p:spPr>
          <a:xfrm>
            <a:off x="249381" y="3519053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 = 4</a:t>
            </a: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FF616BCE-6921-8EE4-51F6-B552DAA35BCC}"/>
              </a:ext>
            </a:extLst>
          </p:cNvPr>
          <p:cNvCxnSpPr/>
          <p:nvPr/>
        </p:nvCxnSpPr>
        <p:spPr>
          <a:xfrm>
            <a:off x="6082145" y="858982"/>
            <a:ext cx="0" cy="5999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E96DDE59-75BA-A42F-32AE-2A556FD3F3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44814"/>
              </p:ext>
            </p:extLst>
          </p:nvPr>
        </p:nvGraphicFramePr>
        <p:xfrm>
          <a:off x="6411769" y="889144"/>
          <a:ext cx="5378450" cy="305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5" imgW="2171520" imgH="1155600" progId="Equation.DSMT4">
                  <p:embed/>
                </p:oleObj>
              </mc:Choice>
              <mc:Fallback>
                <p:oleObj name="Equation" r:id="rId5" imgW="2171520" imgH="1155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1769" y="889144"/>
                        <a:ext cx="5378450" cy="305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F5F5294-B3F1-E260-2DD1-0641C2CEA5E1}"/>
              </a:ext>
            </a:extLst>
          </p:cNvPr>
          <p:cNvSpPr txBox="1"/>
          <p:nvPr/>
        </p:nvSpPr>
        <p:spPr>
          <a:xfrm>
            <a:off x="6151417" y="4239489"/>
            <a:ext cx="669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là:t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2,4</a:t>
            </a:r>
          </a:p>
        </p:txBody>
      </p:sp>
    </p:spTree>
    <p:extLst>
      <p:ext uri="{BB962C8B-B14F-4D97-AF65-F5344CB8AC3E}">
        <p14:creationId xmlns:p14="http://schemas.microsoft.com/office/powerpoint/2010/main" val="4216143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F7C7BC60-2CC4-9325-5C42-FA2950610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372972"/>
              </p:ext>
            </p:extLst>
          </p:nvPr>
        </p:nvGraphicFramePr>
        <p:xfrm>
          <a:off x="1371600" y="362095"/>
          <a:ext cx="4904509" cy="430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3" imgW="1498320" imgH="1904760" progId="Equation.DSMT4">
                  <p:embed/>
                </p:oleObj>
              </mc:Choice>
              <mc:Fallback>
                <p:oleObj name="Equation" r:id="rId3" imgW="1498320" imgH="1904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362095"/>
                        <a:ext cx="4904509" cy="430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38E61D-F802-4111-E65E-D36BD67479BD}"/>
              </a:ext>
            </a:extLst>
          </p:cNvPr>
          <p:cNvSpPr txBox="1"/>
          <p:nvPr/>
        </p:nvSpPr>
        <p:spPr>
          <a:xfrm>
            <a:off x="734290" y="4724398"/>
            <a:ext cx="516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49B9B863-D522-57EC-9760-A35A2600C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683582"/>
              </p:ext>
            </p:extLst>
          </p:nvPr>
        </p:nvGraphicFramePr>
        <p:xfrm>
          <a:off x="5817177" y="4512108"/>
          <a:ext cx="902277" cy="96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5" imgW="368280" imgH="393480" progId="Equation.DSMT4">
                  <p:embed/>
                </p:oleObj>
              </mc:Choice>
              <mc:Fallback>
                <p:oleObj name="Equation" r:id="rId5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17177" y="4512108"/>
                        <a:ext cx="902277" cy="964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969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564526"/>
            <a:ext cx="5965311" cy="26270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95251" y="3331755"/>
            <a:ext cx="465704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3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CE3753D-8B79-90C8-6EAA-96AB7215FDC4}"/>
              </a:ext>
            </a:extLst>
          </p:cNvPr>
          <p:cNvSpPr txBox="1"/>
          <p:nvPr/>
        </p:nvSpPr>
        <p:spPr>
          <a:xfrm>
            <a:off x="498762" y="152398"/>
            <a:ext cx="997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5EBDDA-8837-3171-580F-795A151705E2}"/>
              </a:ext>
            </a:extLst>
          </p:cNvPr>
          <p:cNvSpPr txBox="1"/>
          <p:nvPr/>
        </p:nvSpPr>
        <p:spPr>
          <a:xfrm>
            <a:off x="429489" y="720435"/>
            <a:ext cx="489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/50):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A87D25-462D-6F4C-5417-4CD1AEEF3CF3}"/>
              </a:ext>
            </a:extLst>
          </p:cNvPr>
          <p:cNvSpPr txBox="1"/>
          <p:nvPr/>
        </p:nvSpPr>
        <p:spPr>
          <a:xfrm>
            <a:off x="429489" y="1427017"/>
            <a:ext cx="4959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8DF6D7F-3CA8-734A-0E59-37361BA441FA}"/>
              </a:ext>
            </a:extLst>
          </p:cNvPr>
          <p:cNvCxnSpPr/>
          <p:nvPr/>
        </p:nvCxnSpPr>
        <p:spPr>
          <a:xfrm>
            <a:off x="5292436" y="1011382"/>
            <a:ext cx="0" cy="584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BC27EC-5666-6686-C51A-4B9F5B752381}"/>
              </a:ext>
            </a:extLst>
          </p:cNvPr>
          <p:cNvSpPr txBox="1"/>
          <p:nvPr/>
        </p:nvSpPr>
        <p:spPr>
          <a:xfrm>
            <a:off x="5403272" y="623455"/>
            <a:ext cx="583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D2BB1EDB-CF09-4111-9DB3-4728749A1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496281"/>
              </p:ext>
            </p:extLst>
          </p:nvPr>
        </p:nvGraphicFramePr>
        <p:xfrm>
          <a:off x="5458691" y="1246909"/>
          <a:ext cx="6359234" cy="19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45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510145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73470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E018AA3-034F-F30C-B0FB-B6CDE6AEB768}"/>
              </a:ext>
            </a:extLst>
          </p:cNvPr>
          <p:cNvSpPr txBox="1"/>
          <p:nvPr/>
        </p:nvSpPr>
        <p:spPr>
          <a:xfrm>
            <a:off x="5126181" y="3131128"/>
            <a:ext cx="277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1A4042D-E127-99EA-5BA4-ADA7A6B65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380812"/>
              </p:ext>
            </p:extLst>
          </p:nvPr>
        </p:nvGraphicFramePr>
        <p:xfrm>
          <a:off x="7476259" y="3163742"/>
          <a:ext cx="3122468" cy="46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901440" imgH="177480" progId="Equation.DSMT4">
                  <p:embed/>
                </p:oleObj>
              </mc:Choice>
              <mc:Fallback>
                <p:oleObj name="Equation" r:id="rId3" imgW="901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76259" y="3163742"/>
                        <a:ext cx="3122468" cy="46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F346B40-A0EC-327F-95B7-F623853699E4}"/>
              </a:ext>
            </a:extLst>
          </p:cNvPr>
          <p:cNvSpPr txBox="1"/>
          <p:nvPr/>
        </p:nvSpPr>
        <p:spPr>
          <a:xfrm>
            <a:off x="443345" y="1408039"/>
            <a:ext cx="49599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chuc</a:t>
            </a:r>
            <a:r>
              <a:rPr lang="en-US" sz="2800" b="1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D0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89EEC56-5DB1-42C4-9D5E-5DF7350360CA}"/>
              </a:ext>
            </a:extLst>
          </p:cNvPr>
          <p:cNvSpPr txBox="1"/>
          <p:nvPr/>
        </p:nvSpPr>
        <p:spPr>
          <a:xfrm>
            <a:off x="6830292" y="1163782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306790A-AE29-CF78-6786-37C764899A7A}"/>
              </a:ext>
            </a:extLst>
          </p:cNvPr>
          <p:cNvSpPr txBox="1"/>
          <p:nvPr/>
        </p:nvSpPr>
        <p:spPr>
          <a:xfrm>
            <a:off x="8174183" y="1191491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221C765-5410-0C97-9EC8-ADA374A2D2C2}"/>
              </a:ext>
            </a:extLst>
          </p:cNvPr>
          <p:cNvSpPr txBox="1"/>
          <p:nvPr/>
        </p:nvSpPr>
        <p:spPr>
          <a:xfrm>
            <a:off x="9975274" y="1330036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77CBDB1-D6E3-F504-B514-F4E40CC03320}"/>
              </a:ext>
            </a:extLst>
          </p:cNvPr>
          <p:cNvSpPr txBox="1"/>
          <p:nvPr/>
        </p:nvSpPr>
        <p:spPr>
          <a:xfrm>
            <a:off x="5430983" y="2078182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5F5A04-EFB9-B88F-FB2D-28F4CA9F677D}"/>
              </a:ext>
            </a:extLst>
          </p:cNvPr>
          <p:cNvSpPr txBox="1"/>
          <p:nvPr/>
        </p:nvSpPr>
        <p:spPr>
          <a:xfrm>
            <a:off x="5458691" y="2604654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570D4FC-CAB1-61B0-CFB9-857281D36AE7}"/>
              </a:ext>
            </a:extLst>
          </p:cNvPr>
          <p:cNvSpPr txBox="1"/>
          <p:nvPr/>
        </p:nvSpPr>
        <p:spPr>
          <a:xfrm>
            <a:off x="7010401" y="2036619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2980C4D-0153-6B5B-EA4D-CC337401D324}"/>
              </a:ext>
            </a:extLst>
          </p:cNvPr>
          <p:cNvSpPr txBox="1"/>
          <p:nvPr/>
        </p:nvSpPr>
        <p:spPr>
          <a:xfrm>
            <a:off x="7024256" y="2604655"/>
            <a:ext cx="69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B68A5CA-9DD3-2067-465D-E1EF30B36C81}"/>
              </a:ext>
            </a:extLst>
          </p:cNvPr>
          <p:cNvSpPr txBox="1"/>
          <p:nvPr/>
        </p:nvSpPr>
        <p:spPr>
          <a:xfrm>
            <a:off x="8354292" y="2050474"/>
            <a:ext cx="69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733EF13-AF56-281B-96B2-457E4C070221}"/>
              </a:ext>
            </a:extLst>
          </p:cNvPr>
          <p:cNvSpPr txBox="1"/>
          <p:nvPr/>
        </p:nvSpPr>
        <p:spPr>
          <a:xfrm>
            <a:off x="8285019" y="2632364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AE61251-9A04-8485-AA29-F5926F16868A}"/>
              </a:ext>
            </a:extLst>
          </p:cNvPr>
          <p:cNvSpPr txBox="1"/>
          <p:nvPr/>
        </p:nvSpPr>
        <p:spPr>
          <a:xfrm>
            <a:off x="9545783" y="2008910"/>
            <a:ext cx="246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3a.10 + a = 31a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6BE6BD4-E905-DBE1-8FCD-5E6F44D1CB73}"/>
              </a:ext>
            </a:extLst>
          </p:cNvPr>
          <p:cNvSpPr txBox="1"/>
          <p:nvPr/>
        </p:nvSpPr>
        <p:spPr>
          <a:xfrm>
            <a:off x="9601201" y="2618510"/>
            <a:ext cx="220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a.10 + 3a = 13 a</a:t>
            </a:r>
          </a:p>
        </p:txBody>
      </p:sp>
      <p:graphicFrame>
        <p:nvGraphicFramePr>
          <p:cNvPr id="39" name="Bảng 15">
            <a:extLst>
              <a:ext uri="{FF2B5EF4-FFF2-40B4-BE49-F238E27FC236}">
                <a16:creationId xmlns:a16="http://schemas.microsoft.com/office/drawing/2014/main" id="{501A2F25-CB52-4F3F-C4A1-8D65F1A4C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085221"/>
              </p:ext>
            </p:extLst>
          </p:nvPr>
        </p:nvGraphicFramePr>
        <p:xfrm>
          <a:off x="5430982" y="3754578"/>
          <a:ext cx="6359234" cy="19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345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510145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73470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56503BC7-72F8-8F21-6B34-BFCE9D727110}"/>
              </a:ext>
            </a:extLst>
          </p:cNvPr>
          <p:cNvSpPr txBox="1"/>
          <p:nvPr/>
        </p:nvSpPr>
        <p:spPr>
          <a:xfrm>
            <a:off x="6802583" y="3671451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BF9CA511-C773-0507-2A46-4280D030E3F4}"/>
              </a:ext>
            </a:extLst>
          </p:cNvPr>
          <p:cNvSpPr txBox="1"/>
          <p:nvPr/>
        </p:nvSpPr>
        <p:spPr>
          <a:xfrm>
            <a:off x="8146474" y="3699160"/>
            <a:ext cx="128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D4218910-6693-21CC-6F1C-8446B4FEC7DB}"/>
              </a:ext>
            </a:extLst>
          </p:cNvPr>
          <p:cNvSpPr txBox="1"/>
          <p:nvPr/>
        </p:nvSpPr>
        <p:spPr>
          <a:xfrm>
            <a:off x="9947565" y="3837705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4CE489B0-0732-C771-E6C1-50D3921EAB7A}"/>
              </a:ext>
            </a:extLst>
          </p:cNvPr>
          <p:cNvSpPr txBox="1"/>
          <p:nvPr/>
        </p:nvSpPr>
        <p:spPr>
          <a:xfrm>
            <a:off x="5403274" y="4585851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9C9745BB-7C06-833C-AC6A-A2DC7512AA60}"/>
              </a:ext>
            </a:extLst>
          </p:cNvPr>
          <p:cNvSpPr txBox="1"/>
          <p:nvPr/>
        </p:nvSpPr>
        <p:spPr>
          <a:xfrm>
            <a:off x="5430982" y="5112323"/>
            <a:ext cx="128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FF61FFA9-31CF-3F56-5F10-AC73432E392E}"/>
              </a:ext>
            </a:extLst>
          </p:cNvPr>
          <p:cNvSpPr txBox="1"/>
          <p:nvPr/>
        </p:nvSpPr>
        <p:spPr>
          <a:xfrm>
            <a:off x="6982692" y="4544288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9D61817F-60EC-09A1-2D95-73AA6A94A6FE}"/>
              </a:ext>
            </a:extLst>
          </p:cNvPr>
          <p:cNvSpPr txBox="1"/>
          <p:nvPr/>
        </p:nvSpPr>
        <p:spPr>
          <a:xfrm>
            <a:off x="8257310" y="5140033"/>
            <a:ext cx="78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aphicFrame>
        <p:nvGraphicFramePr>
          <p:cNvPr id="51" name="Đối tượng 50">
            <a:extLst>
              <a:ext uri="{FF2B5EF4-FFF2-40B4-BE49-F238E27FC236}">
                <a16:creationId xmlns:a16="http://schemas.microsoft.com/office/drawing/2014/main" id="{500C160B-1405-3CEB-FF3C-73B438AEEB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0717839"/>
              </p:ext>
            </p:extLst>
          </p:nvPr>
        </p:nvGraphicFramePr>
        <p:xfrm>
          <a:off x="8405090" y="4345852"/>
          <a:ext cx="489527" cy="724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152280" imgH="393480" progId="Equation.DSMT4">
                  <p:embed/>
                </p:oleObj>
              </mc:Choice>
              <mc:Fallback>
                <p:oleObj name="Equation" r:id="rId5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05090" y="4345852"/>
                        <a:ext cx="489527" cy="7249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Đối tượng 56">
            <a:extLst>
              <a:ext uri="{FF2B5EF4-FFF2-40B4-BE49-F238E27FC236}">
                <a16:creationId xmlns:a16="http://schemas.microsoft.com/office/drawing/2014/main" id="{CC83F9DF-7351-9C86-C10C-5C3D0666AD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829125"/>
              </p:ext>
            </p:extLst>
          </p:nvPr>
        </p:nvGraphicFramePr>
        <p:xfrm>
          <a:off x="9721850" y="4470545"/>
          <a:ext cx="1609170" cy="68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7" imgW="927000" imgH="393480" progId="Equation.DSMT4">
                  <p:embed/>
                </p:oleObj>
              </mc:Choice>
              <mc:Fallback>
                <p:oleObj name="Equation" r:id="rId7" imgW="927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721850" y="4470545"/>
                        <a:ext cx="1609170" cy="683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Đối tượng 57">
            <a:extLst>
              <a:ext uri="{FF2B5EF4-FFF2-40B4-BE49-F238E27FC236}">
                <a16:creationId xmlns:a16="http://schemas.microsoft.com/office/drawing/2014/main" id="{89C1B6DD-DA25-732C-F165-5651882DA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500639"/>
              </p:ext>
            </p:extLst>
          </p:nvPr>
        </p:nvGraphicFramePr>
        <p:xfrm>
          <a:off x="6959889" y="5032809"/>
          <a:ext cx="4889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9" imgW="489276" imgH="723986" progId="Equation.DSMT4">
                  <p:embed/>
                </p:oleObj>
              </mc:Choice>
              <mc:Fallback>
                <p:oleObj name="Equation" r:id="rId9" imgW="489276" imgH="723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59889" y="5032809"/>
                        <a:ext cx="48895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Đối tượng 58">
            <a:extLst>
              <a:ext uri="{FF2B5EF4-FFF2-40B4-BE49-F238E27FC236}">
                <a16:creationId xmlns:a16="http://schemas.microsoft.com/office/drawing/2014/main" id="{1C67A6A4-B906-2CD9-B508-D701661AB2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02323"/>
              </p:ext>
            </p:extLst>
          </p:nvPr>
        </p:nvGraphicFramePr>
        <p:xfrm>
          <a:off x="9688943" y="5135562"/>
          <a:ext cx="1824183" cy="683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11" imgW="965160" imgH="393480" progId="Equation.DSMT4">
                  <p:embed/>
                </p:oleObj>
              </mc:Choice>
              <mc:Fallback>
                <p:oleObj name="Equation" r:id="rId11" imgW="965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688943" y="5135562"/>
                        <a:ext cx="1824183" cy="683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8EF4771-88CB-F368-1D08-3DD136BBA386}"/>
              </a:ext>
            </a:extLst>
          </p:cNvPr>
          <p:cNvSpPr txBox="1"/>
          <p:nvPr/>
        </p:nvSpPr>
        <p:spPr>
          <a:xfrm>
            <a:off x="5278581" y="6054437"/>
            <a:ext cx="2770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62" name="Đối tượng 61">
            <a:extLst>
              <a:ext uri="{FF2B5EF4-FFF2-40B4-BE49-F238E27FC236}">
                <a16:creationId xmlns:a16="http://schemas.microsoft.com/office/drawing/2014/main" id="{EA472732-2C8F-C542-805D-9FE1AD43CA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31656"/>
              </p:ext>
            </p:extLst>
          </p:nvPr>
        </p:nvGraphicFramePr>
        <p:xfrm>
          <a:off x="8005041" y="5925271"/>
          <a:ext cx="2122632" cy="877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13" imgW="952200" imgH="393480" progId="Equation.DSMT4">
                  <p:embed/>
                </p:oleObj>
              </mc:Choice>
              <mc:Fallback>
                <p:oleObj name="Equation" r:id="rId13" imgW="952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05041" y="5925271"/>
                        <a:ext cx="2122632" cy="877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09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6" grpId="1"/>
      <p:bldP spid="10" grpId="0"/>
      <p:bldP spid="16" grpId="0"/>
      <p:bldP spid="2" grpId="0"/>
      <p:bldP spid="3" grpId="0"/>
      <p:bldP spid="7" grpId="0"/>
      <p:bldP spid="9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5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CE3753D-8B79-90C8-6EAA-96AB7215FDC4}"/>
              </a:ext>
            </a:extLst>
          </p:cNvPr>
          <p:cNvSpPr txBox="1"/>
          <p:nvPr/>
        </p:nvSpPr>
        <p:spPr>
          <a:xfrm>
            <a:off x="498762" y="152398"/>
            <a:ext cx="997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25EBDDA-8837-3171-580F-795A151705E2}"/>
              </a:ext>
            </a:extLst>
          </p:cNvPr>
          <p:cNvSpPr txBox="1"/>
          <p:nvPr/>
        </p:nvSpPr>
        <p:spPr>
          <a:xfrm>
            <a:off x="429489" y="720435"/>
            <a:ext cx="371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8DF6D7F-3CA8-734A-0E59-37361BA441FA}"/>
              </a:ext>
            </a:extLst>
          </p:cNvPr>
          <p:cNvCxnSpPr/>
          <p:nvPr/>
        </p:nvCxnSpPr>
        <p:spPr>
          <a:xfrm>
            <a:off x="6151418" y="1011382"/>
            <a:ext cx="0" cy="5846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BBC27EC-5666-6686-C51A-4B9F5B752381}"/>
              </a:ext>
            </a:extLst>
          </p:cNvPr>
          <p:cNvSpPr txBox="1"/>
          <p:nvPr/>
        </p:nvSpPr>
        <p:spPr>
          <a:xfrm>
            <a:off x="6123708" y="775855"/>
            <a:ext cx="5832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5" name="Bảng 15">
            <a:extLst>
              <a:ext uri="{FF2B5EF4-FFF2-40B4-BE49-F238E27FC236}">
                <a16:creationId xmlns:a16="http://schemas.microsoft.com/office/drawing/2014/main" id="{D2BB1EDB-CF09-4111-9DB3-4728749A19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415237"/>
              </p:ext>
            </p:extLst>
          </p:nvPr>
        </p:nvGraphicFramePr>
        <p:xfrm>
          <a:off x="6206836" y="1413778"/>
          <a:ext cx="587432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709">
                  <a:extLst>
                    <a:ext uri="{9D8B030D-6E8A-4147-A177-3AD203B41FA5}">
                      <a16:colId xmlns:a16="http://schemas.microsoft.com/office/drawing/2014/main" val="73161204"/>
                    </a:ext>
                  </a:extLst>
                </a:gridCol>
                <a:gridCol w="1385455">
                  <a:extLst>
                    <a:ext uri="{9D8B030D-6E8A-4147-A177-3AD203B41FA5}">
                      <a16:colId xmlns:a16="http://schemas.microsoft.com/office/drawing/2014/main" val="4155672962"/>
                    </a:ext>
                  </a:extLst>
                </a:gridCol>
                <a:gridCol w="1440872">
                  <a:extLst>
                    <a:ext uri="{9D8B030D-6E8A-4147-A177-3AD203B41FA5}">
                      <a16:colId xmlns:a16="http://schemas.microsoft.com/office/drawing/2014/main" val="3300779013"/>
                    </a:ext>
                  </a:extLst>
                </a:gridCol>
                <a:gridCol w="2258289">
                  <a:extLst>
                    <a:ext uri="{9D8B030D-6E8A-4147-A177-3AD203B41FA5}">
                      <a16:colId xmlns:a16="http://schemas.microsoft.com/office/drawing/2014/main" val="75167254"/>
                    </a:ext>
                  </a:extLst>
                </a:gridCol>
              </a:tblGrid>
              <a:tr h="5955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9152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3a.10 + a = 31a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44797"/>
                  </a:ext>
                </a:extLst>
              </a:tr>
              <a:tr h="5955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a.10 + 3a = 13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630860"/>
                  </a:ext>
                </a:extLst>
              </a:tr>
            </a:tbl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E018AA3-034F-F30C-B0FB-B6CDE6AEB768}"/>
              </a:ext>
            </a:extLst>
          </p:cNvPr>
          <p:cNvSpPr txBox="1"/>
          <p:nvPr/>
        </p:nvSpPr>
        <p:spPr>
          <a:xfrm>
            <a:off x="152398" y="1427019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</a:t>
            </a:r>
          </a:p>
        </p:txBody>
      </p:sp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1A4042D-E127-99EA-5BA4-ADA7A6B650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281011"/>
              </p:ext>
            </p:extLst>
          </p:nvPr>
        </p:nvGraphicFramePr>
        <p:xfrm>
          <a:off x="7157605" y="4826290"/>
          <a:ext cx="3122468" cy="46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3" imgW="901440" imgH="177480" progId="Equation.DSMT4">
                  <p:embed/>
                </p:oleObj>
              </mc:Choice>
              <mc:Fallback>
                <p:oleObj name="Equation" r:id="rId3" imgW="901440" imgH="17748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51A4042D-E127-99EA-5BA4-ADA7A6B65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7605" y="4826290"/>
                        <a:ext cx="3122468" cy="46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1A96EF5-0A43-00A4-DFAE-0FFAA29170D0}"/>
              </a:ext>
            </a:extLst>
          </p:cNvPr>
          <p:cNvSpPr txBox="1"/>
          <p:nvPr/>
        </p:nvSpPr>
        <p:spPr>
          <a:xfrm>
            <a:off x="6553198" y="4378040"/>
            <a:ext cx="297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FC97700C-B5C4-B135-6F04-DC99FC689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676885"/>
              </p:ext>
            </p:extLst>
          </p:nvPr>
        </p:nvGraphicFramePr>
        <p:xfrm>
          <a:off x="3937576" y="1490084"/>
          <a:ext cx="2167431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1079280" imgH="203040" progId="Equation.DSMT4">
                  <p:embed/>
                </p:oleObj>
              </mc:Choice>
              <mc:Fallback>
                <p:oleObj name="Equation" r:id="rId5" imgW="10792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7576" y="1490084"/>
                        <a:ext cx="2167431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93FB7D5-FBF0-79B3-3D54-BAA42306FA80}"/>
              </a:ext>
            </a:extLst>
          </p:cNvPr>
          <p:cNvSpPr txBox="1"/>
          <p:nvPr/>
        </p:nvSpPr>
        <p:spPr>
          <a:xfrm>
            <a:off x="166255" y="1898073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3a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6940F77-13B1-0210-F126-6D503EE399D8}"/>
              </a:ext>
            </a:extLst>
          </p:cNvPr>
          <p:cNvSpPr txBox="1"/>
          <p:nvPr/>
        </p:nvSpPr>
        <p:spPr>
          <a:xfrm>
            <a:off x="138546" y="2438400"/>
            <a:ext cx="533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3a.10 + a = 31a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12F3B83-CC19-747F-70F4-E403B4361DE9}"/>
              </a:ext>
            </a:extLst>
          </p:cNvPr>
          <p:cNvSpPr txBox="1"/>
          <p:nvPr/>
        </p:nvSpPr>
        <p:spPr>
          <a:xfrm>
            <a:off x="110837" y="2992582"/>
            <a:ext cx="53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a.10 + 3a = 13a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E710A4A-9925-1A20-99C7-A7D275955D33}"/>
              </a:ext>
            </a:extLst>
          </p:cNvPr>
          <p:cNvSpPr txBox="1"/>
          <p:nvPr/>
        </p:nvSpPr>
        <p:spPr>
          <a:xfrm>
            <a:off x="152400" y="3893127"/>
            <a:ext cx="533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55E0B3DF-548D-FD28-C0A4-78F3D94733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6104103"/>
              </p:ext>
            </p:extLst>
          </p:nvPr>
        </p:nvGraphicFramePr>
        <p:xfrm>
          <a:off x="1196543" y="4676487"/>
          <a:ext cx="31210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7" imgW="3121433" imgH="466577" progId="Equation.DSMT4">
                  <p:embed/>
                </p:oleObj>
              </mc:Choice>
              <mc:Fallback>
                <p:oleObj name="Equation" r:id="rId7" imgW="3121433" imgH="46657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6543" y="4676487"/>
                        <a:ext cx="312102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8480981C-0AE8-E08D-3DB8-8228A0CC5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17997"/>
              </p:ext>
            </p:extLst>
          </p:nvPr>
        </p:nvGraphicFramePr>
        <p:xfrm>
          <a:off x="1719551" y="5126182"/>
          <a:ext cx="843540" cy="45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9" imgW="330120" imgH="177480" progId="Equation.DSMT4">
                  <p:embed/>
                </p:oleObj>
              </mc:Choice>
              <mc:Fallback>
                <p:oleObj name="Equation" r:id="rId9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19551" y="5126182"/>
                        <a:ext cx="843540" cy="45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367D9F2-91FD-5B79-EF47-1F83F897DAA9}"/>
              </a:ext>
            </a:extLst>
          </p:cNvPr>
          <p:cNvSpPr txBox="1"/>
          <p:nvPr/>
        </p:nvSpPr>
        <p:spPr>
          <a:xfrm>
            <a:off x="2535381" y="5153894"/>
            <a:ext cx="297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(t/m)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CB0635-8BBD-FC4A-2832-E92171328865}"/>
              </a:ext>
            </a:extLst>
          </p:cNvPr>
          <p:cNvSpPr txBox="1"/>
          <p:nvPr/>
        </p:nvSpPr>
        <p:spPr>
          <a:xfrm>
            <a:off x="180108" y="5541818"/>
            <a:ext cx="5417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1;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 </a:t>
            </a:r>
          </a:p>
        </p:txBody>
      </p:sp>
    </p:spTree>
    <p:extLst>
      <p:ext uri="{BB962C8B-B14F-4D97-AF65-F5344CB8AC3E}">
        <p14:creationId xmlns:p14="http://schemas.microsoft.com/office/powerpoint/2010/main" val="428456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1" grpId="0"/>
      <p:bldP spid="12" grpId="0"/>
      <p:bldP spid="13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2722180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8" y="4662279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6" y="4667667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2" y="4789837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5" y="4957296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3" y="4577569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8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4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1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algn="ctr"/>
            <a:r>
              <a:rPr lang="en-US" sz="30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CÁC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1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14AE8-6730-A79E-8819-0971D468D8F0}"/>
              </a:ext>
            </a:extLst>
          </p:cNvPr>
          <p:cNvSpPr/>
          <p:nvPr/>
        </p:nvSpPr>
        <p:spPr>
          <a:xfrm>
            <a:off x="634700" y="2599379"/>
            <a:ext cx="10643773" cy="2607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634999-8F48-30BF-4570-C750C67BF5EC}"/>
              </a:ext>
            </a:extLst>
          </p:cNvPr>
          <p:cNvSpPr txBox="1"/>
          <p:nvPr/>
        </p:nvSpPr>
        <p:spPr>
          <a:xfrm>
            <a:off x="913527" y="2736067"/>
            <a:ext cx="99579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4" grpId="0" animBg="1"/>
      <p:bldP spid="4" grpId="1" animBg="1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1118564" y="1436834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9" cy="2285734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6176655" y="55000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666460" y="2400575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6152453" y="436893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479893" y="398433"/>
            <a:ext cx="408188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nhớ định nghĩa, cách giải các dạng bài về phương trình bậc nhất một ẩn.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7587802" y="4110166"/>
            <a:ext cx="4628399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</a:p>
          <a:p>
            <a:pPr marL="0" lvl="1"/>
            <a:r>
              <a:rPr lang="pt-BR" sz="32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dạng toán giải bài toán bằng cách lập phương trình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503986" y="303799"/>
            <a:ext cx="3706720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655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2055042" y="2069796"/>
            <a:ext cx="2393604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8005012" y="2454452"/>
            <a:ext cx="2975307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647719" y="217547"/>
            <a:ext cx="656154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E659AA-64D0-6DDB-8964-E3922AAAE0A6}"/>
              </a:ext>
            </a:extLst>
          </p:cNvPr>
          <p:cNvSpPr txBox="1"/>
          <p:nvPr/>
        </p:nvSpPr>
        <p:spPr>
          <a:xfrm>
            <a:off x="264524" y="1118849"/>
            <a:ext cx="11830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4: (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/50)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rót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5l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can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3600" dirty="0">
                <a:latin typeface="Times New Roman" pitchFamily="18" charset="0"/>
                <a:cs typeface="Times New Roman" pitchFamily="18" charset="0"/>
              </a:rPr>
              <a:t> can.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3F49DDFD-205B-CA35-E26F-6121B0FD28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564101"/>
              </p:ext>
            </p:extLst>
          </p:nvPr>
        </p:nvGraphicFramePr>
        <p:xfrm>
          <a:off x="632691" y="2669454"/>
          <a:ext cx="489527" cy="891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2691" y="2669454"/>
                        <a:ext cx="489527" cy="891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7D44CC0-CF6D-BFFE-25F6-8E13EA283DB5}"/>
              </a:ext>
            </a:extLst>
          </p:cNvPr>
          <p:cNvSpPr txBox="1"/>
          <p:nvPr/>
        </p:nvSpPr>
        <p:spPr>
          <a:xfrm>
            <a:off x="4219477" y="3504192"/>
            <a:ext cx="2315057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</a:t>
            </a:r>
            <a:endParaRPr lang="zh-CN" altLang="en-US" sz="2655" b="1" u="sng" dirty="0"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1" name="Bảng 21">
            <a:extLst>
              <a:ext uri="{FF2B5EF4-FFF2-40B4-BE49-F238E27FC236}">
                <a16:creationId xmlns:a16="http://schemas.microsoft.com/office/drawing/2014/main" id="{AB3DA052-26F2-2464-13D9-ADB1FBC33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7640"/>
              </p:ext>
            </p:extLst>
          </p:nvPr>
        </p:nvGraphicFramePr>
        <p:xfrm>
          <a:off x="1173018" y="4072459"/>
          <a:ext cx="812799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90604675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397068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39716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1 (l)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2 (l)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32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2x-5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X+5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9530194"/>
                  </a:ext>
                </a:extLst>
              </a:tr>
            </a:tbl>
          </a:graphicData>
        </a:graphic>
      </p:graphicFrame>
      <p:sp>
        <p:nvSpPr>
          <p:cNvPr id="22" name="TextBox 19">
            <a:extLst>
              <a:ext uri="{FF2B5EF4-FFF2-40B4-BE49-F238E27FC236}">
                <a16:creationId xmlns:a16="http://schemas.microsoft.com/office/drawing/2014/main" id="{6C35E9BD-2B18-3DEF-F99A-83599798AABA}"/>
              </a:ext>
            </a:extLst>
          </p:cNvPr>
          <p:cNvSpPr txBox="1"/>
          <p:nvPr/>
        </p:nvSpPr>
        <p:spPr>
          <a:xfrm>
            <a:off x="783550" y="5845617"/>
            <a:ext cx="2270173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u="sng" dirty="0" err="1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Phương</a:t>
            </a:r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655" b="1" u="sng" dirty="0" err="1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trình</a:t>
            </a:r>
            <a:r>
              <a:rPr lang="en-US" altLang="zh-CN" sz="2655" b="1" u="sng" dirty="0"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:</a:t>
            </a:r>
            <a:endParaRPr lang="zh-CN" altLang="en-US" sz="2655" b="1" u="sng" dirty="0"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2A4D9806-C1B4-478C-4F68-5BE8623F98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142773"/>
              </p:ext>
            </p:extLst>
          </p:nvPr>
        </p:nvGraphicFramePr>
        <p:xfrm>
          <a:off x="3639126" y="5745163"/>
          <a:ext cx="2692401" cy="993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12" imgW="1066680" imgH="393480" progId="Equation.DSMT4">
                  <p:embed/>
                </p:oleObj>
              </mc:Choice>
              <mc:Fallback>
                <p:oleObj name="Equation" r:id="rId12" imgW="1066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39126" y="5745163"/>
                        <a:ext cx="2692401" cy="993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980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2541451" y="1297362"/>
            <a:ext cx="71090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333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689228" y="2148677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2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21" y="1339159"/>
            <a:ext cx="9533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TẬP CUỐI CHƯƠNG VII</a:t>
            </a:r>
          </a:p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(T2)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63879730-39BE-23FE-C69F-2A637C3DA964}"/>
              </a:ext>
            </a:extLst>
          </p:cNvPr>
          <p:cNvSpPr txBox="1"/>
          <p:nvPr/>
        </p:nvSpPr>
        <p:spPr>
          <a:xfrm>
            <a:off x="3231232" y="3255814"/>
            <a:ext cx="6598858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  		 GV: ……………………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80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914400" y="1391841"/>
            <a:ext cx="105918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FFCC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FFCC">
                <a:gamma/>
                <a:shade val="60000"/>
                <a:invGamma/>
              </a:srgbClr>
            </a:prstShdw>
          </a:effectLst>
        </p:spPr>
        <p:txBody>
          <a:bodyPr lIns="0" rIns="0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TÓM TẮT CÁC BƯỚC GIẢI BÀI TOÁN BẰNG CÁCH LẬP PHƯƠNG TRÌNH 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09600" y="2133600"/>
            <a:ext cx="10972800" cy="4401205"/>
          </a:xfrm>
          <a:prstGeom prst="rect">
            <a:avLst/>
          </a:prstGeom>
          <a:noFill/>
          <a:ln>
            <a:noFill/>
          </a:ln>
          <a:effectLst>
            <a:prstShdw prst="shdw17" dist="68392" dir="4091915">
              <a:srgbClr val="3E9385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1. Lập phương trình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ẩn số và đặt </a:t>
            </a:r>
            <a:r>
              <a:rPr lang="vi-VN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thích hợp cho ẩn số;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các đại lượng chưa biết theo ẩn và các đại lượng đã biết;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phương trình biểu thị mối quan hệ giữa các đại lượng.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</a:pP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2. Giải phương trình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3. Trả lời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tra xem trong các nghiệm của phương trình, nghiệm nào </a:t>
            </a:r>
            <a:r>
              <a:rPr lang="vi-VN" alt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 mãn điều kiện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ẩn, nghiệm nào không, rồi kết luận  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3048000" y="685800"/>
            <a:ext cx="5029200" cy="641350"/>
            <a:chOff x="0" y="0"/>
            <a:chExt cx="5760" cy="404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04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1680" y="96"/>
              <a:ext cx="2771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b="1" kern="10" dirty="0"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4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2585546"/>
            <a:ext cx="7268928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43252" y="2971950"/>
            <a:ext cx="68045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KIẾN THỨC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A7B69EF-1E86-4014-BCDF-12DF77F16332}"/>
              </a:ext>
            </a:extLst>
          </p:cNvPr>
          <p:cNvSpPr txBox="1"/>
          <p:nvPr/>
        </p:nvSpPr>
        <p:spPr>
          <a:xfrm>
            <a:off x="886689" y="0"/>
            <a:ext cx="2812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9043FE5-8EE9-01AA-DAB0-A12E37A06451}"/>
              </a:ext>
            </a:extLst>
          </p:cNvPr>
          <p:cNvSpPr txBox="1"/>
          <p:nvPr/>
        </p:nvSpPr>
        <p:spPr>
          <a:xfrm>
            <a:off x="775852" y="457198"/>
            <a:ext cx="768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86C4F9-3E01-9866-F387-ED53CEDBCD20}"/>
              </a:ext>
            </a:extLst>
          </p:cNvPr>
          <p:cNvSpPr txBox="1"/>
          <p:nvPr/>
        </p:nvSpPr>
        <p:spPr>
          <a:xfrm>
            <a:off x="914399" y="5733449"/>
            <a:ext cx="450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E09CF63E-374F-175C-1326-8596B0A7BA82}"/>
              </a:ext>
            </a:extLst>
          </p:cNvPr>
          <p:cNvCxnSpPr/>
          <p:nvPr/>
        </p:nvCxnSpPr>
        <p:spPr>
          <a:xfrm>
            <a:off x="5624945" y="2757055"/>
            <a:ext cx="0" cy="25076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A866F8F-7BB2-12C3-2AC1-4E19576295A5}"/>
              </a:ext>
            </a:extLst>
          </p:cNvPr>
          <p:cNvSpPr txBox="1"/>
          <p:nvPr/>
        </p:nvSpPr>
        <p:spPr>
          <a:xfrm>
            <a:off x="5749633" y="2784764"/>
            <a:ext cx="561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E8A36A-1560-5D1C-E19B-6553E6AF3AA5}"/>
              </a:ext>
            </a:extLst>
          </p:cNvPr>
          <p:cNvSpPr txBox="1"/>
          <p:nvPr/>
        </p:nvSpPr>
        <p:spPr>
          <a:xfrm>
            <a:off x="7093525" y="3311237"/>
            <a:ext cx="170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= v.t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1E6EB83-6778-E62A-9712-D88A367C7456}"/>
              </a:ext>
            </a:extLst>
          </p:cNvPr>
          <p:cNvSpPr txBox="1"/>
          <p:nvPr/>
        </p:nvSpPr>
        <p:spPr>
          <a:xfrm>
            <a:off x="5777342" y="3671455"/>
            <a:ext cx="561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7FD849E-0195-7DA0-D273-58D391704143}"/>
              </a:ext>
            </a:extLst>
          </p:cNvPr>
          <p:cNvSpPr txBox="1"/>
          <p:nvPr/>
        </p:nvSpPr>
        <p:spPr>
          <a:xfrm>
            <a:off x="5832760" y="4378037"/>
            <a:ext cx="5611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A6C0E76-D8F9-E9C1-A2A0-6FE644E6A960}"/>
              </a:ext>
            </a:extLst>
          </p:cNvPr>
          <p:cNvSpPr txBox="1"/>
          <p:nvPr/>
        </p:nvSpPr>
        <p:spPr>
          <a:xfrm>
            <a:off x="748142" y="1011380"/>
            <a:ext cx="10820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3km/h.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786EC80-A444-B0EF-20FD-FC1ACC3A2194}"/>
              </a:ext>
            </a:extLst>
          </p:cNvPr>
          <p:cNvSpPr txBox="1"/>
          <p:nvPr/>
        </p:nvSpPr>
        <p:spPr>
          <a:xfrm>
            <a:off x="760017" y="1018637"/>
            <a:ext cx="10820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3km/h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0BC4C96-F286-6CCD-398B-38FA0357D868}"/>
              </a:ext>
            </a:extLst>
          </p:cNvPr>
          <p:cNvSpPr txBox="1"/>
          <p:nvPr/>
        </p:nvSpPr>
        <p:spPr>
          <a:xfrm>
            <a:off x="595745" y="2946461"/>
            <a:ext cx="3740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9B44ACF-6414-FA8B-7FAA-2911DBC44603}"/>
              </a:ext>
            </a:extLst>
          </p:cNvPr>
          <p:cNvSpPr txBox="1"/>
          <p:nvPr/>
        </p:nvSpPr>
        <p:spPr>
          <a:xfrm>
            <a:off x="1163782" y="3292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35A2535-4F0C-9EAE-70BD-F01CE7456ED6}"/>
              </a:ext>
            </a:extLst>
          </p:cNvPr>
          <p:cNvSpPr txBox="1"/>
          <p:nvPr/>
        </p:nvSpPr>
        <p:spPr>
          <a:xfrm>
            <a:off x="1191490" y="36530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1D62D59-2AB0-06BC-D4D7-8F71B6D1C44D}"/>
              </a:ext>
            </a:extLst>
          </p:cNvPr>
          <p:cNvSpPr txBox="1"/>
          <p:nvPr/>
        </p:nvSpPr>
        <p:spPr>
          <a:xfrm>
            <a:off x="595745" y="40132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70DADD3-BF8E-1FBC-07C2-C1A7F6CBD121}"/>
              </a:ext>
            </a:extLst>
          </p:cNvPr>
          <p:cNvSpPr txBox="1"/>
          <p:nvPr/>
        </p:nvSpPr>
        <p:spPr>
          <a:xfrm>
            <a:off x="1025236" y="44704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C659F50-2210-5C4D-5646-8454E9BEA27E}"/>
              </a:ext>
            </a:extLst>
          </p:cNvPr>
          <p:cNvSpPr txBox="1"/>
          <p:nvPr/>
        </p:nvSpPr>
        <p:spPr>
          <a:xfrm>
            <a:off x="969818" y="48722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255BCA1-C90B-CFB9-9D4E-36A8A0839D05}"/>
              </a:ext>
            </a:extLst>
          </p:cNvPr>
          <p:cNvSpPr txBox="1"/>
          <p:nvPr/>
        </p:nvSpPr>
        <p:spPr>
          <a:xfrm>
            <a:off x="969818" y="53155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7F02140-ED8E-67C5-9AE0-C971D47C7216}"/>
              </a:ext>
            </a:extLst>
          </p:cNvPr>
          <p:cNvSpPr txBox="1"/>
          <p:nvPr/>
        </p:nvSpPr>
        <p:spPr>
          <a:xfrm>
            <a:off x="1011382" y="62022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951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0" grpId="0"/>
      <p:bldP spid="11" grpId="0"/>
      <p:bldP spid="12" grpId="0"/>
      <p:bldP spid="13" grpId="0"/>
      <p:bldP spid="14" grpId="0"/>
      <p:bldP spid="14" grpId="1"/>
      <p:bldP spid="2" grpId="0"/>
      <p:bldP spid="6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1BC2EA-DD78-5204-564D-E63B49911AE5}"/>
              </a:ext>
            </a:extLst>
          </p:cNvPr>
          <p:cNvSpPr txBox="1"/>
          <p:nvPr/>
        </p:nvSpPr>
        <p:spPr>
          <a:xfrm>
            <a:off x="429488" y="0"/>
            <a:ext cx="10820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3km/h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2ADFD100-5948-DBB6-D14D-39A28710C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833860"/>
              </p:ext>
            </p:extLst>
          </p:nvPr>
        </p:nvGraphicFramePr>
        <p:xfrm>
          <a:off x="1173019" y="2488123"/>
          <a:ext cx="8128000" cy="1782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67098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117885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517013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50338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83834"/>
                  </a:ext>
                </a:extLst>
              </a:tr>
              <a:tr h="59974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6412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342373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71F02ED-E8EA-A626-1070-F4AB0B185EDC}"/>
              </a:ext>
            </a:extLst>
          </p:cNvPr>
          <p:cNvSpPr txBox="1"/>
          <p:nvPr/>
        </p:nvSpPr>
        <p:spPr>
          <a:xfrm>
            <a:off x="1177634" y="1856510"/>
            <a:ext cx="1537858" cy="54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x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A492A6-55C3-CCAB-D320-33FA35842A26}"/>
              </a:ext>
            </a:extLst>
          </p:cNvPr>
          <p:cNvSpPr txBox="1"/>
          <p:nvPr/>
        </p:nvSpPr>
        <p:spPr>
          <a:xfrm>
            <a:off x="5458688" y="2937164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4F85E6-2450-3F5A-242C-4698ADAAB629}"/>
              </a:ext>
            </a:extLst>
          </p:cNvPr>
          <p:cNvSpPr txBox="1"/>
          <p:nvPr/>
        </p:nvSpPr>
        <p:spPr>
          <a:xfrm>
            <a:off x="5500251" y="3602183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- 3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AC1A8A8-72F7-F855-7DD7-7889ADEA651E}"/>
              </a:ext>
            </a:extLst>
          </p:cNvPr>
          <p:cNvSpPr txBox="1"/>
          <p:nvPr/>
        </p:nvSpPr>
        <p:spPr>
          <a:xfrm>
            <a:off x="7453743" y="2895600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5A6359D-EB6B-4F14-77CF-A39767EF2D99}"/>
              </a:ext>
            </a:extLst>
          </p:cNvPr>
          <p:cNvSpPr txBox="1"/>
          <p:nvPr/>
        </p:nvSpPr>
        <p:spPr>
          <a:xfrm>
            <a:off x="7523015" y="3699164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EC6ACB8-4EB9-504F-5526-B8B2D561926C}"/>
              </a:ext>
            </a:extLst>
          </p:cNvPr>
          <p:cNvSpPr txBox="1"/>
          <p:nvPr/>
        </p:nvSpPr>
        <p:spPr>
          <a:xfrm>
            <a:off x="3269669" y="3006437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C6D49E-8488-EF50-FEDD-3199C6FB5BEE}"/>
              </a:ext>
            </a:extLst>
          </p:cNvPr>
          <p:cNvSpPr txBox="1"/>
          <p:nvPr/>
        </p:nvSpPr>
        <p:spPr>
          <a:xfrm>
            <a:off x="3380507" y="3629892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2(x - 3)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1574F7F-0EAA-E9A9-8BC1-F34BDFC012D5}"/>
              </a:ext>
            </a:extLst>
          </p:cNvPr>
          <p:cNvSpPr txBox="1"/>
          <p:nvPr/>
        </p:nvSpPr>
        <p:spPr>
          <a:xfrm>
            <a:off x="983670" y="4613563"/>
            <a:ext cx="260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733FE1-EB44-39CF-2325-43D96F12255A}"/>
              </a:ext>
            </a:extLst>
          </p:cNvPr>
          <p:cNvSpPr txBox="1"/>
          <p:nvPr/>
        </p:nvSpPr>
        <p:spPr>
          <a:xfrm>
            <a:off x="3754578" y="4682837"/>
            <a:ext cx="408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 = 2(x - 3)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4D029B8-41CE-44E8-33C3-A29EEB71D8F5}"/>
              </a:ext>
            </a:extLst>
          </p:cNvPr>
          <p:cNvSpPr txBox="1"/>
          <p:nvPr/>
        </p:nvSpPr>
        <p:spPr>
          <a:xfrm>
            <a:off x="3020290" y="2419987"/>
            <a:ext cx="2313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(km)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50FCA33-34B7-E2E3-A858-E918EA0D2F74}"/>
              </a:ext>
            </a:extLst>
          </p:cNvPr>
          <p:cNvSpPr txBox="1"/>
          <p:nvPr/>
        </p:nvSpPr>
        <p:spPr>
          <a:xfrm>
            <a:off x="5264727" y="2447697"/>
            <a:ext cx="1814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V(km/h)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6BB7C3F-A424-542C-ED61-7179D67600DB}"/>
              </a:ext>
            </a:extLst>
          </p:cNvPr>
          <p:cNvSpPr txBox="1"/>
          <p:nvPr/>
        </p:nvSpPr>
        <p:spPr>
          <a:xfrm>
            <a:off x="7342909" y="2461552"/>
            <a:ext cx="1343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t(h)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1500CDA-920E-E442-5216-5F49A7439890}"/>
              </a:ext>
            </a:extLst>
          </p:cNvPr>
          <p:cNvSpPr txBox="1"/>
          <p:nvPr/>
        </p:nvSpPr>
        <p:spPr>
          <a:xfrm>
            <a:off x="1274619" y="2988025"/>
            <a:ext cx="189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4199711-9BAC-4E26-242F-B0DF8C5A8B26}"/>
              </a:ext>
            </a:extLst>
          </p:cNvPr>
          <p:cNvSpPr txBox="1"/>
          <p:nvPr/>
        </p:nvSpPr>
        <p:spPr>
          <a:xfrm>
            <a:off x="1149928" y="3569915"/>
            <a:ext cx="2244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04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  <p:bldP spid="16" grpId="0"/>
      <p:bldP spid="18" grpId="0"/>
      <p:bldP spid="20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2ADFD100-5948-DBB6-D14D-39A28710C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112763"/>
              </p:ext>
            </p:extLst>
          </p:nvPr>
        </p:nvGraphicFramePr>
        <p:xfrm>
          <a:off x="2780146" y="0"/>
          <a:ext cx="8128000" cy="1782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4467098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117885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517013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503385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383834"/>
                  </a:ext>
                </a:extLst>
              </a:tr>
              <a:tr h="59974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6412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342373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71F02ED-E8EA-A626-1070-F4AB0B185EDC}"/>
              </a:ext>
            </a:extLst>
          </p:cNvPr>
          <p:cNvSpPr txBox="1"/>
          <p:nvPr/>
        </p:nvSpPr>
        <p:spPr>
          <a:xfrm>
            <a:off x="983671" y="0"/>
            <a:ext cx="1537858" cy="540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x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3A492A6-55C3-CCAB-D320-33FA35842A26}"/>
              </a:ext>
            </a:extLst>
          </p:cNvPr>
          <p:cNvSpPr txBox="1"/>
          <p:nvPr/>
        </p:nvSpPr>
        <p:spPr>
          <a:xfrm>
            <a:off x="7176650" y="526479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+ 3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4F85E6-2450-3F5A-242C-4698ADAAB629}"/>
              </a:ext>
            </a:extLst>
          </p:cNvPr>
          <p:cNvSpPr txBox="1"/>
          <p:nvPr/>
        </p:nvSpPr>
        <p:spPr>
          <a:xfrm>
            <a:off x="7218213" y="1191498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- 3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AC1A8A8-72F7-F855-7DD7-7889ADEA651E}"/>
              </a:ext>
            </a:extLst>
          </p:cNvPr>
          <p:cNvSpPr txBox="1"/>
          <p:nvPr/>
        </p:nvSpPr>
        <p:spPr>
          <a:xfrm>
            <a:off x="9171705" y="484915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5A6359D-EB6B-4F14-77CF-A39767EF2D99}"/>
              </a:ext>
            </a:extLst>
          </p:cNvPr>
          <p:cNvSpPr txBox="1"/>
          <p:nvPr/>
        </p:nvSpPr>
        <p:spPr>
          <a:xfrm>
            <a:off x="9240977" y="1288479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EC6ACB8-4EB9-504F-5526-B8B2D561926C}"/>
              </a:ext>
            </a:extLst>
          </p:cNvPr>
          <p:cNvSpPr txBox="1"/>
          <p:nvPr/>
        </p:nvSpPr>
        <p:spPr>
          <a:xfrm>
            <a:off x="4987631" y="595752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0C6D49E-8488-EF50-FEDD-3199C6FB5BEE}"/>
              </a:ext>
            </a:extLst>
          </p:cNvPr>
          <p:cNvSpPr txBox="1"/>
          <p:nvPr/>
        </p:nvSpPr>
        <p:spPr>
          <a:xfrm>
            <a:off x="5098469" y="1219207"/>
            <a:ext cx="1607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2(x - 3)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1574F7F-0EAA-E9A9-8BC1-F34BDFC012D5}"/>
              </a:ext>
            </a:extLst>
          </p:cNvPr>
          <p:cNvSpPr txBox="1"/>
          <p:nvPr/>
        </p:nvSpPr>
        <p:spPr>
          <a:xfrm>
            <a:off x="3879270" y="1717963"/>
            <a:ext cx="2604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B733FE1-EB44-39CF-2325-43D96F12255A}"/>
              </a:ext>
            </a:extLst>
          </p:cNvPr>
          <p:cNvSpPr txBox="1"/>
          <p:nvPr/>
        </p:nvSpPr>
        <p:spPr>
          <a:xfrm>
            <a:off x="6470069" y="1773382"/>
            <a:ext cx="4087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 = 2(x - 3)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4D029B8-41CE-44E8-33C3-A29EEB71D8F5}"/>
              </a:ext>
            </a:extLst>
          </p:cNvPr>
          <p:cNvSpPr txBox="1"/>
          <p:nvPr/>
        </p:nvSpPr>
        <p:spPr>
          <a:xfrm>
            <a:off x="4738252" y="9302"/>
            <a:ext cx="2313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(km)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50FCA33-34B7-E2E3-A858-E918EA0D2F74}"/>
              </a:ext>
            </a:extLst>
          </p:cNvPr>
          <p:cNvSpPr txBox="1"/>
          <p:nvPr/>
        </p:nvSpPr>
        <p:spPr>
          <a:xfrm>
            <a:off x="6982689" y="37012"/>
            <a:ext cx="18149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V(km/h)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6BB7C3F-A424-542C-ED61-7179D67600DB}"/>
              </a:ext>
            </a:extLst>
          </p:cNvPr>
          <p:cNvSpPr txBox="1"/>
          <p:nvPr/>
        </p:nvSpPr>
        <p:spPr>
          <a:xfrm>
            <a:off x="9060871" y="50867"/>
            <a:ext cx="1343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t(h)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1500CDA-920E-E442-5216-5F49A7439890}"/>
              </a:ext>
            </a:extLst>
          </p:cNvPr>
          <p:cNvSpPr txBox="1"/>
          <p:nvPr/>
        </p:nvSpPr>
        <p:spPr>
          <a:xfrm>
            <a:off x="2992581" y="577340"/>
            <a:ext cx="1898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4199711-9BAC-4E26-242F-B0DF8C5A8B26}"/>
              </a:ext>
            </a:extLst>
          </p:cNvPr>
          <p:cNvSpPr txBox="1"/>
          <p:nvPr/>
        </p:nvSpPr>
        <p:spPr>
          <a:xfrm>
            <a:off x="2867890" y="1159230"/>
            <a:ext cx="2244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AF9C7CD4-2C62-82C5-F856-C7C57636682B}"/>
              </a:ext>
            </a:extLst>
          </p:cNvPr>
          <p:cNvCxnSpPr/>
          <p:nvPr/>
        </p:nvCxnSpPr>
        <p:spPr>
          <a:xfrm>
            <a:off x="6622473" y="2507672"/>
            <a:ext cx="0" cy="4350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99E16C0B-6DF2-A44E-EA79-ACB74E431B51}"/>
              </a:ext>
            </a:extLst>
          </p:cNvPr>
          <p:cNvSpPr txBox="1"/>
          <p:nvPr/>
        </p:nvSpPr>
        <p:spPr>
          <a:xfrm>
            <a:off x="277088" y="2410690"/>
            <a:ext cx="5486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( x&gt;3; km/h)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65AF862-CC46-C09E-5E7E-00C5039D643C}"/>
              </a:ext>
            </a:extLst>
          </p:cNvPr>
          <p:cNvSpPr txBox="1"/>
          <p:nvPr/>
        </p:nvSpPr>
        <p:spPr>
          <a:xfrm>
            <a:off x="221669" y="2867890"/>
            <a:ext cx="5486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x+ 3(km/h)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341CEEFA-4612-B611-57F0-70A7946346FC}"/>
              </a:ext>
            </a:extLst>
          </p:cNvPr>
          <p:cNvSpPr txBox="1"/>
          <p:nvPr/>
        </p:nvSpPr>
        <p:spPr>
          <a:xfrm>
            <a:off x="277087" y="3352799"/>
            <a:ext cx="566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x- 3(km/h)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2FB9511-D45C-9C0D-846C-5920F2F2E2FB}"/>
              </a:ext>
            </a:extLst>
          </p:cNvPr>
          <p:cNvSpPr txBox="1"/>
          <p:nvPr/>
        </p:nvSpPr>
        <p:spPr>
          <a:xfrm>
            <a:off x="138541" y="3823855"/>
            <a:ext cx="6428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1,5(x+ 3)(km)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52D6C3D-6D69-4E9D-6DE2-D0828F8D46E1}"/>
              </a:ext>
            </a:extLst>
          </p:cNvPr>
          <p:cNvSpPr txBox="1"/>
          <p:nvPr/>
        </p:nvSpPr>
        <p:spPr>
          <a:xfrm>
            <a:off x="124687" y="4322619"/>
            <a:ext cx="665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2(x- 3)(km)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7FB459DC-5A9C-1A60-98EE-615F9551966C}"/>
              </a:ext>
            </a:extLst>
          </p:cNvPr>
          <p:cNvSpPr txBox="1"/>
          <p:nvPr/>
        </p:nvSpPr>
        <p:spPr>
          <a:xfrm>
            <a:off x="166251" y="4849092"/>
            <a:ext cx="66501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0D848544-800C-5763-33F7-A9BD8FF2A980}"/>
              </a:ext>
            </a:extLst>
          </p:cNvPr>
          <p:cNvSpPr txBox="1"/>
          <p:nvPr/>
        </p:nvSpPr>
        <p:spPr>
          <a:xfrm>
            <a:off x="1343887" y="5624945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1,5(x + 3) = 2(x - 3) 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751CB2C-EE60-1700-BA05-6D33E0B5A941}"/>
              </a:ext>
            </a:extLst>
          </p:cNvPr>
          <p:cNvSpPr txBox="1"/>
          <p:nvPr/>
        </p:nvSpPr>
        <p:spPr>
          <a:xfrm>
            <a:off x="7232069" y="2826327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1,5x + 4,5 = 2x - 6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88DDBB0-94A3-BFEC-040F-73EB0D909D38}"/>
              </a:ext>
            </a:extLst>
          </p:cNvPr>
          <p:cNvSpPr txBox="1"/>
          <p:nvPr/>
        </p:nvSpPr>
        <p:spPr>
          <a:xfrm>
            <a:off x="7384470" y="3338946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21 (t/m)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4E69A415-3204-CC79-2916-8D357F5BAD52}"/>
              </a:ext>
            </a:extLst>
          </p:cNvPr>
          <p:cNvSpPr txBox="1"/>
          <p:nvPr/>
        </p:nvSpPr>
        <p:spPr>
          <a:xfrm>
            <a:off x="7121234" y="3879273"/>
            <a:ext cx="408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21km/h</a:t>
            </a:r>
          </a:p>
        </p:txBody>
      </p:sp>
    </p:spTree>
    <p:extLst>
      <p:ext uri="{BB962C8B-B14F-4D97-AF65-F5344CB8AC3E}">
        <p14:creationId xmlns:p14="http://schemas.microsoft.com/office/powerpoint/2010/main" val="204562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  <p:bldP spid="16" grpId="0"/>
      <p:bldP spid="18" grpId="0"/>
      <p:bldP spid="20" grpId="0"/>
      <p:bldP spid="22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42BEC8A-819C-8DCF-78BC-F3640E3D9171}"/>
              </a:ext>
            </a:extLst>
          </p:cNvPr>
          <p:cNvSpPr txBox="1"/>
          <p:nvPr/>
        </p:nvSpPr>
        <p:spPr>
          <a:xfrm>
            <a:off x="484909" y="99352"/>
            <a:ext cx="5237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A149AFF-920E-3F3C-AC7D-01C787683DA7}"/>
              </a:ext>
            </a:extLst>
          </p:cNvPr>
          <p:cNvSpPr txBox="1"/>
          <p:nvPr/>
        </p:nvSpPr>
        <p:spPr>
          <a:xfrm>
            <a:off x="3754583" y="113208"/>
            <a:ext cx="27016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/50)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A267459-DB51-A0B8-397F-37602A40B71B}"/>
              </a:ext>
            </a:extLst>
          </p:cNvPr>
          <p:cNvSpPr txBox="1"/>
          <p:nvPr/>
        </p:nvSpPr>
        <p:spPr>
          <a:xfrm>
            <a:off x="665018" y="639681"/>
            <a:ext cx="110974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33113-4F71-7F8E-FA2C-7B6326521B66}"/>
              </a:ext>
            </a:extLst>
          </p:cNvPr>
          <p:cNvSpPr txBox="1"/>
          <p:nvPr/>
        </p:nvSpPr>
        <p:spPr>
          <a:xfrm>
            <a:off x="720225" y="3602837"/>
            <a:ext cx="515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72466-E50A-7B83-6C83-3F0192FB15DF}"/>
              </a:ext>
            </a:extLst>
          </p:cNvPr>
          <p:cNvSpPr txBox="1"/>
          <p:nvPr/>
        </p:nvSpPr>
        <p:spPr>
          <a:xfrm>
            <a:off x="813963" y="2360876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19BD3-4672-32C4-2E4C-BB4B939FCFB1}"/>
              </a:ext>
            </a:extLst>
          </p:cNvPr>
          <p:cNvSpPr txBox="1"/>
          <p:nvPr/>
        </p:nvSpPr>
        <p:spPr>
          <a:xfrm>
            <a:off x="612557" y="2669666"/>
            <a:ext cx="5372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Khối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+Khối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1 ngày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(NS)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+Thời gian (t) 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5219A582-E5D2-85D7-DFE1-C848D49A2376}"/>
              </a:ext>
            </a:extLst>
          </p:cNvPr>
          <p:cNvSpPr txBox="1"/>
          <p:nvPr/>
        </p:nvSpPr>
        <p:spPr>
          <a:xfrm>
            <a:off x="6275898" y="3741373"/>
            <a:ext cx="2133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15">
            <a:extLst>
              <a:ext uri="{FF2B5EF4-FFF2-40B4-BE49-F238E27FC236}">
                <a16:creationId xmlns:a16="http://schemas.microsoft.com/office/drawing/2014/main" id="{563D07E8-1A3C-1F3C-9CBB-3807D109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258381"/>
              </p:ext>
            </p:extLst>
          </p:nvPr>
        </p:nvGraphicFramePr>
        <p:xfrm>
          <a:off x="6151417" y="2155803"/>
          <a:ext cx="515389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31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484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18">
            <a:extLst>
              <a:ext uri="{FF2B5EF4-FFF2-40B4-BE49-F238E27FC236}">
                <a16:creationId xmlns:a16="http://schemas.microsoft.com/office/drawing/2014/main" id="{ADBBE2C6-10AF-22C6-68E2-2D99D1FEF3E3}"/>
              </a:ext>
            </a:extLst>
          </p:cNvPr>
          <p:cNvSpPr txBox="1"/>
          <p:nvPr/>
        </p:nvSpPr>
        <p:spPr>
          <a:xfrm>
            <a:off x="6089517" y="263125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CF983EEB-BF82-9E41-6635-7F4E8DCF5D6C}"/>
              </a:ext>
            </a:extLst>
          </p:cNvPr>
          <p:cNvSpPr txBox="1"/>
          <p:nvPr/>
        </p:nvSpPr>
        <p:spPr>
          <a:xfrm>
            <a:off x="6187051" y="320735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85F508FF-2277-0267-764C-00C03AFCFB76}"/>
              </a:ext>
            </a:extLst>
          </p:cNvPr>
          <p:cNvSpPr txBox="1"/>
          <p:nvPr/>
        </p:nvSpPr>
        <p:spPr>
          <a:xfrm>
            <a:off x="7476278" y="2686597"/>
            <a:ext cx="1404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0B05666A-7CF0-9F52-2F74-198E65A17FBF}"/>
              </a:ext>
            </a:extLst>
          </p:cNvPr>
          <p:cNvSpPr txBox="1"/>
          <p:nvPr/>
        </p:nvSpPr>
        <p:spPr>
          <a:xfrm>
            <a:off x="7690757" y="3278358"/>
            <a:ext cx="105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x.16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E2AE21A8-CA15-71DA-CA7D-D04074FF3816}"/>
              </a:ext>
            </a:extLst>
          </p:cNvPr>
          <p:cNvSpPr txBox="1"/>
          <p:nvPr/>
        </p:nvSpPr>
        <p:spPr>
          <a:xfrm>
            <a:off x="9118370" y="2711310"/>
            <a:ext cx="8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x-10</a:t>
            </a: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9B9B3D54-E5BA-07AD-1740-B7E002A7CCB4}"/>
              </a:ext>
            </a:extLst>
          </p:cNvPr>
          <p:cNvSpPr/>
          <p:nvPr/>
        </p:nvSpPr>
        <p:spPr>
          <a:xfrm>
            <a:off x="7610342" y="2240667"/>
            <a:ext cx="1021039" cy="433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KLCV</a:t>
            </a:r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D465254-3FA0-73DC-33F6-2AAD7AE7D6E3}"/>
              </a:ext>
            </a:extLst>
          </p:cNvPr>
          <p:cNvSpPr/>
          <p:nvPr/>
        </p:nvSpPr>
        <p:spPr>
          <a:xfrm>
            <a:off x="9164241" y="2211551"/>
            <a:ext cx="5453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</a:p>
        </p:txBody>
      </p:sp>
      <p:sp>
        <p:nvSpPr>
          <p:cNvPr id="18" name="Rectangle 26">
            <a:extLst>
              <a:ext uri="{FF2B5EF4-FFF2-40B4-BE49-F238E27FC236}">
                <a16:creationId xmlns:a16="http://schemas.microsoft.com/office/drawing/2014/main" id="{4C0EF5F3-B782-8585-F4BD-08960D150FD1}"/>
              </a:ext>
            </a:extLst>
          </p:cNvPr>
          <p:cNvSpPr/>
          <p:nvPr/>
        </p:nvSpPr>
        <p:spPr>
          <a:xfrm>
            <a:off x="10244008" y="2139083"/>
            <a:ext cx="645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3476456B-4856-50B8-C090-37923772EA48}"/>
              </a:ext>
            </a:extLst>
          </p:cNvPr>
          <p:cNvSpPr txBox="1"/>
          <p:nvPr/>
        </p:nvSpPr>
        <p:spPr>
          <a:xfrm>
            <a:off x="9282357" y="3264504"/>
            <a:ext cx="51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20" name="Object 28">
            <a:extLst>
              <a:ext uri="{FF2B5EF4-FFF2-40B4-BE49-F238E27FC236}">
                <a16:creationId xmlns:a16="http://schemas.microsoft.com/office/drawing/2014/main" id="{D2FAE4DC-5AEA-7A96-F8A3-91EB381A09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983066"/>
              </p:ext>
            </p:extLst>
          </p:nvPr>
        </p:nvGraphicFramePr>
        <p:xfrm>
          <a:off x="10375327" y="2706706"/>
          <a:ext cx="389655" cy="36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3" imgW="215640" imgH="203040" progId="Equation.DSMT4">
                  <p:embed/>
                </p:oleObj>
              </mc:Choice>
              <mc:Fallback>
                <p:oleObj name="Equation" r:id="rId3" imgW="215640" imgH="203040" progId="Equation.DSMT4">
                  <p:embed/>
                  <p:pic>
                    <p:nvPicPr>
                      <p:cNvPr id="29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75327" y="2706706"/>
                        <a:ext cx="389655" cy="365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9">
            <a:extLst>
              <a:ext uri="{FF2B5EF4-FFF2-40B4-BE49-F238E27FC236}">
                <a16:creationId xmlns:a16="http://schemas.microsoft.com/office/drawing/2014/main" id="{D0EC2E9C-DDBD-570B-AFAE-54509A5E4D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509522"/>
              </p:ext>
            </p:extLst>
          </p:nvPr>
        </p:nvGraphicFramePr>
        <p:xfrm>
          <a:off x="10397334" y="3255819"/>
          <a:ext cx="390987" cy="3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5" imgW="228600" imgH="203040" progId="Equation.DSMT4">
                  <p:embed/>
                </p:oleObj>
              </mc:Choice>
              <mc:Fallback>
                <p:oleObj name="Equation" r:id="rId5" imgW="228600" imgH="20304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7334" y="3255819"/>
                        <a:ext cx="390987" cy="346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7">
            <a:extLst>
              <a:ext uri="{FF2B5EF4-FFF2-40B4-BE49-F238E27FC236}">
                <a16:creationId xmlns:a16="http://schemas.microsoft.com/office/drawing/2014/main" id="{1CCC9C8B-52A9-BFDD-A1D2-BC3FDFD05668}"/>
              </a:ext>
            </a:extLst>
          </p:cNvPr>
          <p:cNvSpPr txBox="1"/>
          <p:nvPr/>
        </p:nvSpPr>
        <p:spPr>
          <a:xfrm>
            <a:off x="734079" y="3963055"/>
            <a:ext cx="515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4F97C900-FFCA-1B22-4F6C-02CAA4E66B33}"/>
              </a:ext>
            </a:extLst>
          </p:cNvPr>
          <p:cNvSpPr txBox="1"/>
          <p:nvPr/>
        </p:nvSpPr>
        <p:spPr>
          <a:xfrm>
            <a:off x="8090844" y="3755227"/>
            <a:ext cx="2757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 + 20 = 16.x</a:t>
            </a:r>
          </a:p>
        </p:txBody>
      </p:sp>
      <p:graphicFrame>
        <p:nvGraphicFramePr>
          <p:cNvPr id="11" name="Table 15">
            <a:extLst>
              <a:ext uri="{FF2B5EF4-FFF2-40B4-BE49-F238E27FC236}">
                <a16:creationId xmlns:a16="http://schemas.microsoft.com/office/drawing/2014/main" id="{9658EAAC-8EA4-7820-48C8-41DA34F33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849174"/>
              </p:ext>
            </p:extLst>
          </p:nvPr>
        </p:nvGraphicFramePr>
        <p:xfrm>
          <a:off x="6068287" y="4247822"/>
          <a:ext cx="5153892" cy="186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31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14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TextBox 18">
            <a:extLst>
              <a:ext uri="{FF2B5EF4-FFF2-40B4-BE49-F238E27FC236}">
                <a16:creationId xmlns:a16="http://schemas.microsoft.com/office/drawing/2014/main" id="{CCF32D47-1A6E-31D4-BAF5-6A5A576276B2}"/>
              </a:ext>
            </a:extLst>
          </p:cNvPr>
          <p:cNvSpPr txBox="1"/>
          <p:nvPr/>
        </p:nvSpPr>
        <p:spPr>
          <a:xfrm>
            <a:off x="6089513" y="4820253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4B019E5D-3692-8811-6527-53FD9239B576}"/>
              </a:ext>
            </a:extLst>
          </p:cNvPr>
          <p:cNvSpPr txBox="1"/>
          <p:nvPr/>
        </p:nvSpPr>
        <p:spPr>
          <a:xfrm>
            <a:off x="6187047" y="552104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28841227-E553-1038-0CA6-D05FA7379633}"/>
              </a:ext>
            </a:extLst>
          </p:cNvPr>
          <p:cNvSpPr txBox="1"/>
          <p:nvPr/>
        </p:nvSpPr>
        <p:spPr>
          <a:xfrm>
            <a:off x="7836494" y="4764763"/>
            <a:ext cx="86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BC12C4EC-A26A-F92C-B6F6-82A3D3D6402A}"/>
              </a:ext>
            </a:extLst>
          </p:cNvPr>
          <p:cNvSpPr txBox="1"/>
          <p:nvPr/>
        </p:nvSpPr>
        <p:spPr>
          <a:xfrm>
            <a:off x="7690753" y="5467360"/>
            <a:ext cx="105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X+20</a:t>
            </a:r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C0A596F4-6104-9002-926F-A7645730B035}"/>
              </a:ext>
            </a:extLst>
          </p:cNvPr>
          <p:cNvSpPr/>
          <p:nvPr/>
        </p:nvSpPr>
        <p:spPr>
          <a:xfrm>
            <a:off x="7513357" y="4249560"/>
            <a:ext cx="1075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KLCV</a:t>
            </a:r>
          </a:p>
        </p:txBody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8FD2ED90-D791-2922-90DC-241707CB2386}"/>
              </a:ext>
            </a:extLst>
          </p:cNvPr>
          <p:cNvSpPr/>
          <p:nvPr/>
        </p:nvSpPr>
        <p:spPr>
          <a:xfrm>
            <a:off x="9091988" y="4178880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D5C7A1F1-C29D-C00D-6755-54FF9932695C}"/>
              </a:ext>
            </a:extLst>
          </p:cNvPr>
          <p:cNvSpPr/>
          <p:nvPr/>
        </p:nvSpPr>
        <p:spPr>
          <a:xfrm>
            <a:off x="10174730" y="4203394"/>
            <a:ext cx="659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graphicFrame>
        <p:nvGraphicFramePr>
          <p:cNvPr id="33" name="Object 28">
            <a:extLst>
              <a:ext uri="{FF2B5EF4-FFF2-40B4-BE49-F238E27FC236}">
                <a16:creationId xmlns:a16="http://schemas.microsoft.com/office/drawing/2014/main" id="{35813B6F-EE86-CF07-F5DF-A90366B51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470796"/>
              </p:ext>
            </p:extLst>
          </p:nvPr>
        </p:nvGraphicFramePr>
        <p:xfrm>
          <a:off x="10347614" y="4826435"/>
          <a:ext cx="389655" cy="36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7" imgW="215640" imgH="203040" progId="Equation.DSMT4">
                  <p:embed/>
                </p:oleObj>
              </mc:Choice>
              <mc:Fallback>
                <p:oleObj name="Equation" r:id="rId7" imgW="215640" imgH="203040" progId="Equation.DSMT4">
                  <p:embed/>
                  <p:pic>
                    <p:nvPicPr>
                      <p:cNvPr id="20" name="Object 28">
                        <a:extLst>
                          <a:ext uri="{FF2B5EF4-FFF2-40B4-BE49-F238E27FC236}">
                            <a16:creationId xmlns:a16="http://schemas.microsoft.com/office/drawing/2014/main" id="{D2FAE4DC-5AEA-7A96-F8A3-91EB381A09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7614" y="4826435"/>
                        <a:ext cx="389655" cy="365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9">
            <a:extLst>
              <a:ext uri="{FF2B5EF4-FFF2-40B4-BE49-F238E27FC236}">
                <a16:creationId xmlns:a16="http://schemas.microsoft.com/office/drawing/2014/main" id="{5617BADF-4D14-D42E-2C6E-5BBC1B31B9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6861629"/>
              </p:ext>
            </p:extLst>
          </p:nvPr>
        </p:nvGraphicFramePr>
        <p:xfrm>
          <a:off x="10397330" y="5444821"/>
          <a:ext cx="390987" cy="3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5" imgW="228600" imgH="203040" progId="Equation.DSMT4">
                  <p:embed/>
                </p:oleObj>
              </mc:Choice>
              <mc:Fallback>
                <p:oleObj name="Equation" r:id="rId5" imgW="228600" imgH="203040" progId="Equation.DSMT4">
                  <p:embed/>
                  <p:pic>
                    <p:nvPicPr>
                      <p:cNvPr id="21" name="Object 29">
                        <a:extLst>
                          <a:ext uri="{FF2B5EF4-FFF2-40B4-BE49-F238E27FC236}">
                            <a16:creationId xmlns:a16="http://schemas.microsoft.com/office/drawing/2014/main" id="{D0EC2E9C-DDBD-570B-AFAE-54509A5E4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7330" y="5444821"/>
                        <a:ext cx="390987" cy="346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Đối tượng 34">
            <a:extLst>
              <a:ext uri="{FF2B5EF4-FFF2-40B4-BE49-F238E27FC236}">
                <a16:creationId xmlns:a16="http://schemas.microsoft.com/office/drawing/2014/main" id="{280D55A2-0471-3B2E-4D01-DDC5E01798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191444"/>
              </p:ext>
            </p:extLst>
          </p:nvPr>
        </p:nvGraphicFramePr>
        <p:xfrm>
          <a:off x="9197109" y="4692212"/>
          <a:ext cx="376382" cy="72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8" imgW="203040" imgH="393480" progId="Equation.DSMT4">
                  <p:embed/>
                </p:oleObj>
              </mc:Choice>
              <mc:Fallback>
                <p:oleObj name="Equation" r:id="rId8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97109" y="4692212"/>
                        <a:ext cx="376382" cy="729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Đối tượng 35">
            <a:extLst>
              <a:ext uri="{FF2B5EF4-FFF2-40B4-BE49-F238E27FC236}">
                <a16:creationId xmlns:a16="http://schemas.microsoft.com/office/drawing/2014/main" id="{3FFE3822-E7F8-4456-74B1-1C733223A4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794949"/>
              </p:ext>
            </p:extLst>
          </p:nvPr>
        </p:nvGraphicFramePr>
        <p:xfrm>
          <a:off x="9055099" y="5398792"/>
          <a:ext cx="779867" cy="711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0" imgW="431640" imgH="393480" progId="Equation.DSMT4">
                  <p:embed/>
                </p:oleObj>
              </mc:Choice>
              <mc:Fallback>
                <p:oleObj name="Equation" r:id="rId10" imgW="431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55099" y="5398792"/>
                        <a:ext cx="779867" cy="711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Đối tượng 36">
            <a:extLst>
              <a:ext uri="{FF2B5EF4-FFF2-40B4-BE49-F238E27FC236}">
                <a16:creationId xmlns:a16="http://schemas.microsoft.com/office/drawing/2014/main" id="{B5B86A4E-678C-0D57-B998-9838BA03B7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296324"/>
              </p:ext>
            </p:extLst>
          </p:nvPr>
        </p:nvGraphicFramePr>
        <p:xfrm>
          <a:off x="7996815" y="6187983"/>
          <a:ext cx="1729076" cy="670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12" imgW="1015920" imgH="393480" progId="Equation.DSMT4">
                  <p:embed/>
                </p:oleObj>
              </mc:Choice>
              <mc:Fallback>
                <p:oleObj name="Equation" r:id="rId12" imgW="1015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96815" y="6187983"/>
                        <a:ext cx="1729076" cy="670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7">
            <a:extLst>
              <a:ext uri="{FF2B5EF4-FFF2-40B4-BE49-F238E27FC236}">
                <a16:creationId xmlns:a16="http://schemas.microsoft.com/office/drawing/2014/main" id="{E01540C2-E60C-958E-C06B-40BFD1534799}"/>
              </a:ext>
            </a:extLst>
          </p:cNvPr>
          <p:cNvSpPr txBox="1"/>
          <p:nvPr/>
        </p:nvSpPr>
        <p:spPr>
          <a:xfrm>
            <a:off x="5832552" y="6249046"/>
            <a:ext cx="2133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C0E0A521-37E2-0BE7-A20C-01203B10F8E8}"/>
              </a:ext>
            </a:extLst>
          </p:cNvPr>
          <p:cNvSpPr txBox="1"/>
          <p:nvPr/>
        </p:nvSpPr>
        <p:spPr>
          <a:xfrm>
            <a:off x="651164" y="637310"/>
            <a:ext cx="1109749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27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2" grpId="0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5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4" y="3818721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0203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16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8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740223" y="174171"/>
            <a:ext cx="6843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8" y="55017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064052" y="467045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0" y="2075496"/>
            <a:ext cx="6366336" cy="12017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0x – 3 = 0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719010" y="2120209"/>
            <a:ext cx="5472991" cy="115698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3x + 6 = 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-2253" y="3429002"/>
            <a:ext cx="6262916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2x</a:t>
            </a:r>
            <a:r>
              <a:rPr lang="en-US" sz="4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4 = 0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719010" y="3429001"/>
            <a:ext cx="547299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+ y = 2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95" name="times up">
            <a:extLst>
              <a:ext uri="{FF2B5EF4-FFF2-40B4-BE49-F238E27FC236}">
                <a16:creationId xmlns:a16="http://schemas.microsoft.com/office/drawing/2014/main" id="{654FE748-5E29-7D17-E9A4-3C806DA636A1}"/>
              </a:ext>
            </a:extLst>
          </p:cNvPr>
          <p:cNvGrpSpPr/>
          <p:nvPr/>
        </p:nvGrpSpPr>
        <p:grpSpPr>
          <a:xfrm>
            <a:off x="10228217" y="-26424"/>
            <a:ext cx="1546257" cy="587610"/>
            <a:chOff x="4317476" y="-304827"/>
            <a:chExt cx="2690461" cy="725914"/>
          </a:xfrm>
        </p:grpSpPr>
        <p:sp>
          <p:nvSpPr>
            <p:cNvPr id="96" name="Rounded Rectangle 203">
              <a:extLst>
                <a:ext uri="{FF2B5EF4-FFF2-40B4-BE49-F238E27FC236}">
                  <a16:creationId xmlns:a16="http://schemas.microsoft.com/office/drawing/2014/main" id="{62EA01B5-EECD-54C6-3F05-8D3B643C78EC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204">
              <a:extLst>
                <a:ext uri="{FF2B5EF4-FFF2-40B4-BE49-F238E27FC236}">
                  <a16:creationId xmlns:a16="http://schemas.microsoft.com/office/drawing/2014/main" id="{B920A942-88F2-D3CC-FF9C-7E0420846360}"/>
                </a:ext>
              </a:extLst>
            </p:cNvPr>
            <p:cNvSpPr/>
            <p:nvPr/>
          </p:nvSpPr>
          <p:spPr>
            <a:xfrm>
              <a:off x="4371099" y="-276473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790531DE-BB67-850C-065D-183DB89AFE81}"/>
              </a:ext>
            </a:extLst>
          </p:cNvPr>
          <p:cNvSpPr/>
          <p:nvPr/>
        </p:nvSpPr>
        <p:spPr>
          <a:xfrm>
            <a:off x="1132715" y="-1080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8B916F17-5C76-9B6B-A484-06B386B4CB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" y="311190"/>
            <a:ext cx="1893756" cy="1887749"/>
          </a:xfrm>
          <a:prstGeom prst="rect">
            <a:avLst/>
          </a:prstGeom>
        </p:spPr>
      </p:pic>
      <p:grpSp>
        <p:nvGrpSpPr>
          <p:cNvPr id="100" name="Clock hand spin">
            <a:extLst>
              <a:ext uri="{FF2B5EF4-FFF2-40B4-BE49-F238E27FC236}">
                <a16:creationId xmlns:a16="http://schemas.microsoft.com/office/drawing/2014/main" id="{E7BB057D-4DB4-82D2-4764-22B31D587F0E}"/>
              </a:ext>
            </a:extLst>
          </p:cNvPr>
          <p:cNvGrpSpPr/>
          <p:nvPr/>
        </p:nvGrpSpPr>
        <p:grpSpPr>
          <a:xfrm rot="1786145">
            <a:off x="1002925" y="876749"/>
            <a:ext cx="1028323" cy="1035235"/>
            <a:chOff x="861199" y="2357528"/>
            <a:chExt cx="3829048" cy="3849975"/>
          </a:xfrm>
        </p:grpSpPr>
        <p:sp>
          <p:nvSpPr>
            <p:cNvPr id="101" name="Oval 28">
              <a:extLst>
                <a:ext uri="{FF2B5EF4-FFF2-40B4-BE49-F238E27FC236}">
                  <a16:creationId xmlns:a16="http://schemas.microsoft.com/office/drawing/2014/main" id="{6FA89240-E7AA-5E70-FD15-EAA96FB30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hour hand">
              <a:extLst>
                <a:ext uri="{FF2B5EF4-FFF2-40B4-BE49-F238E27FC236}">
                  <a16:creationId xmlns:a16="http://schemas.microsoft.com/office/drawing/2014/main" id="{7C952D96-5DC2-3E92-3445-9F57A075B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5F845D68-7C4E-662B-DFCB-05241F83506D}"/>
              </a:ext>
            </a:extLst>
          </p:cNvPr>
          <p:cNvSpPr txBox="1"/>
          <p:nvPr/>
        </p:nvSpPr>
        <p:spPr>
          <a:xfrm>
            <a:off x="1787312" y="1185222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09A86C-E53A-AABD-13A4-EA3C637C9EB2}"/>
              </a:ext>
            </a:extLst>
          </p:cNvPr>
          <p:cNvSpPr txBox="1"/>
          <p:nvPr/>
        </p:nvSpPr>
        <p:spPr>
          <a:xfrm>
            <a:off x="1412546" y="1584507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81DDC62-FF02-9629-0B97-5B70497DAFBE}"/>
              </a:ext>
            </a:extLst>
          </p:cNvPr>
          <p:cNvSpPr txBox="1"/>
          <p:nvPr/>
        </p:nvSpPr>
        <p:spPr>
          <a:xfrm>
            <a:off x="953962" y="1222963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A800899-1CD2-1F0E-E99A-D219BC7D6F31}"/>
              </a:ext>
            </a:extLst>
          </p:cNvPr>
          <p:cNvSpPr txBox="1"/>
          <p:nvPr/>
        </p:nvSpPr>
        <p:spPr>
          <a:xfrm>
            <a:off x="1322621" y="815891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83C6A141-D66E-B84C-8F0B-FD95EF1FA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15083"/>
              </p:ext>
            </p:extLst>
          </p:nvPr>
        </p:nvGraphicFramePr>
        <p:xfrm>
          <a:off x="6705600" y="590238"/>
          <a:ext cx="5153892" cy="186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2316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8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aseline="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14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18">
            <a:extLst>
              <a:ext uri="{FF2B5EF4-FFF2-40B4-BE49-F238E27FC236}">
                <a16:creationId xmlns:a16="http://schemas.microsoft.com/office/drawing/2014/main" id="{41AF78E2-CE38-4949-7573-489DB467983F}"/>
              </a:ext>
            </a:extLst>
          </p:cNvPr>
          <p:cNvSpPr txBox="1"/>
          <p:nvPr/>
        </p:nvSpPr>
        <p:spPr>
          <a:xfrm>
            <a:off x="6712971" y="124579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8C4181EF-ED1D-6C97-976D-13404C4BCA8F}"/>
              </a:ext>
            </a:extLst>
          </p:cNvPr>
          <p:cNvSpPr txBox="1"/>
          <p:nvPr/>
        </p:nvSpPr>
        <p:spPr>
          <a:xfrm>
            <a:off x="6810505" y="194658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AAE382AE-91DF-ECC9-34DC-CF9D5B2877DF}"/>
              </a:ext>
            </a:extLst>
          </p:cNvPr>
          <p:cNvSpPr txBox="1"/>
          <p:nvPr/>
        </p:nvSpPr>
        <p:spPr>
          <a:xfrm>
            <a:off x="8113587" y="1176451"/>
            <a:ext cx="1404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5E874A00-70F4-0605-5A4B-8775C1237E91}"/>
              </a:ext>
            </a:extLst>
          </p:cNvPr>
          <p:cNvSpPr txBox="1"/>
          <p:nvPr/>
        </p:nvSpPr>
        <p:spPr>
          <a:xfrm>
            <a:off x="8314211" y="1892903"/>
            <a:ext cx="105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x.16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51FA1F8-A10D-1393-C929-1D23AB65A2B8}"/>
              </a:ext>
            </a:extLst>
          </p:cNvPr>
          <p:cNvSpPr txBox="1"/>
          <p:nvPr/>
        </p:nvSpPr>
        <p:spPr>
          <a:xfrm>
            <a:off x="9617133" y="1145746"/>
            <a:ext cx="870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x-10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CB218EDB-2831-C023-1954-BA3C2018B58A}"/>
              </a:ext>
            </a:extLst>
          </p:cNvPr>
          <p:cNvSpPr/>
          <p:nvPr/>
        </p:nvSpPr>
        <p:spPr>
          <a:xfrm>
            <a:off x="8136815" y="675103"/>
            <a:ext cx="1075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KLCV</a:t>
            </a:r>
          </a:p>
        </p:txBody>
      </p:sp>
      <p:sp>
        <p:nvSpPr>
          <p:cNvPr id="11" name="Rectangle 25">
            <a:extLst>
              <a:ext uri="{FF2B5EF4-FFF2-40B4-BE49-F238E27FC236}">
                <a16:creationId xmlns:a16="http://schemas.microsoft.com/office/drawing/2014/main" id="{CD170287-17EA-8F3F-4282-FEFA4D078E51}"/>
              </a:ext>
            </a:extLst>
          </p:cNvPr>
          <p:cNvSpPr/>
          <p:nvPr/>
        </p:nvSpPr>
        <p:spPr>
          <a:xfrm>
            <a:off x="9715446" y="604423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1017EE8B-29D4-7761-F983-964148F5756D}"/>
              </a:ext>
            </a:extLst>
          </p:cNvPr>
          <p:cNvSpPr/>
          <p:nvPr/>
        </p:nvSpPr>
        <p:spPr>
          <a:xfrm>
            <a:off x="10798188" y="628937"/>
            <a:ext cx="659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977C6C20-AD28-A9AB-6ADF-22D7E872585E}"/>
              </a:ext>
            </a:extLst>
          </p:cNvPr>
          <p:cNvSpPr txBox="1"/>
          <p:nvPr/>
        </p:nvSpPr>
        <p:spPr>
          <a:xfrm>
            <a:off x="9905811" y="1879049"/>
            <a:ext cx="51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aphicFrame>
        <p:nvGraphicFramePr>
          <p:cNvPr id="14" name="Object 28">
            <a:extLst>
              <a:ext uri="{FF2B5EF4-FFF2-40B4-BE49-F238E27FC236}">
                <a16:creationId xmlns:a16="http://schemas.microsoft.com/office/drawing/2014/main" id="{5B5A257C-666F-1813-4BDA-6265E34E5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249836"/>
              </p:ext>
            </p:extLst>
          </p:nvPr>
        </p:nvGraphicFramePr>
        <p:xfrm>
          <a:off x="10971072" y="1251978"/>
          <a:ext cx="389655" cy="36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3" imgW="215640" imgH="203040" progId="Equation.DSMT4">
                  <p:embed/>
                </p:oleObj>
              </mc:Choice>
              <mc:Fallback>
                <p:oleObj name="Equation" r:id="rId3" imgW="215640" imgH="203040" progId="Equation.DSMT4">
                  <p:embed/>
                  <p:pic>
                    <p:nvPicPr>
                      <p:cNvPr id="20" name="Object 28">
                        <a:extLst>
                          <a:ext uri="{FF2B5EF4-FFF2-40B4-BE49-F238E27FC236}">
                            <a16:creationId xmlns:a16="http://schemas.microsoft.com/office/drawing/2014/main" id="{D2FAE4DC-5AEA-7A96-F8A3-91EB381A09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71072" y="1251978"/>
                        <a:ext cx="389655" cy="3654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9">
            <a:extLst>
              <a:ext uri="{FF2B5EF4-FFF2-40B4-BE49-F238E27FC236}">
                <a16:creationId xmlns:a16="http://schemas.microsoft.com/office/drawing/2014/main" id="{EF77D968-F4CC-9101-0BE8-5CD2C64E42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548125"/>
              </p:ext>
            </p:extLst>
          </p:nvPr>
        </p:nvGraphicFramePr>
        <p:xfrm>
          <a:off x="11020788" y="1870364"/>
          <a:ext cx="390987" cy="34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5" imgW="228600" imgH="203040" progId="Equation.DSMT4">
                  <p:embed/>
                </p:oleObj>
              </mc:Choice>
              <mc:Fallback>
                <p:oleObj name="Equation" r:id="rId5" imgW="228600" imgH="203040" progId="Equation.DSMT4">
                  <p:embed/>
                  <p:pic>
                    <p:nvPicPr>
                      <p:cNvPr id="21" name="Object 29">
                        <a:extLst>
                          <a:ext uri="{FF2B5EF4-FFF2-40B4-BE49-F238E27FC236}">
                            <a16:creationId xmlns:a16="http://schemas.microsoft.com/office/drawing/2014/main" id="{D0EC2E9C-DDBD-570B-AFAE-54509A5E4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0788" y="1870364"/>
                        <a:ext cx="390987" cy="346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7">
            <a:extLst>
              <a:ext uri="{FF2B5EF4-FFF2-40B4-BE49-F238E27FC236}">
                <a16:creationId xmlns:a16="http://schemas.microsoft.com/office/drawing/2014/main" id="{AA62DA4B-336D-2E83-7B2F-60240E1B6711}"/>
              </a:ext>
            </a:extLst>
          </p:cNvPr>
          <p:cNvSpPr txBox="1"/>
          <p:nvPr/>
        </p:nvSpPr>
        <p:spPr>
          <a:xfrm>
            <a:off x="206246" y="324625"/>
            <a:ext cx="6152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6973E73B-ADE9-7D9D-E2DE-A33A30F0D241}"/>
              </a:ext>
            </a:extLst>
          </p:cNvPr>
          <p:cNvSpPr txBox="1"/>
          <p:nvPr/>
        </p:nvSpPr>
        <p:spPr>
          <a:xfrm>
            <a:off x="180109" y="2031698"/>
            <a:ext cx="602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16.x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2352F9F6-36D1-BC07-85F0-4E9410CBF2AB}"/>
              </a:ext>
            </a:extLst>
          </p:cNvPr>
          <p:cNvSpPr/>
          <p:nvPr/>
        </p:nvSpPr>
        <p:spPr>
          <a:xfrm>
            <a:off x="193963" y="1147174"/>
            <a:ext cx="6109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- 10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6558E1A8-D857-30E1-24F2-1D41FA7F6A3A}"/>
              </a:ext>
            </a:extLst>
          </p:cNvPr>
          <p:cNvSpPr txBox="1"/>
          <p:nvPr/>
        </p:nvSpPr>
        <p:spPr>
          <a:xfrm>
            <a:off x="96982" y="2884266"/>
            <a:ext cx="6026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18(x-10)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D85752F0-1DD4-CE0F-C11F-F4DCB8587ED6}"/>
              </a:ext>
            </a:extLst>
          </p:cNvPr>
          <p:cNvSpPr txBox="1"/>
          <p:nvPr/>
        </p:nvSpPr>
        <p:spPr>
          <a:xfrm>
            <a:off x="138545" y="3728516"/>
            <a:ext cx="6151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8C1EEFEE-2930-7400-4C4E-E9A1CCA78C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56675"/>
              </p:ext>
            </p:extLst>
          </p:nvPr>
        </p:nvGraphicFramePr>
        <p:xfrm>
          <a:off x="5321879" y="783503"/>
          <a:ext cx="801550" cy="366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7" imgW="444240" imgH="203040" progId="Equation.DSMT4">
                  <p:embed/>
                </p:oleObj>
              </mc:Choice>
              <mc:Fallback>
                <p:oleObj name="Equation" r:id="rId7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21879" y="783503"/>
                        <a:ext cx="801550" cy="366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7">
            <a:extLst>
              <a:ext uri="{FF2B5EF4-FFF2-40B4-BE49-F238E27FC236}">
                <a16:creationId xmlns:a16="http://schemas.microsoft.com/office/drawing/2014/main" id="{E367D7BE-FCFE-BB9B-B496-E32A5D500DA6}"/>
              </a:ext>
            </a:extLst>
          </p:cNvPr>
          <p:cNvSpPr txBox="1"/>
          <p:nvPr/>
        </p:nvSpPr>
        <p:spPr>
          <a:xfrm>
            <a:off x="928042" y="5085273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(x-10).18 + 20 = 16.x</a:t>
            </a:r>
          </a:p>
        </p:txBody>
      </p: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360765D7-17CC-DDFC-F71D-1A5528344CE9}"/>
              </a:ext>
            </a:extLst>
          </p:cNvPr>
          <p:cNvCxnSpPr/>
          <p:nvPr/>
        </p:nvCxnSpPr>
        <p:spPr>
          <a:xfrm>
            <a:off x="6400800" y="304800"/>
            <a:ext cx="0" cy="6220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7">
            <a:extLst>
              <a:ext uri="{FF2B5EF4-FFF2-40B4-BE49-F238E27FC236}">
                <a16:creationId xmlns:a16="http://schemas.microsoft.com/office/drawing/2014/main" id="{F6923694-7AA5-FFD3-F3BF-EFF589EDC022}"/>
              </a:ext>
            </a:extLst>
          </p:cNvPr>
          <p:cNvSpPr txBox="1"/>
          <p:nvPr/>
        </p:nvSpPr>
        <p:spPr>
          <a:xfrm>
            <a:off x="456987" y="5750292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18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x-180 + 20 = 16x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F0FFE93B-72CD-F83A-A36C-4FC2BD3C3432}"/>
              </a:ext>
            </a:extLst>
          </p:cNvPr>
          <p:cNvSpPr txBox="1"/>
          <p:nvPr/>
        </p:nvSpPr>
        <p:spPr>
          <a:xfrm>
            <a:off x="7037896" y="3062509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 = 160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D2382A49-00D0-DB31-B6C2-21DE65EA132B}"/>
              </a:ext>
            </a:extLst>
          </p:cNvPr>
          <p:cNvSpPr txBox="1"/>
          <p:nvPr/>
        </p:nvSpPr>
        <p:spPr>
          <a:xfrm>
            <a:off x="6913205" y="3630546"/>
            <a:ext cx="4295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80 (t/m)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D4163FF1-9E8F-A762-CD37-9AB48231CC89}"/>
              </a:ext>
            </a:extLst>
          </p:cNvPr>
          <p:cNvSpPr txBox="1"/>
          <p:nvPr/>
        </p:nvSpPr>
        <p:spPr>
          <a:xfrm>
            <a:off x="6539346" y="4324989"/>
            <a:ext cx="52924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80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83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4" grpId="0"/>
      <p:bldP spid="27" grpId="0"/>
      <p:bldP spid="28" grpId="0"/>
      <p:bldP spid="29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58680" y="168803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9471" y="742077"/>
            <a:ext cx="650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chu</a:t>
            </a:r>
            <a:r>
              <a:rPr lang="en-US" sz="3200" dirty="0">
                <a:solidFill>
                  <a:srgbClr val="FF0000"/>
                </a:solidFill>
              </a:rPr>
              <a:t> vi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56m. </a:t>
            </a:r>
            <a:r>
              <a:rPr lang="en-US" sz="3200" dirty="0" err="1">
                <a:solidFill>
                  <a:srgbClr val="FF0000"/>
                </a:solidFill>
              </a:rPr>
              <a:t>Nếu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tăng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chiều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>
                <a:solidFill>
                  <a:srgbClr val="FF0000"/>
                </a:solidFill>
              </a:rPr>
              <a:t> 3m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giảm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chiều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rộng</a:t>
            </a:r>
            <a:r>
              <a:rPr lang="en-US" sz="3200" dirty="0">
                <a:solidFill>
                  <a:srgbClr val="FF0000"/>
                </a:solidFill>
              </a:rPr>
              <a:t> 1m </a:t>
            </a:r>
            <a:r>
              <a:rPr lang="en-US" sz="3200" dirty="0" err="1">
                <a:solidFill>
                  <a:srgbClr val="FF0000"/>
                </a:solidFill>
              </a:rPr>
              <a:t>thì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tích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vườn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tăng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/>
              <a:t>      .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ban </a:t>
            </a:r>
            <a:r>
              <a:rPr lang="en-US" sz="3200" dirty="0" err="1"/>
              <a:t>đầu</a:t>
            </a:r>
            <a:r>
              <a:rPr lang="en-US" sz="3200" dirty="0"/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128" y="728583"/>
            <a:ext cx="650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chu</a:t>
            </a:r>
            <a:r>
              <a:rPr lang="en-US" sz="3200" dirty="0"/>
              <a:t> vi </a:t>
            </a:r>
            <a:r>
              <a:rPr lang="en-US" sz="3200" dirty="0" err="1"/>
              <a:t>là</a:t>
            </a:r>
            <a:r>
              <a:rPr lang="en-US" sz="3200" dirty="0"/>
              <a:t> 56m.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tăng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3m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rộng</a:t>
            </a:r>
            <a:r>
              <a:rPr lang="en-US" sz="3200" dirty="0"/>
              <a:t> 1m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tăng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     .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ban </a:t>
            </a:r>
            <a:r>
              <a:rPr lang="en-US" sz="3200" dirty="0" err="1"/>
              <a:t>đầu</a:t>
            </a:r>
            <a:r>
              <a:rPr lang="en-US" sz="3200" dirty="0"/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6659" y="661479"/>
            <a:ext cx="2133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933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57671" y="1109899"/>
            <a:ext cx="3938642" cy="995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nhật: </a:t>
            </a:r>
          </a:p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S = a.b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59671" y="1945782"/>
            <a:ext cx="4245073" cy="1446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nhật: </a:t>
            </a:r>
          </a:p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 = (a + b).2</a:t>
            </a:r>
          </a:p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a; b là các kích thước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450317"/>
              </p:ext>
            </p:extLst>
          </p:nvPr>
        </p:nvGraphicFramePr>
        <p:xfrm>
          <a:off x="5005175" y="2202721"/>
          <a:ext cx="812800" cy="56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4" imgW="330120" imgH="228600" progId="Equation.DSMT4">
                  <p:embed/>
                </p:oleObj>
              </mc:Choice>
              <mc:Fallback>
                <p:oleObj name="Equation" r:id="rId4" imgW="330120" imgH="2286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5175" y="2202721"/>
                        <a:ext cx="812800" cy="5627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142717"/>
              </p:ext>
            </p:extLst>
          </p:nvPr>
        </p:nvGraphicFramePr>
        <p:xfrm>
          <a:off x="5010995" y="2196927"/>
          <a:ext cx="812800" cy="56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6" imgW="330120" imgH="228600" progId="Equation.DSMT4">
                  <p:embed/>
                </p:oleObj>
              </mc:Choice>
              <mc:Fallback>
                <p:oleObj name="Equation" r:id="rId6" imgW="33012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995" y="2196927"/>
                        <a:ext cx="812800" cy="56270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2060972" y="3491448"/>
          <a:ext cx="8374856" cy="2533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0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6228">
                  <a:extLst>
                    <a:ext uri="{9D8B030D-6E8A-4147-A177-3AD203B41FA5}">
                      <a16:colId xmlns:a16="http://schemas.microsoft.com/office/drawing/2014/main" val="1936390206"/>
                    </a:ext>
                  </a:extLst>
                </a:gridCol>
              </a:tblGrid>
              <a:tr h="808576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1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aseline="0" dirty="0"/>
                        <a:t> </a:t>
                      </a:r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084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/>
                        <a:t> 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187853" y="3597553"/>
            <a:ext cx="210223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Chiều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dài</a:t>
            </a:r>
            <a:endParaRPr lang="en-US" sz="2933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2681" y="3547117"/>
            <a:ext cx="21742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Chiều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rộng</a:t>
            </a:r>
            <a:endParaRPr lang="en-US" sz="2933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46373" y="4331660"/>
            <a:ext cx="1767804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Lúc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đầu</a:t>
            </a:r>
            <a:endParaRPr lang="en-US" sz="2933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06643" y="5244693"/>
            <a:ext cx="2438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FFFFFF"/>
                </a:solidFill>
              </a:rPr>
              <a:t>Lúc</a:t>
            </a:r>
            <a:r>
              <a:rPr lang="en-US" sz="2933" dirty="0">
                <a:solidFill>
                  <a:srgbClr val="FFFFFF"/>
                </a:solidFill>
              </a:rPr>
              <a:t> </a:t>
            </a:r>
            <a:r>
              <a:rPr lang="en-US" sz="2933" dirty="0" err="1">
                <a:solidFill>
                  <a:srgbClr val="FFFFFF"/>
                </a:solidFill>
              </a:rPr>
              <a:t>sau</a:t>
            </a:r>
            <a:endParaRPr lang="en-US" sz="2933" dirty="0">
              <a:solidFill>
                <a:srgbClr val="FFFFFF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055306" y="4269204"/>
          <a:ext cx="2107101" cy="835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8" imgW="1117440" imgH="444240" progId="Equation.DSMT4">
                  <p:embed/>
                </p:oleObj>
              </mc:Choice>
              <mc:Fallback>
                <p:oleObj name="Equation" r:id="rId8" imgW="1117440" imgH="444240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5306" y="4269204"/>
                        <a:ext cx="2107101" cy="835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750192" y="4386529"/>
            <a:ext cx="97755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77648" y="5280226"/>
            <a:ext cx="1524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 + 3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66330" y="5129993"/>
            <a:ext cx="254000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28 – x –1</a:t>
            </a:r>
          </a:p>
          <a:p>
            <a:r>
              <a:rPr lang="en-US" sz="2667" dirty="0">
                <a:solidFill>
                  <a:srgbClr val="FFFFFF"/>
                </a:solidFill>
              </a:rPr>
              <a:t>= 27 – 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95614" y="5308805"/>
            <a:ext cx="22747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(x + 3)(27 – x)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32672" y="3540373"/>
            <a:ext cx="203765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Diện tích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06643" y="6029744"/>
            <a:ext cx="691995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trình:(x + 3)(27 – x) – x(28 – x) = 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11035" y="4396211"/>
            <a:ext cx="165147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x(28 – x) </a:t>
            </a:r>
          </a:p>
        </p:txBody>
      </p:sp>
    </p:spTree>
    <p:extLst>
      <p:ext uri="{BB962C8B-B14F-4D97-AF65-F5344CB8AC3E}">
        <p14:creationId xmlns:p14="http://schemas.microsoft.com/office/powerpoint/2010/main" val="24442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80205" y="3502797"/>
            <a:ext cx="11914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chiều dài lúc đầu của khu vườn hình chữ nhật là x (m, 0&lt; x &lt; 27)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00" y="4025122"/>
            <a:ext cx="11689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lúc đầu của khu vườn hình chữ nhật là: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575589" y="3920628"/>
          <a:ext cx="3194049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3" imgW="1396800" imgH="444240" progId="Equation.DSMT4">
                  <p:embed/>
                </p:oleObj>
              </mc:Choice>
              <mc:Fallback>
                <p:oleObj name="Equation" r:id="rId3" imgW="1396800" imgH="44424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5589" y="3920628"/>
                        <a:ext cx="3194049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04801" y="4731316"/>
            <a:ext cx="1046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khu vườn hình chữ nhật lúc đầu là: x(28 - x)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9258212" y="4719052"/>
          <a:ext cx="914400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5" imgW="380880" imgH="266400" progId="Equation.DSMT4">
                  <p:embed/>
                </p:oleObj>
              </mc:Choice>
              <mc:Fallback>
                <p:oleObj name="Equation" r:id="rId5" imgW="380880" imgH="266400" progId="Equation.DSMT4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8212" y="4719052"/>
                        <a:ext cx="914400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04800" y="6113043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khu vườn hình chữ nhật lúc sau là: (x + 3)(27 – x)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277349" y="6149829"/>
          <a:ext cx="87085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7" imgW="380880" imgH="266400" progId="Equation.DSMT4">
                  <p:embed/>
                </p:oleObj>
              </mc:Choice>
              <mc:Fallback>
                <p:oleObj name="Equation" r:id="rId7" imgW="380880" imgH="2664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7349" y="6149829"/>
                        <a:ext cx="870857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04800" y="5667292"/>
            <a:ext cx="1209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của khu vườn hình chữ nhật sau khi bớt 1m là: 27 – x (m)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277" y="5165308"/>
            <a:ext cx="11495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dài của khu vườn hình chữ nhật sau khi thêm 3m là: x + 3 (m)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48475" y="2960710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/>
              <a:t>Giải</a:t>
            </a:r>
            <a:r>
              <a:rPr lang="en-US" sz="3200" b="1" u="sng" dirty="0"/>
              <a:t>: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3251200" y="742841"/>
          <a:ext cx="6105643" cy="2282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0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27">
                  <a:extLst>
                    <a:ext uri="{9D8B030D-6E8A-4147-A177-3AD203B41FA5}">
                      <a16:colId xmlns:a16="http://schemas.microsoft.com/office/drawing/2014/main" val="1936390206"/>
                    </a:ext>
                  </a:extLst>
                </a:gridCol>
              </a:tblGrid>
              <a:tr h="728433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aseline="0" dirty="0"/>
                        <a:t> </a:t>
                      </a:r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097"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/>
                        <a:t> </a:t>
                      </a:r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4680770" y="853645"/>
            <a:ext cx="177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Chiều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dài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98741" y="840729"/>
            <a:ext cx="184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Chiều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rộng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6984" y="1607249"/>
            <a:ext cx="1496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Lúc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đầu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01443" y="2288029"/>
            <a:ext cx="206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</a:rPr>
              <a:t>Lúc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sau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37749" y="1655854"/>
          <a:ext cx="872039" cy="407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9" imgW="482400" imgH="190440" progId="Equation.DSMT4">
                  <p:embed/>
                </p:oleObj>
              </mc:Choice>
              <mc:Fallback>
                <p:oleObj name="Equation" r:id="rId9" imgW="482400" imgH="19044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749" y="1655854"/>
                        <a:ext cx="872039" cy="4072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145317" y="1496393"/>
            <a:ext cx="82735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26467" y="2289827"/>
            <a:ext cx="128983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FFFFFF"/>
                </a:solidFill>
              </a:rPr>
              <a:t>x + 3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98740" y="2175689"/>
            <a:ext cx="214972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28 – x –1</a:t>
            </a:r>
          </a:p>
          <a:p>
            <a:r>
              <a:rPr lang="en-US" sz="2667" dirty="0">
                <a:solidFill>
                  <a:srgbClr val="FFFFFF"/>
                </a:solidFill>
              </a:rPr>
              <a:t>= 27 – 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19256" y="2328091"/>
            <a:ext cx="2132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(x + 3)(27– x)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16067" y="859232"/>
            <a:ext cx="1724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Diện tích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13331" y="1578602"/>
            <a:ext cx="16435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solidFill>
                  <a:srgbClr val="FFFFFF"/>
                </a:solidFill>
              </a:rPr>
              <a:t>x(28 – x) </a:t>
            </a:r>
          </a:p>
        </p:txBody>
      </p:sp>
    </p:spTree>
    <p:extLst>
      <p:ext uri="{BB962C8B-B14F-4D97-AF65-F5344CB8AC3E}">
        <p14:creationId xmlns:p14="http://schemas.microsoft.com/office/powerpoint/2010/main" val="2323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2" grpId="0"/>
      <p:bldP spid="24" grpId="0"/>
      <p:bldP spid="25" grpId="0"/>
      <p:bldP spid="26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793380"/>
              </p:ext>
            </p:extLst>
          </p:nvPr>
        </p:nvGraphicFramePr>
        <p:xfrm>
          <a:off x="3394763" y="2025074"/>
          <a:ext cx="5438839" cy="57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3" imgW="2158920" imgH="228600" progId="Equation.DSMT4">
                  <p:embed/>
                </p:oleObj>
              </mc:Choice>
              <mc:Fallback>
                <p:oleObj name="Equation" r:id="rId3" imgW="215892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763" y="2025074"/>
                        <a:ext cx="5438839" cy="5742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98790" y="3600537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(thỏa mãn điều kiện)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9073" y="4520890"/>
            <a:ext cx="1021609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chiều dài lúc đầu của khu vườn hình chữ nhật là 19 m.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074593"/>
              </p:ext>
            </p:extLst>
          </p:nvPr>
        </p:nvGraphicFramePr>
        <p:xfrm>
          <a:off x="2962755" y="2473732"/>
          <a:ext cx="6385983" cy="56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5" imgW="2590560" imgH="228600" progId="Equation.DSMT4">
                  <p:embed/>
                </p:oleObj>
              </mc:Choice>
              <mc:Fallback>
                <p:oleObj name="Equation" r:id="rId5" imgW="259056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2755" y="2473732"/>
                        <a:ext cx="6385983" cy="5630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015544"/>
              </p:ext>
            </p:extLst>
          </p:nvPr>
        </p:nvGraphicFramePr>
        <p:xfrm>
          <a:off x="2911955" y="3660579"/>
          <a:ext cx="270933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7" imgW="1015920" imgH="190440" progId="Equation.DSMT4">
                  <p:embed/>
                </p:oleObj>
              </mc:Choice>
              <mc:Fallback>
                <p:oleObj name="Equation" r:id="rId7" imgW="1015920" imgH="1904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955" y="3660579"/>
                        <a:ext cx="2709333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417130"/>
              </p:ext>
            </p:extLst>
          </p:nvPr>
        </p:nvGraphicFramePr>
        <p:xfrm>
          <a:off x="2976610" y="4193313"/>
          <a:ext cx="1896541" cy="508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9" imgW="711000" imgH="190440" progId="Equation.DSMT4">
                  <p:embed/>
                </p:oleObj>
              </mc:Choice>
              <mc:Fallback>
                <p:oleObj name="Equation" r:id="rId9" imgW="711000" imgH="1904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6610" y="4193313"/>
                        <a:ext cx="1896541" cy="5080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757383" y="5148315"/>
            <a:ext cx="1174203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 lúc đầu của khu vườn hình chữ nhật là: 28 – 19 = 9m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071932"/>
              </p:ext>
            </p:extLst>
          </p:nvPr>
        </p:nvGraphicFramePr>
        <p:xfrm>
          <a:off x="2893483" y="3020296"/>
          <a:ext cx="6385983" cy="563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Equation" r:id="rId11" imgW="2590560" imgH="228600" progId="Equation.DSMT4">
                  <p:embed/>
                </p:oleObj>
              </mc:Choice>
              <mc:Fallback>
                <p:oleObj name="Equation" r:id="rId11" imgW="259056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3483" y="3020296"/>
                        <a:ext cx="6385983" cy="5630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784823"/>
              </p:ext>
            </p:extLst>
          </p:nvPr>
        </p:nvGraphicFramePr>
        <p:xfrm>
          <a:off x="8026400" y="1400008"/>
          <a:ext cx="746117" cy="51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13" imgW="330120" imgH="228600" progId="Equation.DSMT4">
                  <p:embed/>
                </p:oleObj>
              </mc:Choice>
              <mc:Fallback>
                <p:oleObj name="Equation" r:id="rId13" imgW="330120" imgH="2286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6400" y="1400008"/>
                        <a:ext cx="746117" cy="5165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634166" y="701304"/>
            <a:ext cx="9347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tăng chiều dài 3m, giảm chiều rộng 1m thì diện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khu vườn hình chữ nhật tăng thêm        nên ta có PT: </a:t>
            </a:r>
          </a:p>
        </p:txBody>
      </p:sp>
    </p:spTree>
    <p:extLst>
      <p:ext uri="{BB962C8B-B14F-4D97-AF65-F5344CB8AC3E}">
        <p14:creationId xmlns:p14="http://schemas.microsoft.com/office/powerpoint/2010/main" val="349482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4927" y="746392"/>
            <a:ext cx="586224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400" y="1794470"/>
            <a:ext cx="995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tập các kiến thức của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98073" y="2463936"/>
            <a:ext cx="985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Làm các bài tập: 7; 8; 10; 11 (SGK – tr 50)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0364" y="313630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HKII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047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83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893445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84284" y="277961"/>
            <a:ext cx="7482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ghiệm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-3x + 5 = 0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11200" y="2167012"/>
            <a:ext cx="525813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95358" y="3343090"/>
            <a:ext cx="5333340" cy="118734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4" y="2153244"/>
            <a:ext cx="5010437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591754" y="3342068"/>
            <a:ext cx="5010437" cy="114680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867" y="564658"/>
            <a:ext cx="157401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4274511" y="4172978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43991" y="2373606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82" name="times up">
            <a:extLst>
              <a:ext uri="{FF2B5EF4-FFF2-40B4-BE49-F238E27FC236}">
                <a16:creationId xmlns:a16="http://schemas.microsoft.com/office/drawing/2014/main" id="{024F8B4A-142D-368C-7A4B-9D08C514BF62}"/>
              </a:ext>
            </a:extLst>
          </p:cNvPr>
          <p:cNvGrpSpPr/>
          <p:nvPr/>
        </p:nvGrpSpPr>
        <p:grpSpPr>
          <a:xfrm>
            <a:off x="10593090" y="-66099"/>
            <a:ext cx="1555792" cy="564658"/>
            <a:chOff x="4317476" y="-304827"/>
            <a:chExt cx="2707052" cy="697560"/>
          </a:xfrm>
        </p:grpSpPr>
        <p:sp>
          <p:nvSpPr>
            <p:cNvPr id="83" name="Rounded Rectangle 203">
              <a:extLst>
                <a:ext uri="{FF2B5EF4-FFF2-40B4-BE49-F238E27FC236}">
                  <a16:creationId xmlns:a16="http://schemas.microsoft.com/office/drawing/2014/main" id="{CC207564-FF1E-446B-445A-08885F0395B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ounded Rectangle 204">
              <a:extLst>
                <a:ext uri="{FF2B5EF4-FFF2-40B4-BE49-F238E27FC236}">
                  <a16:creationId xmlns:a16="http://schemas.microsoft.com/office/drawing/2014/main" id="{E5A4D18C-8C40-FECB-2A68-1CC515747100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263DC9D4-D01C-B30B-F15F-16C7E99ADCF3}"/>
              </a:ext>
            </a:extLst>
          </p:cNvPr>
          <p:cNvSpPr/>
          <p:nvPr/>
        </p:nvSpPr>
        <p:spPr>
          <a:xfrm>
            <a:off x="1691500" y="2153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9CF3688-535C-6068-FDE3-DE7F7A718B2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2" y="356913"/>
            <a:ext cx="1893756" cy="1887749"/>
          </a:xfrm>
          <a:prstGeom prst="rect">
            <a:avLst/>
          </a:prstGeom>
        </p:spPr>
      </p:pic>
      <p:grpSp>
        <p:nvGrpSpPr>
          <p:cNvPr id="87" name="Clock hand spin">
            <a:extLst>
              <a:ext uri="{FF2B5EF4-FFF2-40B4-BE49-F238E27FC236}">
                <a16:creationId xmlns:a16="http://schemas.microsoft.com/office/drawing/2014/main" id="{4442C77C-A7B1-25F5-C34C-17E7BB62F765}"/>
              </a:ext>
            </a:extLst>
          </p:cNvPr>
          <p:cNvGrpSpPr/>
          <p:nvPr/>
        </p:nvGrpSpPr>
        <p:grpSpPr>
          <a:xfrm rot="1786145">
            <a:off x="1594790" y="922472"/>
            <a:ext cx="1028323" cy="1035235"/>
            <a:chOff x="861199" y="2357528"/>
            <a:chExt cx="3829048" cy="3849975"/>
          </a:xfrm>
        </p:grpSpPr>
        <p:sp>
          <p:nvSpPr>
            <p:cNvPr id="88" name="Oval 28">
              <a:extLst>
                <a:ext uri="{FF2B5EF4-FFF2-40B4-BE49-F238E27FC236}">
                  <a16:creationId xmlns:a16="http://schemas.microsoft.com/office/drawing/2014/main" id="{EA6E0913-12F4-B6FD-069C-7A8E30CF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hour hand">
              <a:extLst>
                <a:ext uri="{FF2B5EF4-FFF2-40B4-BE49-F238E27FC236}">
                  <a16:creationId xmlns:a16="http://schemas.microsoft.com/office/drawing/2014/main" id="{52D26882-D7D2-086A-C706-6E81F9D09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5D86CDBA-A61E-B1CA-F897-DBE268715ABC}"/>
              </a:ext>
            </a:extLst>
          </p:cNvPr>
          <p:cNvSpPr txBox="1"/>
          <p:nvPr/>
        </p:nvSpPr>
        <p:spPr>
          <a:xfrm>
            <a:off x="2379177" y="1230947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7C0B4FB-BB7A-CE8E-01D5-7490EACB2110}"/>
              </a:ext>
            </a:extLst>
          </p:cNvPr>
          <p:cNvSpPr txBox="1"/>
          <p:nvPr/>
        </p:nvSpPr>
        <p:spPr>
          <a:xfrm>
            <a:off x="2004409" y="1630232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D58880-AB41-B13D-E48E-50DE9FFE7F24}"/>
              </a:ext>
            </a:extLst>
          </p:cNvPr>
          <p:cNvSpPr txBox="1"/>
          <p:nvPr/>
        </p:nvSpPr>
        <p:spPr>
          <a:xfrm>
            <a:off x="1545825" y="1268688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00934C9-DF0C-11ED-891B-71EED7C01B76}"/>
              </a:ext>
            </a:extLst>
          </p:cNvPr>
          <p:cNvSpPr txBox="1"/>
          <p:nvPr/>
        </p:nvSpPr>
        <p:spPr>
          <a:xfrm>
            <a:off x="1914485" y="861615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D4F39DF3-672D-D720-3FBA-4792780CF7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843831"/>
              </p:ext>
            </p:extLst>
          </p:nvPr>
        </p:nvGraphicFramePr>
        <p:xfrm>
          <a:off x="1574799" y="2142980"/>
          <a:ext cx="1279237" cy="1101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23" imgW="457200" imgH="393480" progId="Equation.DSMT4">
                  <p:embed/>
                </p:oleObj>
              </mc:Choice>
              <mc:Fallback>
                <p:oleObj name="Equation" r:id="rId23" imgW="457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74799" y="2142980"/>
                        <a:ext cx="1279237" cy="11015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43C3C5E0-06B2-AF18-CCFE-D41533C76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482059"/>
              </p:ext>
            </p:extLst>
          </p:nvPr>
        </p:nvGraphicFramePr>
        <p:xfrm>
          <a:off x="1588509" y="3382962"/>
          <a:ext cx="1126981" cy="1204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25" imgW="368280" imgH="393480" progId="Equation.DSMT4">
                  <p:embed/>
                </p:oleObj>
              </mc:Choice>
              <mc:Fallback>
                <p:oleObj name="Equation" r:id="rId25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509" y="3382962"/>
                        <a:ext cx="1126981" cy="1204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86A086BB-A673-5A52-349E-BA75148EA3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586733"/>
              </p:ext>
            </p:extLst>
          </p:nvPr>
        </p:nvGraphicFramePr>
        <p:xfrm>
          <a:off x="7252276" y="2080634"/>
          <a:ext cx="1364729" cy="117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27" imgW="457200" imgH="393480" progId="Equation.DSMT4">
                  <p:embed/>
                </p:oleObj>
              </mc:Choice>
              <mc:Fallback>
                <p:oleObj name="Equation" r:id="rId27" imgW="457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252276" y="2080634"/>
                        <a:ext cx="1364729" cy="1175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04BD64F1-6CCA-71B3-8D5C-441B10D900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367474"/>
              </p:ext>
            </p:extLst>
          </p:nvPr>
        </p:nvGraphicFramePr>
        <p:xfrm>
          <a:off x="7421417" y="3272847"/>
          <a:ext cx="1209965" cy="129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29" imgW="368280" imgH="393480" progId="Equation.DSMT4">
                  <p:embed/>
                </p:oleObj>
              </mc:Choice>
              <mc:Fallback>
                <p:oleObj name="Equation" r:id="rId29" imgW="368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421417" y="3272847"/>
                        <a:ext cx="1209965" cy="129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4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857070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52" y="-2214717"/>
            <a:ext cx="96716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625599" y="2234977"/>
            <a:ext cx="281577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x- 2 = 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23427" y="2138082"/>
            <a:ext cx="3062515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2x +1 =0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55298" y="3444368"/>
            <a:ext cx="3031217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C.2x + 1 =0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94401" y="3440981"/>
            <a:ext cx="3018971" cy="1044177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x + 2 = 0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8554675" y="472896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325" y="537059"/>
            <a:ext cx="1362741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423419" y="1278686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5DF2630-C877-0445-05E7-3A6E2E4FDD68}"/>
              </a:ext>
            </a:extLst>
          </p:cNvPr>
          <p:cNvSpPr txBox="1"/>
          <p:nvPr/>
        </p:nvSpPr>
        <p:spPr>
          <a:xfrm>
            <a:off x="2272197" y="-11009"/>
            <a:ext cx="8166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-2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11" descr="C:\Users\ADMIN\Desktop\Tai nguyen thiet ke tro choi\Bảng gỗ\Picture1 (2).png">
            <a:hlinkClick r:id="rId21" action="ppaction://hlinksldjump"/>
            <a:extLst>
              <a:ext uri="{FF2B5EF4-FFF2-40B4-BE49-F238E27FC236}">
                <a16:creationId xmlns:a16="http://schemas.microsoft.com/office/drawing/2014/main" id="{77244E40-6A16-2B4C-4DA5-AA248706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02" y="506287"/>
            <a:ext cx="100944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times up">
            <a:extLst>
              <a:ext uri="{FF2B5EF4-FFF2-40B4-BE49-F238E27FC236}">
                <a16:creationId xmlns:a16="http://schemas.microsoft.com/office/drawing/2014/main" id="{7A1B7D6B-11C9-852D-84AA-F3B8A0B3233D}"/>
              </a:ext>
            </a:extLst>
          </p:cNvPr>
          <p:cNvGrpSpPr/>
          <p:nvPr/>
        </p:nvGrpSpPr>
        <p:grpSpPr>
          <a:xfrm>
            <a:off x="10563227" y="42296"/>
            <a:ext cx="1555792" cy="564658"/>
            <a:chOff x="4317476" y="-304827"/>
            <a:chExt cx="2707052" cy="697560"/>
          </a:xfrm>
        </p:grpSpPr>
        <p:sp>
          <p:nvSpPr>
            <p:cNvPr id="60" name="Rounded Rectangle 203">
              <a:extLst>
                <a:ext uri="{FF2B5EF4-FFF2-40B4-BE49-F238E27FC236}">
                  <a16:creationId xmlns:a16="http://schemas.microsoft.com/office/drawing/2014/main" id="{E2B1F195-05A4-70D0-876F-4BA6516B50E5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ounded Rectangle 204">
              <a:extLst>
                <a:ext uri="{FF2B5EF4-FFF2-40B4-BE49-F238E27FC236}">
                  <a16:creationId xmlns:a16="http://schemas.microsoft.com/office/drawing/2014/main" id="{889BF5AD-66E2-CDCC-177E-AA661FAD35E2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924F7E3-055A-E5C0-A327-20BB876883F7}"/>
              </a:ext>
            </a:extLst>
          </p:cNvPr>
          <p:cNvSpPr/>
          <p:nvPr/>
        </p:nvSpPr>
        <p:spPr>
          <a:xfrm>
            <a:off x="1268482" y="0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69A4204-66C6-5B73-AD23-3A200E1B495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4" y="355866"/>
            <a:ext cx="1893756" cy="1887749"/>
          </a:xfrm>
          <a:prstGeom prst="rect">
            <a:avLst/>
          </a:prstGeom>
        </p:spPr>
      </p:pic>
      <p:grpSp>
        <p:nvGrpSpPr>
          <p:cNvPr id="64" name="Clock hand spin">
            <a:extLst>
              <a:ext uri="{FF2B5EF4-FFF2-40B4-BE49-F238E27FC236}">
                <a16:creationId xmlns:a16="http://schemas.microsoft.com/office/drawing/2014/main" id="{023C1AEC-4195-C759-82C3-E587FABAB1BA}"/>
              </a:ext>
            </a:extLst>
          </p:cNvPr>
          <p:cNvGrpSpPr/>
          <p:nvPr/>
        </p:nvGrpSpPr>
        <p:grpSpPr>
          <a:xfrm rot="1786145">
            <a:off x="1170292" y="921425"/>
            <a:ext cx="1028323" cy="1035235"/>
            <a:chOff x="861199" y="2357528"/>
            <a:chExt cx="3829048" cy="3849975"/>
          </a:xfrm>
        </p:grpSpPr>
        <p:sp>
          <p:nvSpPr>
            <p:cNvPr id="65" name="Oval 28">
              <a:extLst>
                <a:ext uri="{FF2B5EF4-FFF2-40B4-BE49-F238E27FC236}">
                  <a16:creationId xmlns:a16="http://schemas.microsoft.com/office/drawing/2014/main" id="{E965948A-93DF-5EB0-0D4B-7697FAEA5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hour hand">
              <a:extLst>
                <a:ext uri="{FF2B5EF4-FFF2-40B4-BE49-F238E27FC236}">
                  <a16:creationId xmlns:a16="http://schemas.microsoft.com/office/drawing/2014/main" id="{192607EB-4D33-DED7-0197-9368EDA41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6B577EA-D468-C257-3F19-0FF2781EC21E}"/>
              </a:ext>
            </a:extLst>
          </p:cNvPr>
          <p:cNvSpPr txBox="1"/>
          <p:nvPr/>
        </p:nvSpPr>
        <p:spPr>
          <a:xfrm>
            <a:off x="1954679" y="1229900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BC7DC5-3536-7365-F3D4-F23B70023EC2}"/>
              </a:ext>
            </a:extLst>
          </p:cNvPr>
          <p:cNvSpPr txBox="1"/>
          <p:nvPr/>
        </p:nvSpPr>
        <p:spPr>
          <a:xfrm>
            <a:off x="1579911" y="1629185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20EC666-75D9-B938-D9F3-8DDF39E77C0B}"/>
              </a:ext>
            </a:extLst>
          </p:cNvPr>
          <p:cNvSpPr txBox="1"/>
          <p:nvPr/>
        </p:nvSpPr>
        <p:spPr>
          <a:xfrm>
            <a:off x="1121327" y="1267641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7DB15FB-48F6-46C3-1A06-4948DB1C2521}"/>
              </a:ext>
            </a:extLst>
          </p:cNvPr>
          <p:cNvSpPr txBox="1"/>
          <p:nvPr/>
        </p:nvSpPr>
        <p:spPr>
          <a:xfrm>
            <a:off x="1489987" y="860568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5965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9" y="-2756789"/>
            <a:ext cx="8676172" cy="50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566269" y="150645"/>
            <a:ext cx="691733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3733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733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038" y="626449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1566269" y="471048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272776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21133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225189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189649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3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227" y="530305"/>
            <a:ext cx="11689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1497451-B2CE-C653-5854-D15059973D34}"/>
              </a:ext>
            </a:extLst>
          </p:cNvPr>
          <p:cNvSpPr/>
          <p:nvPr/>
        </p:nvSpPr>
        <p:spPr>
          <a:xfrm>
            <a:off x="10016365" y="-1843805"/>
            <a:ext cx="1838520" cy="130607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A6BA1-4F28-D9F1-18CA-419ED6E09F04}"/>
              </a:ext>
            </a:extLst>
          </p:cNvPr>
          <p:cNvCxnSpPr>
            <a:cxnSpLocks/>
          </p:cNvCxnSpPr>
          <p:nvPr/>
        </p:nvCxnSpPr>
        <p:spPr>
          <a:xfrm flipH="1">
            <a:off x="10553656" y="-1815752"/>
            <a:ext cx="373319" cy="12788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CE6FBC-F847-5227-A6E9-D1F54B22049D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10935625" y="-1843805"/>
            <a:ext cx="375980" cy="1306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FFEA1CF-47B1-0B0A-6BE6-81F71B3E1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140755"/>
              </p:ext>
            </p:extLst>
          </p:nvPr>
        </p:nvGraphicFramePr>
        <p:xfrm>
          <a:off x="1423988" y="2849563"/>
          <a:ext cx="982662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23" imgW="1104840" imgH="482400" progId="Equation.DSMT4">
                  <p:embed/>
                </p:oleObj>
              </mc:Choice>
              <mc:Fallback>
                <p:oleObj name="Equation" r:id="rId23" imgW="11048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423988" y="2849563"/>
                        <a:ext cx="982662" cy="423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0" name="times up">
            <a:extLst>
              <a:ext uri="{FF2B5EF4-FFF2-40B4-BE49-F238E27FC236}">
                <a16:creationId xmlns:a16="http://schemas.microsoft.com/office/drawing/2014/main" id="{17C760AD-B4DF-B540-1685-E8B22623D845}"/>
              </a:ext>
            </a:extLst>
          </p:cNvPr>
          <p:cNvGrpSpPr/>
          <p:nvPr/>
        </p:nvGrpSpPr>
        <p:grpSpPr>
          <a:xfrm>
            <a:off x="10388876" y="94960"/>
            <a:ext cx="1599924" cy="564659"/>
            <a:chOff x="4690777" y="-304827"/>
            <a:chExt cx="2783841" cy="697561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FC50A284-52A2-77B1-BF9D-62F5DCF5BFBC}"/>
                </a:ext>
              </a:extLst>
            </p:cNvPr>
            <p:cNvSpPr/>
            <p:nvPr/>
          </p:nvSpPr>
          <p:spPr>
            <a:xfrm>
              <a:off x="4690777" y="-304827"/>
              <a:ext cx="22635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9062CAC7-159C-C648-1D47-B4C41B6B1EB6}"/>
                </a:ext>
              </a:extLst>
            </p:cNvPr>
            <p:cNvSpPr/>
            <p:nvPr/>
          </p:nvSpPr>
          <p:spPr>
            <a:xfrm>
              <a:off x="4837780" y="-304826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E9485B0-B5FE-E1BC-5F23-CF2D285DF1DE}"/>
              </a:ext>
            </a:extLst>
          </p:cNvPr>
          <p:cNvSpPr/>
          <p:nvPr/>
        </p:nvSpPr>
        <p:spPr>
          <a:xfrm>
            <a:off x="726817" y="-38647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831F247-953D-56C6-F840-AA6911BE6BE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04" y="484421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450396B7-D338-A69A-BFA4-ED9E03AEF6F0}"/>
              </a:ext>
            </a:extLst>
          </p:cNvPr>
          <p:cNvGrpSpPr/>
          <p:nvPr/>
        </p:nvGrpSpPr>
        <p:grpSpPr>
          <a:xfrm rot="1786145">
            <a:off x="348798" y="1025502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90810B96-7C14-4B5A-6502-BF49E2934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A36B83E9-29EE-88D1-D9DD-2A3D1947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6F1AF4F-DA4C-E96C-3BFA-09731A317602}"/>
              </a:ext>
            </a:extLst>
          </p:cNvPr>
          <p:cNvSpPr txBox="1"/>
          <p:nvPr/>
        </p:nvSpPr>
        <p:spPr>
          <a:xfrm>
            <a:off x="1208615" y="1336664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C7014B-55A5-058B-8095-690AAAB725A5}"/>
              </a:ext>
            </a:extLst>
          </p:cNvPr>
          <p:cNvSpPr txBox="1"/>
          <p:nvPr/>
        </p:nvSpPr>
        <p:spPr>
          <a:xfrm>
            <a:off x="729660" y="1757740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97D7CC6-30CB-DCCE-4F2B-B52017D59E57}"/>
              </a:ext>
            </a:extLst>
          </p:cNvPr>
          <p:cNvSpPr txBox="1"/>
          <p:nvPr/>
        </p:nvSpPr>
        <p:spPr>
          <a:xfrm>
            <a:off x="343974" y="1347096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B6905AF-1938-0D5A-CDCD-7015781E639D}"/>
              </a:ext>
            </a:extLst>
          </p:cNvPr>
          <p:cNvSpPr txBox="1"/>
          <p:nvPr/>
        </p:nvSpPr>
        <p:spPr>
          <a:xfrm>
            <a:off x="652429" y="1002386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0519072-BF3B-2EEE-981D-1FC14FA70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622493"/>
              </p:ext>
            </p:extLst>
          </p:nvPr>
        </p:nvGraphicFramePr>
        <p:xfrm>
          <a:off x="1824757" y="730395"/>
          <a:ext cx="4603751" cy="76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26" imgW="1536480" imgH="253800" progId="Equation.DSMT4">
                  <p:embed/>
                </p:oleObj>
              </mc:Choice>
              <mc:Fallback>
                <p:oleObj name="Equation" r:id="rId26" imgW="1536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824757" y="730395"/>
                        <a:ext cx="4603751" cy="76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D85E499E-5583-51F7-CA60-D51FABF49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184889"/>
              </p:ext>
            </p:extLst>
          </p:nvPr>
        </p:nvGraphicFramePr>
        <p:xfrm>
          <a:off x="4444711" y="2730788"/>
          <a:ext cx="1003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28" imgW="1002960" imgH="482400" progId="Equation.DSMT4">
                  <p:embed/>
                </p:oleObj>
              </mc:Choice>
              <mc:Fallback>
                <p:oleObj name="Equation" r:id="rId28" imgW="1002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4444711" y="2730788"/>
                        <a:ext cx="1003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F67DCFD6-748A-4D4A-8F13-B9975ED0E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420889"/>
              </p:ext>
            </p:extLst>
          </p:nvPr>
        </p:nvGraphicFramePr>
        <p:xfrm>
          <a:off x="7489104" y="2729922"/>
          <a:ext cx="13970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30" imgW="1396800" imgH="482400" progId="Equation.DSMT4">
                  <p:embed/>
                </p:oleObj>
              </mc:Choice>
              <mc:Fallback>
                <p:oleObj name="Equation" r:id="rId30" imgW="13968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489104" y="2729922"/>
                        <a:ext cx="13970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56EB9609-B3D3-E2B9-F286-03C76254C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26906"/>
              </p:ext>
            </p:extLst>
          </p:nvPr>
        </p:nvGraphicFramePr>
        <p:xfrm>
          <a:off x="10383551" y="2389476"/>
          <a:ext cx="1008644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32" imgW="1206360" imgH="1384200" progId="Equation.DSMT4">
                  <p:embed/>
                </p:oleObj>
              </mc:Choice>
              <mc:Fallback>
                <p:oleObj name="Equation" r:id="rId32" imgW="1206360" imgH="13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0383551" y="2389476"/>
                        <a:ext cx="1008644" cy="1157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8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82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471056"/>
            <a:ext cx="7921939" cy="45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642689" y="82362"/>
            <a:ext cx="67770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7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83" y="585287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5764351" y="430408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97345" y="2303174"/>
            <a:ext cx="2535200" cy="1267085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486908" y="2309198"/>
            <a:ext cx="272615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596554" y="2309197"/>
            <a:ext cx="259824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9593755" y="2372447"/>
            <a:ext cx="2598245" cy="1204900"/>
          </a:xfrm>
          <a:prstGeom prst="round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70" y="498542"/>
            <a:ext cx="1109546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70" name="times up">
            <a:extLst>
              <a:ext uri="{FF2B5EF4-FFF2-40B4-BE49-F238E27FC236}">
                <a16:creationId xmlns:a16="http://schemas.microsoft.com/office/drawing/2014/main" id="{E017F7A2-DC55-B548-DFCB-D195A18BB821}"/>
              </a:ext>
            </a:extLst>
          </p:cNvPr>
          <p:cNvGrpSpPr/>
          <p:nvPr/>
        </p:nvGrpSpPr>
        <p:grpSpPr>
          <a:xfrm>
            <a:off x="10250153" y="-57154"/>
            <a:ext cx="1555792" cy="564658"/>
            <a:chOff x="4317476" y="-304827"/>
            <a:chExt cx="2707052" cy="697560"/>
          </a:xfrm>
        </p:grpSpPr>
        <p:sp>
          <p:nvSpPr>
            <p:cNvPr id="71" name="Rounded Rectangle 203">
              <a:extLst>
                <a:ext uri="{FF2B5EF4-FFF2-40B4-BE49-F238E27FC236}">
                  <a16:creationId xmlns:a16="http://schemas.microsoft.com/office/drawing/2014/main" id="{7FC9CCCA-5F27-8147-9B30-151AA741F7B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ounded Rectangle 204">
              <a:extLst>
                <a:ext uri="{FF2B5EF4-FFF2-40B4-BE49-F238E27FC236}">
                  <a16:creationId xmlns:a16="http://schemas.microsoft.com/office/drawing/2014/main" id="{5C494F91-3113-D7EF-0BE0-796DCC7E10E1}"/>
                </a:ext>
              </a:extLst>
            </p:cNvPr>
            <p:cNvSpPr/>
            <p:nvPr/>
          </p:nvSpPr>
          <p:spPr>
            <a:xfrm>
              <a:off x="4387690" y="-304827"/>
              <a:ext cx="2636838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99FD1967-F53B-4596-FE81-49DC7136F59E}"/>
              </a:ext>
            </a:extLst>
          </p:cNvPr>
          <p:cNvSpPr/>
          <p:nvPr/>
        </p:nvSpPr>
        <p:spPr>
          <a:xfrm>
            <a:off x="1498586" y="-85001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5804666-0C95-FE7B-CA75-DA9CE095BE5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1" y="276702"/>
            <a:ext cx="1893756" cy="1887749"/>
          </a:xfrm>
          <a:prstGeom prst="rect">
            <a:avLst/>
          </a:prstGeom>
        </p:spPr>
      </p:pic>
      <p:grpSp>
        <p:nvGrpSpPr>
          <p:cNvPr id="76" name="Clock hand spin">
            <a:extLst>
              <a:ext uri="{FF2B5EF4-FFF2-40B4-BE49-F238E27FC236}">
                <a16:creationId xmlns:a16="http://schemas.microsoft.com/office/drawing/2014/main" id="{7227DE6C-1F62-BE96-2418-8B12D16DF00D}"/>
              </a:ext>
            </a:extLst>
          </p:cNvPr>
          <p:cNvGrpSpPr/>
          <p:nvPr/>
        </p:nvGrpSpPr>
        <p:grpSpPr>
          <a:xfrm rot="1786145">
            <a:off x="1425219" y="842261"/>
            <a:ext cx="1028323" cy="1035235"/>
            <a:chOff x="861199" y="2357528"/>
            <a:chExt cx="3829048" cy="3849975"/>
          </a:xfrm>
        </p:grpSpPr>
        <p:sp>
          <p:nvSpPr>
            <p:cNvPr id="77" name="Oval 28">
              <a:extLst>
                <a:ext uri="{FF2B5EF4-FFF2-40B4-BE49-F238E27FC236}">
                  <a16:creationId xmlns:a16="http://schemas.microsoft.com/office/drawing/2014/main" id="{45C92133-E8B4-437D-00C8-1FC4CCDA5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199" y="2357528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hour hand">
              <a:extLst>
                <a:ext uri="{FF2B5EF4-FFF2-40B4-BE49-F238E27FC236}">
                  <a16:creationId xmlns:a16="http://schemas.microsoft.com/office/drawing/2014/main" id="{952B7B2D-E6A6-7B83-26C4-827893C59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610E043E-E32B-7D74-DA8E-CFE91CB626EA}"/>
              </a:ext>
            </a:extLst>
          </p:cNvPr>
          <p:cNvSpPr txBox="1"/>
          <p:nvPr/>
        </p:nvSpPr>
        <p:spPr>
          <a:xfrm>
            <a:off x="2209606" y="1150736"/>
            <a:ext cx="28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D119E75-8B5F-FE0A-7730-FB07EDD1A6BF}"/>
              </a:ext>
            </a:extLst>
          </p:cNvPr>
          <p:cNvSpPr txBox="1"/>
          <p:nvPr/>
        </p:nvSpPr>
        <p:spPr>
          <a:xfrm>
            <a:off x="1834838" y="1550021"/>
            <a:ext cx="3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002307E-A880-584A-C3C6-595A3257C40C}"/>
              </a:ext>
            </a:extLst>
          </p:cNvPr>
          <p:cNvSpPr txBox="1"/>
          <p:nvPr/>
        </p:nvSpPr>
        <p:spPr>
          <a:xfrm>
            <a:off x="1376254" y="1188477"/>
            <a:ext cx="30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B03C9DC-3ED5-0D81-66DB-F5CC051FFC7B}"/>
              </a:ext>
            </a:extLst>
          </p:cNvPr>
          <p:cNvSpPr txBox="1"/>
          <p:nvPr/>
        </p:nvSpPr>
        <p:spPr>
          <a:xfrm>
            <a:off x="1744914" y="781404"/>
            <a:ext cx="49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9B2C8"/>
                </a:solidFill>
              </a:rPr>
              <a:t>12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403017"/>
              </p:ext>
            </p:extLst>
          </p:nvPr>
        </p:nvGraphicFramePr>
        <p:xfrm>
          <a:off x="1079500" y="2581275"/>
          <a:ext cx="1363663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23" imgW="838080" imgH="380880" progId="Equation.DSMT4">
                  <p:embed/>
                </p:oleObj>
              </mc:Choice>
              <mc:Fallback>
                <p:oleObj name="Equation" r:id="rId23" imgW="838080" imgH="3808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2581275"/>
                        <a:ext cx="1363663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268812"/>
              </p:ext>
            </p:extLst>
          </p:nvPr>
        </p:nvGraphicFramePr>
        <p:xfrm>
          <a:off x="7308850" y="2720975"/>
          <a:ext cx="154463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25" imgW="1130040" imgH="380880" progId="Equation.DSMT4">
                  <p:embed/>
                </p:oleObj>
              </mc:Choice>
              <mc:Fallback>
                <p:oleObj name="Equation" r:id="rId25" imgW="1130040" imgH="3808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2720975"/>
                        <a:ext cx="154463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414023"/>
              </p:ext>
            </p:extLst>
          </p:nvPr>
        </p:nvGraphicFramePr>
        <p:xfrm>
          <a:off x="4364038" y="2263775"/>
          <a:ext cx="1220787" cy="130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27" imgW="965160" imgH="1028520" progId="Equation.DSMT4">
                  <p:embed/>
                </p:oleObj>
              </mc:Choice>
              <mc:Fallback>
                <p:oleObj name="Equation" r:id="rId27" imgW="965160" imgH="10285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4038" y="2263775"/>
                        <a:ext cx="1220787" cy="130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646077"/>
              </p:ext>
            </p:extLst>
          </p:nvPr>
        </p:nvGraphicFramePr>
        <p:xfrm>
          <a:off x="10382250" y="2473325"/>
          <a:ext cx="12065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29" imgW="1206360" imgH="1028520" progId="Equation.DSMT4">
                  <p:embed/>
                </p:oleObj>
              </mc:Choice>
              <mc:Fallback>
                <p:oleObj name="Equation" r:id="rId29" imgW="1206360" imgH="102852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0" y="2473325"/>
                        <a:ext cx="120650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60393E86-2149-3509-29BA-EC277AD43C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815298"/>
              </p:ext>
            </p:extLst>
          </p:nvPr>
        </p:nvGraphicFramePr>
        <p:xfrm>
          <a:off x="3135087" y="585334"/>
          <a:ext cx="3077028" cy="106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1" imgW="850680" imgH="393480" progId="Equation.DSMT4">
                  <p:embed/>
                </p:oleObj>
              </mc:Choice>
              <mc:Fallback>
                <p:oleObj name="Equation" r:id="rId31" imgW="850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3135087" y="585334"/>
                        <a:ext cx="3077028" cy="1061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666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1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8" y="525410"/>
            <a:ext cx="10617183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522020" y="1339159"/>
            <a:ext cx="9603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TẬP CUỐI CHƯƠNG VII</a:t>
            </a:r>
          </a:p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(T1)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13">
            <a:extLst>
              <a:ext uri="{FF2B5EF4-FFF2-40B4-BE49-F238E27FC236}">
                <a16:creationId xmlns:a16="http://schemas.microsoft.com/office/drawing/2014/main" id="{63879730-39BE-23FE-C69F-2A637C3DA964}"/>
              </a:ext>
            </a:extLst>
          </p:cNvPr>
          <p:cNvSpPr txBox="1"/>
          <p:nvPr/>
        </p:nvSpPr>
        <p:spPr>
          <a:xfrm>
            <a:off x="3231232" y="3255814"/>
            <a:ext cx="6598858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  		 GV: ……………………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22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5" y="2585546"/>
            <a:ext cx="7268928" cy="260604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1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643252" y="2971950"/>
            <a:ext cx="68045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KIẾN THỨC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17230</TotalTime>
  <Words>2299</Words>
  <Application>Microsoft Office PowerPoint</Application>
  <PresentationFormat>Widescreen</PresentationFormat>
  <Paragraphs>358</Paragraphs>
  <Slides>36</Slides>
  <Notes>12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微软雅黑</vt:lpstr>
      <vt:lpstr>宋体</vt:lpstr>
      <vt:lpstr>Arial</vt:lpstr>
      <vt:lpstr>Calibri</vt:lpstr>
      <vt:lpstr>Calibri Light</vt:lpstr>
      <vt:lpstr>Symbol</vt:lpstr>
      <vt:lpstr>Times New Roman</vt:lpstr>
      <vt:lpstr>Wingdings</vt:lpstr>
      <vt:lpstr>幼圆</vt:lpstr>
      <vt:lpstr>华康海报体W12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Admin</cp:lastModifiedBy>
  <cp:revision>264</cp:revision>
  <dcterms:created xsi:type="dcterms:W3CDTF">2017-04-05T12:41:11Z</dcterms:created>
  <dcterms:modified xsi:type="dcterms:W3CDTF">2024-04-18T07:36:32Z</dcterms:modified>
</cp:coreProperties>
</file>