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ink/ink1.xml" ContentType="application/inkml+xml"/>
  <Override PartName="/ppt/ink/ink2.xml" ContentType="application/inkml+xml"/>
  <Default Extension="vml" ContentType="application/vnd.openxmlformats-officedocument.vmlDrawing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83" r:id="rId2"/>
    <p:sldId id="301" r:id="rId3"/>
    <p:sldId id="256" r:id="rId4"/>
    <p:sldId id="258" r:id="rId5"/>
    <p:sldId id="264" r:id="rId6"/>
    <p:sldId id="286" r:id="rId7"/>
    <p:sldId id="288" r:id="rId8"/>
    <p:sldId id="290" r:id="rId9"/>
    <p:sldId id="291" r:id="rId10"/>
    <p:sldId id="292" r:id="rId11"/>
    <p:sldId id="267" r:id="rId12"/>
    <p:sldId id="293" r:id="rId13"/>
    <p:sldId id="262" r:id="rId14"/>
    <p:sldId id="298" r:id="rId15"/>
    <p:sldId id="300" r:id="rId16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E88B"/>
    <a:srgbClr val="88E5A9"/>
    <a:srgbClr val="81D4DE"/>
    <a:srgbClr val="FF9CAF"/>
    <a:srgbClr val="FFE46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825" autoAdjust="0"/>
    <p:restoredTop sz="94721"/>
  </p:normalViewPr>
  <p:slideViewPr>
    <p:cSldViewPr snapToGrid="0" showGuides="1">
      <p:cViewPr varScale="1">
        <p:scale>
          <a:sx n="81" d="100"/>
          <a:sy n="81" d="100"/>
        </p:scale>
        <p:origin x="-10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3" Type="http://schemas.openxmlformats.org/officeDocument/2006/relationships/image" Target="../media/image28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5" Type="http://schemas.openxmlformats.org/officeDocument/2006/relationships/image" Target="../media/image39.wmf"/><Relationship Id="rId10" Type="http://schemas.openxmlformats.org/officeDocument/2006/relationships/image" Target="../media/image34.wmf"/><Relationship Id="rId4" Type="http://schemas.openxmlformats.org/officeDocument/2006/relationships/image" Target="../media/image17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12" Type="http://schemas.openxmlformats.org/officeDocument/2006/relationships/image" Target="../media/image47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3.wmf"/><Relationship Id="rId11" Type="http://schemas.openxmlformats.org/officeDocument/2006/relationships/image" Target="../media/image27.wmf"/><Relationship Id="rId5" Type="http://schemas.openxmlformats.org/officeDocument/2006/relationships/image" Target="../media/image29.wmf"/><Relationship Id="rId15" Type="http://schemas.openxmlformats.org/officeDocument/2006/relationships/image" Target="../media/image49.wmf"/><Relationship Id="rId10" Type="http://schemas.openxmlformats.org/officeDocument/2006/relationships/image" Target="../media/image46.wmf"/><Relationship Id="rId4" Type="http://schemas.openxmlformats.org/officeDocument/2006/relationships/image" Target="../media/image17.wmf"/><Relationship Id="rId9" Type="http://schemas.openxmlformats.org/officeDocument/2006/relationships/image" Target="../media/image45.wmf"/><Relationship Id="rId14" Type="http://schemas.openxmlformats.org/officeDocument/2006/relationships/image" Target="../media/image4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20-04-22T08:48:14.4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11162 4242,'0'-25,"0"25,0 0,50 0,-50 0,25 0,-1 0,26 0,0 25,-1-1,-24-24,0 0,0 25,-1 0,26-25,0 50,-26-50,1 0,-25 0,50 0,-50 0,25 24,-25 1,24-25,1 0,0 0,0 0,0 0,-1 0,-24 0,25 0,0 0,-25-25,25 25,-25-24,25 24,-25-25,0 0,0 0,0 25,24-49,1 49,-25-25,0 0,0 0,0 25</inkml:trace>
  <inkml:trace contextRef="#ctx0" brushRef="#br0" timeOffset="1858.1062">11906 4713,'25'-25,"-25"25,0-25,0 25,-50-25,26 25,24 0,-50 0,50 0,-50 0,50 0,-24 0,-1 0,0 0,0 0,0 25,1 0,-1 0,0 0,25-1,0-24,0 50,50-25,-50 0,49 0,-49-1,25 1,49 0,-74-25,25 25,-25-25,50 25,-50-25,49 24,-49-24,25 0,-25 25,25-25,0 0,-25 25,0 0,0 0,0-25,0 49,0-49,0 25,0 25,0-50,-25 49,0-24,0 0,1-25,-26 49,25-24,0-25,25 0,-24 25,-1-25,0 0,0 0,0 0,1 0,-1 0,25 0,-50 0,50 0,-25 0,25 0,-24-25,24 25,-25-25,25 1,-25-1,25 25,0-25,-25 0,25 0,0 1,0-1,0 0,0 25,0-50,0 50,0-49</inkml:trace>
  <inkml:trace contextRef="#ctx0" brushRef="#br0" timeOffset="3968.2269">13320 4192,'0'50,"50"-26,-1-24,-49 0,50 25,0-25,-50 0,49 0,-49 0,25 0,0 0,0 0,-25-25,49 1,-49 24</inkml:trace>
  <inkml:trace contextRef="#ctx0" brushRef="#br0" timeOffset="5248.3002">13568 4614,'0'0,"0"0,0 24,0 1,0 0,-25 25,25-26,0 26,0-25,0 0,0 0,0 24,0-24,0 0,0 24,0-24,0 0,0 25,0-26,0 1,0 0,0 25,0-26,0-24,0 50,0-50,0 50,0-50,0 24,0 1,0 25,0-25,0-1,0 26,0-25</inkml:trace>
  <inkml:trace contextRef="#ctx0" brushRef="#br0" timeOffset="7573.4331">13469 4862,'0'-25,"0"0,0 25,0-50,0 50,50 0,-26 0,26 25,-50-25,25 0,0 0,-1 0,1 0,-25 0,50 0,-50 0,74 25,-74 0,25-25,0 25,-25-25,25 25,-25-1,0-24,0 25,0 0,0 0,0 0,0-1,0 1,0-25,0 25,0-25,0 50,0-50,0 24,0 26,0-50,0 25,0 0,-50-1,50-24,-25 0,0 25,1-25,-1 0,0 0,25 25,-25-25,25 0,-49 0,49 0,-25 0,25 0,-25 0,0 0</inkml:trace>
  <inkml:trace contextRef="#ctx0" brushRef="#br0" timeOffset="74571.2651">23639 6945,'25'0,"-1"0,1 0,-25 0,-25-49,1 49,24 0,-25 0,0 0,0 0,0 0,1 0,-1 0,0 0,25 0,-50 0</inkml:trace>
  <inkml:trace contextRef="#ctx0" brushRef="#br0" timeOffset="75764.3334">23763 7218,'0'-25,"0"25,0-24,-25 24,25 0,-50 0,50 0,-49 0,49 0,-25 0,-49 0,24 0,25 49,25-24,0-25,0 50,0-50,0 24,0 26,0-50,25 25,-25 0,50-1,-1 1,-24 0,0 0,0-25,-25 25,0-1,0 1,0 0,0 0,0 0,0-1,0 1,0-25,0 25,-25-25,25 0,-25 0,25 0,-25 0,-24 0,24 0,0 0,0 0,0 0,1 0,-1 0,25-25,0 0,0 1,0 24</inkml:trace>
  <inkml:trace contextRef="#ctx0" brushRef="#br0" timeOffset="77256.4187">25078 6970,'24'0,"1"-25,0 25,-25 0,50-24,-50 24,49 0,-49 0,25-25,0 25,0 0,-25 0,24 0,1 0,0 0,25 0,-50-25,24 25,-24 0,50 0,0 0,-50 0,24 0,-24 0,25 0,0 0,25 0,-50 0,49 25,-24-25,0 0,24 0,-24 25,25-25,0 24,-1 1</inkml:trace>
  <inkml:trace contextRef="#ctx0" brushRef="#br0" timeOffset="78504.4901">25474 7169,'0'0,"0"49,0 1,0 24,0-74,0 50,0-25,0-1,-24 26,24-25,0 24,0-24,0 0,-25 0,25 24,-25-49,25 25,0 25,0-25,0 24,0-24,0-25</inkml:trace>
  <inkml:trace contextRef="#ctx0" brushRef="#br0" timeOffset="79911.5707">25450 7268,'0'0,"49"-25,-49 0,25 25,-25 0,25 0,0 0,24-49,-24 49,0 0,24 49,-24-24,-25 25,0-26,25-24,-25 25,0-25,0 50,0-50,0 25,0-1,0 1,0 0,0 0,0 0,0-25,-25 0,-24 24,24 1,25-25,-25 0,0 0,0 0,1 0,24 0,-50 0,50 0,-25 0,0 0,1 0,-1 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20-04-22T08:55:30.40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24631 2480,'0'0,"-50"75,26 24,-51 50,1-50,49 25,-74 75,49-75,-49 24,0 1,49-25,1-24,24-51,0 26,0-26,25-24,-50 74,26-74,24 0,0 49,-25-49,0 0,0 24,25-49,0 25,75-25,49 0,25 0,74 0,25 0,0 0,50 0,-26 0,-148 0,-24 0,-1 0,0 0,25 0,-49 0,49 0,0 0,-25 0,74 0,1 0,-50 0,74 0,51 0,-26 0,-50 0,-24 0,-25 0,-49 0,-51 0,1 0,-50 0,1 0,-26-49,25 49,-49-75,-1 50,1-49,49 49,-24-24,-26-1,26 0,-1 1,-49-1,49-24,-24 24,-50-49,74 24,-124-49,100 100,-50-76,25 26,0 24,49 26,-49-26,24 0,26 26,-1-26,-49 25,0-24,-50-1,74 0,26 26,-100-26,0 0,0-24,75 24,-50 25,25 1,-1-51,51 50,24 25,25 0,-25-24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D023F-D9B7-432B-B6C8-23B87A174715}" type="datetimeFigureOut">
              <a:rPr lang="zh-CN" altLang="en-US" smtClean="0"/>
              <a:pPr/>
              <a:t>2024/1/7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2C30C-C53A-476A-BF69-48A50D1FC4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163769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05494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64465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031193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77292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45318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29946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299462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12008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975731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80661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16288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1053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2316501" y="2883737"/>
            <a:ext cx="1303020" cy="1304258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1"/>
          </p:nvPr>
        </p:nvSpPr>
        <p:spPr>
          <a:xfrm>
            <a:off x="5453380" y="2883737"/>
            <a:ext cx="1303020" cy="1304258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2"/>
          </p:nvPr>
        </p:nvSpPr>
        <p:spPr>
          <a:xfrm>
            <a:off x="8593935" y="2883737"/>
            <a:ext cx="1303020" cy="1304258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3335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1806124" y="2469198"/>
            <a:ext cx="1874520" cy="2640330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1"/>
          </p:nvPr>
        </p:nvSpPr>
        <p:spPr>
          <a:xfrm>
            <a:off x="5166544" y="2469198"/>
            <a:ext cx="1874520" cy="2640330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2"/>
          </p:nvPr>
        </p:nvSpPr>
        <p:spPr>
          <a:xfrm>
            <a:off x="8526964" y="2469198"/>
            <a:ext cx="1874520" cy="2640330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5465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2"/>
          <p:cNvPicPr>
            <a:picLocks noChangeAspect="1"/>
          </p:cNvPicPr>
          <p:nvPr userDrawn="1"/>
        </p:nvPicPr>
        <p:blipFill rotWithShape="1">
          <a:blip r:embed="rId7"/>
          <a:srcRect l="838" t="838" r="838" b="838"/>
          <a:stretch/>
        </p:blipFill>
        <p:spPr>
          <a:xfrm>
            <a:off x="-1" y="0"/>
            <a:ext cx="12192001" cy="6858000"/>
          </a:xfrm>
          <a:custGeom>
            <a:avLst/>
            <a:gdLst>
              <a:gd name="connsiteX0" fmla="*/ 292101 w 12192001"/>
              <a:gd name="connsiteY0" fmla="*/ 323850 h 6858000"/>
              <a:gd name="connsiteX1" fmla="*/ 292101 w 12192001"/>
              <a:gd name="connsiteY1" fmla="*/ 6534150 h 6858000"/>
              <a:gd name="connsiteX2" fmla="*/ 11899901 w 12192001"/>
              <a:gd name="connsiteY2" fmla="*/ 6534150 h 6858000"/>
              <a:gd name="connsiteX3" fmla="*/ 11899901 w 12192001"/>
              <a:gd name="connsiteY3" fmla="*/ 323850 h 6858000"/>
              <a:gd name="connsiteX4" fmla="*/ 0 w 12192001"/>
              <a:gd name="connsiteY4" fmla="*/ 0 h 6858000"/>
              <a:gd name="connsiteX5" fmla="*/ 12192001 w 12192001"/>
              <a:gd name="connsiteY5" fmla="*/ 0 h 6858000"/>
              <a:gd name="connsiteX6" fmla="*/ 12192001 w 12192001"/>
              <a:gd name="connsiteY6" fmla="*/ 6858000 h 6858000"/>
              <a:gd name="connsiteX7" fmla="*/ 0 w 1219200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1" h="6858000">
                <a:moveTo>
                  <a:pt x="292101" y="323850"/>
                </a:moveTo>
                <a:lnTo>
                  <a:pt x="292101" y="6534150"/>
                </a:lnTo>
                <a:lnTo>
                  <a:pt x="11899901" y="6534150"/>
                </a:lnTo>
                <a:lnTo>
                  <a:pt x="11899901" y="323850"/>
                </a:lnTo>
                <a:close/>
                <a:moveTo>
                  <a:pt x="0" y="0"/>
                </a:moveTo>
                <a:lnTo>
                  <a:pt x="12192001" y="0"/>
                </a:lnTo>
                <a:lnTo>
                  <a:pt x="12192001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xmlns="" val="1862529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387">
          <p15:clr>
            <a:srgbClr val="F26B43"/>
          </p15:clr>
        </p15:guide>
        <p15:guide id="2" pos="3840">
          <p15:clr>
            <a:srgbClr val="F26B43"/>
          </p15:clr>
        </p15:guide>
        <p15:guide id="3" pos="551">
          <p15:clr>
            <a:srgbClr val="F26B43"/>
          </p15:clr>
        </p15:guide>
        <p15:guide id="4" pos="7129">
          <p15:clr>
            <a:srgbClr val="F26B43"/>
          </p15:clr>
        </p15:guide>
        <p15:guide id="5" orient="horz" pos="3974">
          <p15:clr>
            <a:srgbClr val="F26B43"/>
          </p15:clr>
        </p15:guide>
        <p15:guide id="6" orient="horz" pos="79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12" Type="http://schemas.openxmlformats.org/officeDocument/2006/relationships/image" Target="../media/image1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57.png"/><Relationship Id="rId4" Type="http://schemas.openxmlformats.org/officeDocument/2006/relationships/oleObject" Target="../embeddings/oleObject4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oleObject" Target="../embeddings/oleObject16.bin"/><Relationship Id="rId18" Type="http://schemas.openxmlformats.org/officeDocument/2006/relationships/oleObject" Target="../embeddings/oleObject21.bin"/><Relationship Id="rId3" Type="http://schemas.openxmlformats.org/officeDocument/2006/relationships/tags" Target="../tags/tag3.xml"/><Relationship Id="rId21" Type="http://schemas.openxmlformats.org/officeDocument/2006/relationships/oleObject" Target="../embeddings/oleObject24.bin"/><Relationship Id="rId7" Type="http://schemas.openxmlformats.org/officeDocument/2006/relationships/tags" Target="../tags/tag7.xml"/><Relationship Id="rId12" Type="http://schemas.openxmlformats.org/officeDocument/2006/relationships/oleObject" Target="../embeddings/oleObject15.bin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8.bin"/><Relationship Id="rId2" Type="http://schemas.openxmlformats.org/officeDocument/2006/relationships/tags" Target="../tags/tag2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3.bin"/><Relationship Id="rId1" Type="http://schemas.openxmlformats.org/officeDocument/2006/relationships/vmlDrawing" Target="../drawings/vmlDrawing4.vml"/><Relationship Id="rId6" Type="http://schemas.openxmlformats.org/officeDocument/2006/relationships/tags" Target="../tags/tag6.xml"/><Relationship Id="rId11" Type="http://schemas.openxmlformats.org/officeDocument/2006/relationships/oleObject" Target="../embeddings/oleObject14.bin"/><Relationship Id="rId24" Type="http://schemas.openxmlformats.org/officeDocument/2006/relationships/oleObject" Target="../embeddings/oleObject27.bin"/><Relationship Id="rId5" Type="http://schemas.openxmlformats.org/officeDocument/2006/relationships/tags" Target="../tags/tag5.xml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6.bin"/><Relationship Id="rId10" Type="http://schemas.openxmlformats.org/officeDocument/2006/relationships/notesSlide" Target="../notesSlides/notesSlide5.xml"/><Relationship Id="rId19" Type="http://schemas.openxmlformats.org/officeDocument/2006/relationships/oleObject" Target="../embeddings/oleObject22.bin"/><Relationship Id="rId4" Type="http://schemas.openxmlformats.org/officeDocument/2006/relationships/tags" Target="../tags/tag4.xml"/><Relationship Id="rId9" Type="http://schemas.openxmlformats.org/officeDocument/2006/relationships/slideLayout" Target="../slideLayouts/slideLayout2.xml"/><Relationship Id="rId14" Type="http://schemas.openxmlformats.org/officeDocument/2006/relationships/oleObject" Target="../embeddings/oleObject17.bin"/><Relationship Id="rId22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.xml"/><Relationship Id="rId13" Type="http://schemas.openxmlformats.org/officeDocument/2006/relationships/oleObject" Target="../embeddings/oleObject31.bin"/><Relationship Id="rId18" Type="http://schemas.openxmlformats.org/officeDocument/2006/relationships/oleObject" Target="../embeddings/oleObject36.bin"/><Relationship Id="rId3" Type="http://schemas.openxmlformats.org/officeDocument/2006/relationships/tags" Target="../tags/tag10.xml"/><Relationship Id="rId21" Type="http://schemas.openxmlformats.org/officeDocument/2006/relationships/oleObject" Target="../embeddings/oleObject39.bin"/><Relationship Id="rId7" Type="http://schemas.openxmlformats.org/officeDocument/2006/relationships/tags" Target="../tags/tag14.xml"/><Relationship Id="rId12" Type="http://schemas.openxmlformats.org/officeDocument/2006/relationships/oleObject" Target="../embeddings/oleObject30.bin"/><Relationship Id="rId17" Type="http://schemas.openxmlformats.org/officeDocument/2006/relationships/oleObject" Target="../embeddings/oleObject35.bin"/><Relationship Id="rId25" Type="http://schemas.openxmlformats.org/officeDocument/2006/relationships/oleObject" Target="../embeddings/oleObject43.bin"/><Relationship Id="rId2" Type="http://schemas.openxmlformats.org/officeDocument/2006/relationships/tags" Target="../tags/tag9.xml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8.bin"/><Relationship Id="rId1" Type="http://schemas.openxmlformats.org/officeDocument/2006/relationships/vmlDrawing" Target="../drawings/vmlDrawing5.vml"/><Relationship Id="rId6" Type="http://schemas.openxmlformats.org/officeDocument/2006/relationships/tags" Target="../tags/tag13.xml"/><Relationship Id="rId11" Type="http://schemas.openxmlformats.org/officeDocument/2006/relationships/oleObject" Target="../embeddings/oleObject29.bin"/><Relationship Id="rId24" Type="http://schemas.openxmlformats.org/officeDocument/2006/relationships/oleObject" Target="../embeddings/oleObject42.bin"/><Relationship Id="rId5" Type="http://schemas.openxmlformats.org/officeDocument/2006/relationships/tags" Target="../tags/tag12.xml"/><Relationship Id="rId15" Type="http://schemas.openxmlformats.org/officeDocument/2006/relationships/oleObject" Target="../embeddings/oleObject33.bin"/><Relationship Id="rId23" Type="http://schemas.openxmlformats.org/officeDocument/2006/relationships/oleObject" Target="../embeddings/oleObject41.bin"/><Relationship Id="rId10" Type="http://schemas.openxmlformats.org/officeDocument/2006/relationships/notesSlide" Target="../notesSlides/notesSlide6.xml"/><Relationship Id="rId19" Type="http://schemas.openxmlformats.org/officeDocument/2006/relationships/oleObject" Target="../embeddings/oleObject37.bin"/><Relationship Id="rId4" Type="http://schemas.openxmlformats.org/officeDocument/2006/relationships/tags" Target="../tags/tag11.xml"/><Relationship Id="rId9" Type="http://schemas.openxmlformats.org/officeDocument/2006/relationships/slideLayout" Target="../slideLayouts/slideLayout2.xml"/><Relationship Id="rId14" Type="http://schemas.openxmlformats.org/officeDocument/2006/relationships/oleObject" Target="../embeddings/oleObject32.bin"/><Relationship Id="rId22" Type="http://schemas.openxmlformats.org/officeDocument/2006/relationships/oleObject" Target="../embeddings/oleObject4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oleObject" Target="../embeddings/oleObject4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4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79" y="1268413"/>
            <a:ext cx="882495" cy="1583183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113" y="3866880"/>
            <a:ext cx="1045864" cy="135413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3338" y="1441619"/>
            <a:ext cx="1389944" cy="118569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40452" y="4249736"/>
            <a:ext cx="1302179" cy="144938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0452" y="3206983"/>
            <a:ext cx="436104" cy="450394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49746" y="1904180"/>
            <a:ext cx="488014" cy="47953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99892" y="1596316"/>
            <a:ext cx="825094" cy="8763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02143" y="2603500"/>
            <a:ext cx="418894" cy="3810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451834" y="3480478"/>
            <a:ext cx="896134" cy="221864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72746" y="3206983"/>
            <a:ext cx="496492" cy="58238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3544665" y="491350"/>
            <a:ext cx="510267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8000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BÀI GIẢNG</a:t>
            </a:r>
            <a:endParaRPr lang="zh-CN" altLang="en-US" sz="8000" dirty="0">
              <a:solidFill>
                <a:schemeClr val="bg1"/>
              </a:solidFill>
              <a:latin typeface="Roboto" pitchFamily="2" charset="0"/>
              <a:ea typeface="汉仪喵魂体W" panose="00020600040101010101" pitchFamily="18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006874" y="2794000"/>
            <a:ext cx="7994376" cy="7940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lnSpc>
                <a:spcPct val="114000"/>
              </a:lnSpc>
            </a:pPr>
            <a:r>
              <a:rPr lang="en-US" altLang="zh-CN" sz="4000" dirty="0" smtClean="0">
                <a:solidFill>
                  <a:schemeClr val="bg1"/>
                </a:solidFill>
                <a:latin typeface="Times New Roman" pitchFamily="18" charset="0"/>
                <a:ea typeface="Roboto" pitchFamily="2" charset="0"/>
                <a:cs typeface="Times New Roman" pitchFamily="18" charset="0"/>
              </a:rPr>
              <a:t>HỆ THỨC VI-ÉT VÀ ỨNG DỤNG</a:t>
            </a:r>
            <a:endParaRPr lang="en-US" altLang="zh-CN" sz="4000" dirty="0">
              <a:solidFill>
                <a:schemeClr val="bg1"/>
              </a:solidFill>
              <a:latin typeface="Times New Roman" pitchFamily="18" charset="0"/>
              <a:ea typeface="Roboto" pitchFamily="2" charset="0"/>
              <a:cs typeface="Times New Roman" pitchFamily="18" charset="0"/>
            </a:endParaRPr>
          </a:p>
        </p:txBody>
      </p:sp>
      <p:grpSp>
        <p:nvGrpSpPr>
          <p:cNvPr id="16" name="Group 4"/>
          <p:cNvGrpSpPr>
            <a:grpSpLocks noChangeAspect="1"/>
          </p:cNvGrpSpPr>
          <p:nvPr/>
        </p:nvGrpSpPr>
        <p:grpSpPr bwMode="auto">
          <a:xfrm>
            <a:off x="9828213" y="1293813"/>
            <a:ext cx="1157287" cy="1309687"/>
            <a:chOff x="6191" y="815"/>
            <a:chExt cx="729" cy="825"/>
          </a:xfrm>
        </p:grpSpPr>
        <p:sp>
          <p:nvSpPr>
            <p:cNvPr id="17" name="AutoShape 3"/>
            <p:cNvSpPr>
              <a:spLocks noChangeAspect="1" noChangeArrowheads="1" noTextEdit="1"/>
            </p:cNvSpPr>
            <p:nvPr/>
          </p:nvSpPr>
          <p:spPr bwMode="auto">
            <a:xfrm>
              <a:off x="6191" y="815"/>
              <a:ext cx="729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5"/>
            <p:cNvSpPr>
              <a:spLocks/>
            </p:cNvSpPr>
            <p:nvPr/>
          </p:nvSpPr>
          <p:spPr bwMode="auto">
            <a:xfrm>
              <a:off x="6178" y="776"/>
              <a:ext cx="742" cy="731"/>
            </a:xfrm>
            <a:custGeom>
              <a:avLst/>
              <a:gdLst>
                <a:gd name="T0" fmla="*/ 159 w 229"/>
                <a:gd name="T1" fmla="*/ 23 h 226"/>
                <a:gd name="T2" fmla="*/ 26 w 229"/>
                <a:gd name="T3" fmla="*/ 61 h 226"/>
                <a:gd name="T4" fmla="*/ 56 w 229"/>
                <a:gd name="T5" fmla="*/ 197 h 226"/>
                <a:gd name="T6" fmla="*/ 195 w 229"/>
                <a:gd name="T7" fmla="*/ 172 h 226"/>
                <a:gd name="T8" fmla="*/ 159 w 229"/>
                <a:gd name="T9" fmla="*/ 23 h 226"/>
                <a:gd name="T10" fmla="*/ 153 w 229"/>
                <a:gd name="T11" fmla="*/ 33 h 226"/>
                <a:gd name="T12" fmla="*/ 188 w 229"/>
                <a:gd name="T13" fmla="*/ 161 h 226"/>
                <a:gd name="T14" fmla="*/ 62 w 229"/>
                <a:gd name="T15" fmla="*/ 187 h 226"/>
                <a:gd name="T16" fmla="*/ 34 w 229"/>
                <a:gd name="T17" fmla="*/ 72 h 226"/>
                <a:gd name="T18" fmla="*/ 153 w 229"/>
                <a:gd name="T19" fmla="*/ 33 h 226"/>
                <a:gd name="T20" fmla="*/ 159 w 229"/>
                <a:gd name="T21" fmla="*/ 23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9" h="226">
                  <a:moveTo>
                    <a:pt x="159" y="23"/>
                  </a:moveTo>
                  <a:cubicBezTo>
                    <a:pt x="107" y="0"/>
                    <a:pt x="56" y="8"/>
                    <a:pt x="26" y="61"/>
                  </a:cubicBezTo>
                  <a:cubicBezTo>
                    <a:pt x="0" y="107"/>
                    <a:pt x="11" y="168"/>
                    <a:pt x="56" y="197"/>
                  </a:cubicBezTo>
                  <a:cubicBezTo>
                    <a:pt x="100" y="226"/>
                    <a:pt x="164" y="213"/>
                    <a:pt x="195" y="172"/>
                  </a:cubicBezTo>
                  <a:cubicBezTo>
                    <a:pt x="229" y="128"/>
                    <a:pt x="212" y="46"/>
                    <a:pt x="159" y="23"/>
                  </a:cubicBezTo>
                  <a:cubicBezTo>
                    <a:pt x="152" y="20"/>
                    <a:pt x="146" y="30"/>
                    <a:pt x="153" y="33"/>
                  </a:cubicBezTo>
                  <a:cubicBezTo>
                    <a:pt x="200" y="54"/>
                    <a:pt x="211" y="120"/>
                    <a:pt x="188" y="161"/>
                  </a:cubicBezTo>
                  <a:cubicBezTo>
                    <a:pt x="163" y="204"/>
                    <a:pt x="102" y="209"/>
                    <a:pt x="62" y="187"/>
                  </a:cubicBezTo>
                  <a:cubicBezTo>
                    <a:pt x="22" y="164"/>
                    <a:pt x="17" y="110"/>
                    <a:pt x="34" y="72"/>
                  </a:cubicBezTo>
                  <a:cubicBezTo>
                    <a:pt x="57" y="21"/>
                    <a:pt x="106" y="13"/>
                    <a:pt x="153" y="33"/>
                  </a:cubicBezTo>
                  <a:cubicBezTo>
                    <a:pt x="160" y="37"/>
                    <a:pt x="166" y="26"/>
                    <a:pt x="159" y="23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6"/>
            <p:cNvSpPr>
              <a:spLocks/>
            </p:cNvSpPr>
            <p:nvPr/>
          </p:nvSpPr>
          <p:spPr bwMode="auto">
            <a:xfrm>
              <a:off x="6233" y="802"/>
              <a:ext cx="684" cy="725"/>
            </a:xfrm>
            <a:custGeom>
              <a:avLst/>
              <a:gdLst>
                <a:gd name="T0" fmla="*/ 160 w 211"/>
                <a:gd name="T1" fmla="*/ 14 h 224"/>
                <a:gd name="T2" fmla="*/ 199 w 211"/>
                <a:gd name="T3" fmla="*/ 98 h 224"/>
                <a:gd name="T4" fmla="*/ 169 w 211"/>
                <a:gd name="T5" fmla="*/ 180 h 224"/>
                <a:gd name="T6" fmla="*/ 94 w 211"/>
                <a:gd name="T7" fmla="*/ 210 h 224"/>
                <a:gd name="T8" fmla="*/ 13 w 211"/>
                <a:gd name="T9" fmla="*/ 169 h 224"/>
                <a:gd name="T10" fmla="*/ 5 w 211"/>
                <a:gd name="T11" fmla="*/ 178 h 224"/>
                <a:gd name="T12" fmla="*/ 94 w 211"/>
                <a:gd name="T13" fmla="*/ 222 h 224"/>
                <a:gd name="T14" fmla="*/ 178 w 211"/>
                <a:gd name="T15" fmla="*/ 189 h 224"/>
                <a:gd name="T16" fmla="*/ 211 w 211"/>
                <a:gd name="T17" fmla="*/ 98 h 224"/>
                <a:gd name="T18" fmla="*/ 168 w 211"/>
                <a:gd name="T19" fmla="*/ 6 h 224"/>
                <a:gd name="T20" fmla="*/ 160 w 211"/>
                <a:gd name="T21" fmla="*/ 1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1" h="224">
                  <a:moveTo>
                    <a:pt x="160" y="14"/>
                  </a:moveTo>
                  <a:cubicBezTo>
                    <a:pt x="181" y="39"/>
                    <a:pt x="197" y="65"/>
                    <a:pt x="199" y="98"/>
                  </a:cubicBezTo>
                  <a:cubicBezTo>
                    <a:pt x="200" y="127"/>
                    <a:pt x="189" y="159"/>
                    <a:pt x="169" y="180"/>
                  </a:cubicBezTo>
                  <a:cubicBezTo>
                    <a:pt x="150" y="202"/>
                    <a:pt x="122" y="210"/>
                    <a:pt x="94" y="210"/>
                  </a:cubicBezTo>
                  <a:cubicBezTo>
                    <a:pt x="60" y="210"/>
                    <a:pt x="35" y="193"/>
                    <a:pt x="13" y="169"/>
                  </a:cubicBezTo>
                  <a:cubicBezTo>
                    <a:pt x="8" y="164"/>
                    <a:pt x="0" y="172"/>
                    <a:pt x="5" y="178"/>
                  </a:cubicBezTo>
                  <a:cubicBezTo>
                    <a:pt x="30" y="205"/>
                    <a:pt x="56" y="220"/>
                    <a:pt x="94" y="222"/>
                  </a:cubicBezTo>
                  <a:cubicBezTo>
                    <a:pt x="125" y="224"/>
                    <a:pt x="156" y="211"/>
                    <a:pt x="178" y="189"/>
                  </a:cubicBezTo>
                  <a:cubicBezTo>
                    <a:pt x="201" y="166"/>
                    <a:pt x="211" y="130"/>
                    <a:pt x="211" y="98"/>
                  </a:cubicBezTo>
                  <a:cubicBezTo>
                    <a:pt x="211" y="63"/>
                    <a:pt x="190" y="32"/>
                    <a:pt x="168" y="6"/>
                  </a:cubicBezTo>
                  <a:cubicBezTo>
                    <a:pt x="163" y="0"/>
                    <a:pt x="155" y="9"/>
                    <a:pt x="160" y="14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7"/>
            <p:cNvSpPr>
              <a:spLocks/>
            </p:cNvSpPr>
            <p:nvPr/>
          </p:nvSpPr>
          <p:spPr bwMode="auto">
            <a:xfrm>
              <a:off x="6314" y="1430"/>
              <a:ext cx="110" cy="113"/>
            </a:xfrm>
            <a:custGeom>
              <a:avLst/>
              <a:gdLst>
                <a:gd name="T0" fmla="*/ 8 w 34"/>
                <a:gd name="T1" fmla="*/ 3 h 35"/>
                <a:gd name="T2" fmla="*/ 1 w 34"/>
                <a:gd name="T3" fmla="*/ 20 h 35"/>
                <a:gd name="T4" fmla="*/ 8 w 34"/>
                <a:gd name="T5" fmla="*/ 33 h 35"/>
                <a:gd name="T6" fmla="*/ 23 w 34"/>
                <a:gd name="T7" fmla="*/ 32 h 35"/>
                <a:gd name="T8" fmla="*/ 33 w 34"/>
                <a:gd name="T9" fmla="*/ 16 h 35"/>
                <a:gd name="T10" fmla="*/ 21 w 34"/>
                <a:gd name="T11" fmla="*/ 13 h 35"/>
                <a:gd name="T12" fmla="*/ 20 w 34"/>
                <a:gd name="T13" fmla="*/ 18 h 35"/>
                <a:gd name="T14" fmla="*/ 19 w 34"/>
                <a:gd name="T15" fmla="*/ 20 h 35"/>
                <a:gd name="T16" fmla="*/ 17 w 34"/>
                <a:gd name="T17" fmla="*/ 22 h 35"/>
                <a:gd name="T18" fmla="*/ 16 w 34"/>
                <a:gd name="T19" fmla="*/ 22 h 35"/>
                <a:gd name="T20" fmla="*/ 15 w 34"/>
                <a:gd name="T21" fmla="*/ 23 h 35"/>
                <a:gd name="T22" fmla="*/ 14 w 34"/>
                <a:gd name="T23" fmla="*/ 22 h 35"/>
                <a:gd name="T24" fmla="*/ 13 w 34"/>
                <a:gd name="T25" fmla="*/ 22 h 35"/>
                <a:gd name="T26" fmla="*/ 14 w 34"/>
                <a:gd name="T27" fmla="*/ 22 h 35"/>
                <a:gd name="T28" fmla="*/ 13 w 34"/>
                <a:gd name="T29" fmla="*/ 22 h 35"/>
                <a:gd name="T30" fmla="*/ 13 w 34"/>
                <a:gd name="T31" fmla="*/ 21 h 35"/>
                <a:gd name="T32" fmla="*/ 13 w 34"/>
                <a:gd name="T33" fmla="*/ 21 h 35"/>
                <a:gd name="T34" fmla="*/ 13 w 34"/>
                <a:gd name="T35" fmla="*/ 20 h 35"/>
                <a:gd name="T36" fmla="*/ 13 w 34"/>
                <a:gd name="T37" fmla="*/ 20 h 35"/>
                <a:gd name="T38" fmla="*/ 13 w 34"/>
                <a:gd name="T39" fmla="*/ 19 h 35"/>
                <a:gd name="T40" fmla="*/ 13 w 34"/>
                <a:gd name="T41" fmla="*/ 19 h 35"/>
                <a:gd name="T42" fmla="*/ 13 w 34"/>
                <a:gd name="T43" fmla="*/ 16 h 35"/>
                <a:gd name="T44" fmla="*/ 14 w 34"/>
                <a:gd name="T45" fmla="*/ 16 h 35"/>
                <a:gd name="T46" fmla="*/ 15 w 34"/>
                <a:gd name="T47" fmla="*/ 14 h 35"/>
                <a:gd name="T48" fmla="*/ 16 w 34"/>
                <a:gd name="T49" fmla="*/ 11 h 35"/>
                <a:gd name="T50" fmla="*/ 16 w 34"/>
                <a:gd name="T51" fmla="*/ 3 h 35"/>
                <a:gd name="T52" fmla="*/ 8 w 34"/>
                <a:gd name="T53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" h="35">
                  <a:moveTo>
                    <a:pt x="8" y="3"/>
                  </a:moveTo>
                  <a:cubicBezTo>
                    <a:pt x="4" y="8"/>
                    <a:pt x="0" y="14"/>
                    <a:pt x="1" y="20"/>
                  </a:cubicBezTo>
                  <a:cubicBezTo>
                    <a:pt x="1" y="25"/>
                    <a:pt x="3" y="30"/>
                    <a:pt x="8" y="33"/>
                  </a:cubicBezTo>
                  <a:cubicBezTo>
                    <a:pt x="13" y="35"/>
                    <a:pt x="18" y="35"/>
                    <a:pt x="23" y="32"/>
                  </a:cubicBezTo>
                  <a:cubicBezTo>
                    <a:pt x="28" y="29"/>
                    <a:pt x="31" y="23"/>
                    <a:pt x="33" y="16"/>
                  </a:cubicBezTo>
                  <a:cubicBezTo>
                    <a:pt x="34" y="9"/>
                    <a:pt x="23" y="6"/>
                    <a:pt x="21" y="13"/>
                  </a:cubicBezTo>
                  <a:cubicBezTo>
                    <a:pt x="21" y="15"/>
                    <a:pt x="20" y="17"/>
                    <a:pt x="20" y="18"/>
                  </a:cubicBezTo>
                  <a:cubicBezTo>
                    <a:pt x="19" y="19"/>
                    <a:pt x="18" y="21"/>
                    <a:pt x="19" y="20"/>
                  </a:cubicBezTo>
                  <a:cubicBezTo>
                    <a:pt x="18" y="21"/>
                    <a:pt x="17" y="21"/>
                    <a:pt x="17" y="22"/>
                  </a:cubicBezTo>
                  <a:cubicBezTo>
                    <a:pt x="18" y="21"/>
                    <a:pt x="16" y="22"/>
                    <a:pt x="16" y="22"/>
                  </a:cubicBezTo>
                  <a:cubicBezTo>
                    <a:pt x="17" y="22"/>
                    <a:pt x="15" y="22"/>
                    <a:pt x="15" y="23"/>
                  </a:cubicBezTo>
                  <a:cubicBezTo>
                    <a:pt x="17" y="22"/>
                    <a:pt x="15" y="22"/>
                    <a:pt x="14" y="22"/>
                  </a:cubicBezTo>
                  <a:cubicBezTo>
                    <a:pt x="16" y="23"/>
                    <a:pt x="14" y="22"/>
                    <a:pt x="13" y="22"/>
                  </a:cubicBezTo>
                  <a:cubicBezTo>
                    <a:pt x="16" y="23"/>
                    <a:pt x="12" y="21"/>
                    <a:pt x="14" y="22"/>
                  </a:cubicBezTo>
                  <a:cubicBezTo>
                    <a:pt x="13" y="22"/>
                    <a:pt x="12" y="21"/>
                    <a:pt x="13" y="22"/>
                  </a:cubicBezTo>
                  <a:cubicBezTo>
                    <a:pt x="13" y="22"/>
                    <a:pt x="13" y="22"/>
                    <a:pt x="13" y="21"/>
                  </a:cubicBezTo>
                  <a:cubicBezTo>
                    <a:pt x="12" y="20"/>
                    <a:pt x="13" y="23"/>
                    <a:pt x="13" y="21"/>
                  </a:cubicBezTo>
                  <a:cubicBezTo>
                    <a:pt x="13" y="21"/>
                    <a:pt x="13" y="21"/>
                    <a:pt x="13" y="20"/>
                  </a:cubicBezTo>
                  <a:cubicBezTo>
                    <a:pt x="12" y="19"/>
                    <a:pt x="13" y="22"/>
                    <a:pt x="13" y="20"/>
                  </a:cubicBezTo>
                  <a:cubicBezTo>
                    <a:pt x="12" y="20"/>
                    <a:pt x="12" y="20"/>
                    <a:pt x="13" y="19"/>
                  </a:cubicBezTo>
                  <a:cubicBezTo>
                    <a:pt x="13" y="18"/>
                    <a:pt x="12" y="21"/>
                    <a:pt x="13" y="19"/>
                  </a:cubicBezTo>
                  <a:cubicBezTo>
                    <a:pt x="13" y="18"/>
                    <a:pt x="13" y="17"/>
                    <a:pt x="13" y="16"/>
                  </a:cubicBezTo>
                  <a:cubicBezTo>
                    <a:pt x="13" y="17"/>
                    <a:pt x="13" y="17"/>
                    <a:pt x="14" y="16"/>
                  </a:cubicBezTo>
                  <a:cubicBezTo>
                    <a:pt x="14" y="15"/>
                    <a:pt x="14" y="15"/>
                    <a:pt x="15" y="14"/>
                  </a:cubicBezTo>
                  <a:cubicBezTo>
                    <a:pt x="15" y="13"/>
                    <a:pt x="16" y="12"/>
                    <a:pt x="16" y="11"/>
                  </a:cubicBezTo>
                  <a:cubicBezTo>
                    <a:pt x="19" y="9"/>
                    <a:pt x="19" y="5"/>
                    <a:pt x="16" y="3"/>
                  </a:cubicBezTo>
                  <a:cubicBezTo>
                    <a:pt x="14" y="1"/>
                    <a:pt x="10" y="0"/>
                    <a:pt x="8" y="3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8"/>
            <p:cNvSpPr>
              <a:spLocks/>
            </p:cNvSpPr>
            <p:nvPr/>
          </p:nvSpPr>
          <p:spPr bwMode="auto">
            <a:xfrm>
              <a:off x="6165" y="1443"/>
              <a:ext cx="344" cy="216"/>
            </a:xfrm>
            <a:custGeom>
              <a:avLst/>
              <a:gdLst>
                <a:gd name="T0" fmla="*/ 52 w 106"/>
                <a:gd name="T1" fmla="*/ 7 h 67"/>
                <a:gd name="T2" fmla="*/ 8 w 106"/>
                <a:gd name="T3" fmla="*/ 15 h 67"/>
                <a:gd name="T4" fmla="*/ 38 w 106"/>
                <a:gd name="T5" fmla="*/ 51 h 67"/>
                <a:gd name="T6" fmla="*/ 89 w 106"/>
                <a:gd name="T7" fmla="*/ 59 h 67"/>
                <a:gd name="T8" fmla="*/ 76 w 106"/>
                <a:gd name="T9" fmla="*/ 19 h 67"/>
                <a:gd name="T10" fmla="*/ 67 w 106"/>
                <a:gd name="T11" fmla="*/ 28 h 67"/>
                <a:gd name="T12" fmla="*/ 78 w 106"/>
                <a:gd name="T13" fmla="*/ 50 h 67"/>
                <a:gd name="T14" fmla="*/ 44 w 106"/>
                <a:gd name="T15" fmla="*/ 41 h 67"/>
                <a:gd name="T16" fmla="*/ 19 w 106"/>
                <a:gd name="T17" fmla="*/ 22 h 67"/>
                <a:gd name="T18" fmla="*/ 49 w 106"/>
                <a:gd name="T19" fmla="*/ 19 h 67"/>
                <a:gd name="T20" fmla="*/ 52 w 106"/>
                <a:gd name="T21" fmla="*/ 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6" h="67">
                  <a:moveTo>
                    <a:pt x="52" y="7"/>
                  </a:moveTo>
                  <a:cubicBezTo>
                    <a:pt x="40" y="4"/>
                    <a:pt x="15" y="0"/>
                    <a:pt x="8" y="15"/>
                  </a:cubicBezTo>
                  <a:cubicBezTo>
                    <a:pt x="0" y="33"/>
                    <a:pt x="26" y="46"/>
                    <a:pt x="38" y="51"/>
                  </a:cubicBezTo>
                  <a:cubicBezTo>
                    <a:pt x="52" y="58"/>
                    <a:pt x="74" y="67"/>
                    <a:pt x="89" y="59"/>
                  </a:cubicBezTo>
                  <a:cubicBezTo>
                    <a:pt x="106" y="49"/>
                    <a:pt x="84" y="26"/>
                    <a:pt x="76" y="19"/>
                  </a:cubicBezTo>
                  <a:cubicBezTo>
                    <a:pt x="70" y="14"/>
                    <a:pt x="61" y="23"/>
                    <a:pt x="67" y="28"/>
                  </a:cubicBezTo>
                  <a:cubicBezTo>
                    <a:pt x="71" y="30"/>
                    <a:pt x="91" y="48"/>
                    <a:pt x="78" y="50"/>
                  </a:cubicBezTo>
                  <a:cubicBezTo>
                    <a:pt x="67" y="51"/>
                    <a:pt x="54" y="45"/>
                    <a:pt x="44" y="41"/>
                  </a:cubicBezTo>
                  <a:cubicBezTo>
                    <a:pt x="37" y="38"/>
                    <a:pt x="20" y="31"/>
                    <a:pt x="19" y="22"/>
                  </a:cubicBezTo>
                  <a:cubicBezTo>
                    <a:pt x="18" y="13"/>
                    <a:pt x="45" y="18"/>
                    <a:pt x="49" y="19"/>
                  </a:cubicBezTo>
                  <a:cubicBezTo>
                    <a:pt x="57" y="20"/>
                    <a:pt x="60" y="9"/>
                    <a:pt x="52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9"/>
            <p:cNvSpPr>
              <a:spLocks/>
            </p:cNvSpPr>
            <p:nvPr/>
          </p:nvSpPr>
          <p:spPr bwMode="auto">
            <a:xfrm>
              <a:off x="6567" y="857"/>
              <a:ext cx="282" cy="282"/>
            </a:xfrm>
            <a:custGeom>
              <a:avLst/>
              <a:gdLst>
                <a:gd name="T0" fmla="*/ 38 w 87"/>
                <a:gd name="T1" fmla="*/ 7 h 87"/>
                <a:gd name="T2" fmla="*/ 13 w 87"/>
                <a:gd name="T3" fmla="*/ 35 h 87"/>
                <a:gd name="T4" fmla="*/ 2 w 87"/>
                <a:gd name="T5" fmla="*/ 56 h 87"/>
                <a:gd name="T6" fmla="*/ 27 w 87"/>
                <a:gd name="T7" fmla="*/ 79 h 87"/>
                <a:gd name="T8" fmla="*/ 80 w 87"/>
                <a:gd name="T9" fmla="*/ 86 h 87"/>
                <a:gd name="T10" fmla="*/ 80 w 87"/>
                <a:gd name="T11" fmla="*/ 74 h 87"/>
                <a:gd name="T12" fmla="*/ 38 w 87"/>
                <a:gd name="T13" fmla="*/ 70 h 87"/>
                <a:gd name="T14" fmla="*/ 16 w 87"/>
                <a:gd name="T15" fmla="*/ 48 h 87"/>
                <a:gd name="T16" fmla="*/ 48 w 87"/>
                <a:gd name="T17" fmla="*/ 13 h 87"/>
                <a:gd name="T18" fmla="*/ 38 w 87"/>
                <a:gd name="T19" fmla="*/ 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7" h="87">
                  <a:moveTo>
                    <a:pt x="38" y="7"/>
                  </a:moveTo>
                  <a:cubicBezTo>
                    <a:pt x="33" y="19"/>
                    <a:pt x="22" y="26"/>
                    <a:pt x="13" y="35"/>
                  </a:cubicBezTo>
                  <a:cubicBezTo>
                    <a:pt x="7" y="40"/>
                    <a:pt x="0" y="47"/>
                    <a:pt x="2" y="56"/>
                  </a:cubicBezTo>
                  <a:cubicBezTo>
                    <a:pt x="5" y="67"/>
                    <a:pt x="17" y="75"/>
                    <a:pt x="27" y="79"/>
                  </a:cubicBezTo>
                  <a:cubicBezTo>
                    <a:pt x="44" y="86"/>
                    <a:pt x="62" y="84"/>
                    <a:pt x="80" y="86"/>
                  </a:cubicBezTo>
                  <a:cubicBezTo>
                    <a:pt x="87" y="87"/>
                    <a:pt x="87" y="75"/>
                    <a:pt x="80" y="74"/>
                  </a:cubicBezTo>
                  <a:cubicBezTo>
                    <a:pt x="66" y="72"/>
                    <a:pt x="52" y="73"/>
                    <a:pt x="38" y="70"/>
                  </a:cubicBezTo>
                  <a:cubicBezTo>
                    <a:pt x="31" y="68"/>
                    <a:pt x="8" y="59"/>
                    <a:pt x="16" y="48"/>
                  </a:cubicBezTo>
                  <a:cubicBezTo>
                    <a:pt x="26" y="35"/>
                    <a:pt x="42" y="29"/>
                    <a:pt x="48" y="13"/>
                  </a:cubicBezTo>
                  <a:cubicBezTo>
                    <a:pt x="51" y="6"/>
                    <a:pt x="41" y="0"/>
                    <a:pt x="38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10"/>
            <p:cNvSpPr>
              <a:spLocks/>
            </p:cNvSpPr>
            <p:nvPr/>
          </p:nvSpPr>
          <p:spPr bwMode="auto">
            <a:xfrm>
              <a:off x="6466" y="1093"/>
              <a:ext cx="379" cy="379"/>
            </a:xfrm>
            <a:custGeom>
              <a:avLst/>
              <a:gdLst>
                <a:gd name="T0" fmla="*/ 109 w 117"/>
                <a:gd name="T1" fmla="*/ 40 h 117"/>
                <a:gd name="T2" fmla="*/ 42 w 117"/>
                <a:gd name="T3" fmla="*/ 7 h 117"/>
                <a:gd name="T4" fmla="*/ 12 w 117"/>
                <a:gd name="T5" fmla="*/ 16 h 117"/>
                <a:gd name="T6" fmla="*/ 16 w 117"/>
                <a:gd name="T7" fmla="*/ 33 h 117"/>
                <a:gd name="T8" fmla="*/ 23 w 117"/>
                <a:gd name="T9" fmla="*/ 43 h 117"/>
                <a:gd name="T10" fmla="*/ 30 w 117"/>
                <a:gd name="T11" fmla="*/ 63 h 117"/>
                <a:gd name="T12" fmla="*/ 15 w 117"/>
                <a:gd name="T13" fmla="*/ 110 h 117"/>
                <a:gd name="T14" fmla="*/ 23 w 117"/>
                <a:gd name="T15" fmla="*/ 102 h 117"/>
                <a:gd name="T16" fmla="*/ 48 w 117"/>
                <a:gd name="T17" fmla="*/ 58 h 117"/>
                <a:gd name="T18" fmla="*/ 28 w 117"/>
                <a:gd name="T19" fmla="*/ 30 h 117"/>
                <a:gd name="T20" fmla="*/ 34 w 117"/>
                <a:gd name="T21" fmla="*/ 17 h 117"/>
                <a:gd name="T22" fmla="*/ 61 w 117"/>
                <a:gd name="T23" fmla="*/ 31 h 117"/>
                <a:gd name="T24" fmla="*/ 106 w 117"/>
                <a:gd name="T25" fmla="*/ 52 h 117"/>
                <a:gd name="T26" fmla="*/ 109 w 117"/>
                <a:gd name="T27" fmla="*/ 4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7" h="117">
                  <a:moveTo>
                    <a:pt x="109" y="40"/>
                  </a:moveTo>
                  <a:cubicBezTo>
                    <a:pt x="84" y="34"/>
                    <a:pt x="66" y="16"/>
                    <a:pt x="42" y="7"/>
                  </a:cubicBezTo>
                  <a:cubicBezTo>
                    <a:pt x="33" y="4"/>
                    <a:pt x="13" y="0"/>
                    <a:pt x="12" y="16"/>
                  </a:cubicBezTo>
                  <a:cubicBezTo>
                    <a:pt x="11" y="22"/>
                    <a:pt x="13" y="28"/>
                    <a:pt x="16" y="33"/>
                  </a:cubicBezTo>
                  <a:cubicBezTo>
                    <a:pt x="18" y="37"/>
                    <a:pt x="20" y="40"/>
                    <a:pt x="23" y="43"/>
                  </a:cubicBezTo>
                  <a:cubicBezTo>
                    <a:pt x="29" y="51"/>
                    <a:pt x="39" y="53"/>
                    <a:pt x="30" y="63"/>
                  </a:cubicBezTo>
                  <a:cubicBezTo>
                    <a:pt x="16" y="78"/>
                    <a:pt x="0" y="91"/>
                    <a:pt x="15" y="110"/>
                  </a:cubicBezTo>
                  <a:cubicBezTo>
                    <a:pt x="20" y="117"/>
                    <a:pt x="28" y="108"/>
                    <a:pt x="23" y="102"/>
                  </a:cubicBezTo>
                  <a:cubicBezTo>
                    <a:pt x="11" y="86"/>
                    <a:pt x="47" y="72"/>
                    <a:pt x="48" y="58"/>
                  </a:cubicBezTo>
                  <a:cubicBezTo>
                    <a:pt x="48" y="45"/>
                    <a:pt x="35" y="39"/>
                    <a:pt x="28" y="30"/>
                  </a:cubicBezTo>
                  <a:cubicBezTo>
                    <a:pt x="22" y="22"/>
                    <a:pt x="21" y="14"/>
                    <a:pt x="34" y="17"/>
                  </a:cubicBezTo>
                  <a:cubicBezTo>
                    <a:pt x="44" y="19"/>
                    <a:pt x="53" y="26"/>
                    <a:pt x="61" y="31"/>
                  </a:cubicBezTo>
                  <a:cubicBezTo>
                    <a:pt x="75" y="40"/>
                    <a:pt x="89" y="48"/>
                    <a:pt x="106" y="52"/>
                  </a:cubicBezTo>
                  <a:cubicBezTo>
                    <a:pt x="113" y="53"/>
                    <a:pt x="117" y="42"/>
                    <a:pt x="109" y="40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11"/>
            <p:cNvSpPr>
              <a:spLocks/>
            </p:cNvSpPr>
            <p:nvPr/>
          </p:nvSpPr>
          <p:spPr bwMode="auto">
            <a:xfrm>
              <a:off x="6308" y="825"/>
              <a:ext cx="285" cy="178"/>
            </a:xfrm>
            <a:custGeom>
              <a:avLst/>
              <a:gdLst>
                <a:gd name="T0" fmla="*/ 75 w 88"/>
                <a:gd name="T1" fmla="*/ 7 h 55"/>
                <a:gd name="T2" fmla="*/ 63 w 88"/>
                <a:gd name="T3" fmla="*/ 25 h 55"/>
                <a:gd name="T4" fmla="*/ 47 w 88"/>
                <a:gd name="T5" fmla="*/ 19 h 55"/>
                <a:gd name="T6" fmla="*/ 36 w 88"/>
                <a:gd name="T7" fmla="*/ 28 h 55"/>
                <a:gd name="T8" fmla="*/ 33 w 88"/>
                <a:gd name="T9" fmla="*/ 38 h 55"/>
                <a:gd name="T10" fmla="*/ 14 w 88"/>
                <a:gd name="T11" fmla="*/ 28 h 55"/>
                <a:gd name="T12" fmla="*/ 4 w 88"/>
                <a:gd name="T13" fmla="*/ 35 h 55"/>
                <a:gd name="T14" fmla="*/ 29 w 88"/>
                <a:gd name="T15" fmla="*/ 53 h 55"/>
                <a:gd name="T16" fmla="*/ 41 w 88"/>
                <a:gd name="T17" fmla="*/ 47 h 55"/>
                <a:gd name="T18" fmla="*/ 52 w 88"/>
                <a:gd name="T19" fmla="*/ 32 h 55"/>
                <a:gd name="T20" fmla="*/ 76 w 88"/>
                <a:gd name="T21" fmla="*/ 38 h 55"/>
                <a:gd name="T22" fmla="*/ 87 w 88"/>
                <a:gd name="T23" fmla="*/ 7 h 55"/>
                <a:gd name="T24" fmla="*/ 75 w 88"/>
                <a:gd name="T25" fmla="*/ 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" h="55">
                  <a:moveTo>
                    <a:pt x="75" y="7"/>
                  </a:moveTo>
                  <a:cubicBezTo>
                    <a:pt x="75" y="14"/>
                    <a:pt x="73" y="35"/>
                    <a:pt x="63" y="25"/>
                  </a:cubicBezTo>
                  <a:cubicBezTo>
                    <a:pt x="58" y="21"/>
                    <a:pt x="54" y="18"/>
                    <a:pt x="47" y="19"/>
                  </a:cubicBezTo>
                  <a:cubicBezTo>
                    <a:pt x="42" y="19"/>
                    <a:pt x="38" y="23"/>
                    <a:pt x="36" y="28"/>
                  </a:cubicBezTo>
                  <a:cubicBezTo>
                    <a:pt x="34" y="31"/>
                    <a:pt x="34" y="34"/>
                    <a:pt x="33" y="38"/>
                  </a:cubicBezTo>
                  <a:cubicBezTo>
                    <a:pt x="29" y="50"/>
                    <a:pt x="15" y="31"/>
                    <a:pt x="14" y="28"/>
                  </a:cubicBezTo>
                  <a:cubicBezTo>
                    <a:pt x="10" y="22"/>
                    <a:pt x="0" y="28"/>
                    <a:pt x="4" y="35"/>
                  </a:cubicBezTo>
                  <a:cubicBezTo>
                    <a:pt x="8" y="44"/>
                    <a:pt x="18" y="55"/>
                    <a:pt x="29" y="53"/>
                  </a:cubicBezTo>
                  <a:cubicBezTo>
                    <a:pt x="34" y="52"/>
                    <a:pt x="39" y="51"/>
                    <a:pt x="41" y="47"/>
                  </a:cubicBezTo>
                  <a:cubicBezTo>
                    <a:pt x="43" y="44"/>
                    <a:pt x="47" y="27"/>
                    <a:pt x="52" y="32"/>
                  </a:cubicBezTo>
                  <a:cubicBezTo>
                    <a:pt x="60" y="38"/>
                    <a:pt x="66" y="43"/>
                    <a:pt x="76" y="38"/>
                  </a:cubicBezTo>
                  <a:cubicBezTo>
                    <a:pt x="85" y="33"/>
                    <a:pt x="88" y="17"/>
                    <a:pt x="87" y="7"/>
                  </a:cubicBezTo>
                  <a:cubicBezTo>
                    <a:pt x="86" y="0"/>
                    <a:pt x="74" y="0"/>
                    <a:pt x="75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12"/>
            <p:cNvSpPr>
              <a:spLocks/>
            </p:cNvSpPr>
            <p:nvPr/>
          </p:nvSpPr>
          <p:spPr bwMode="auto">
            <a:xfrm>
              <a:off x="6256" y="977"/>
              <a:ext cx="210" cy="430"/>
            </a:xfrm>
            <a:custGeom>
              <a:avLst/>
              <a:gdLst>
                <a:gd name="T0" fmla="*/ 2 w 65"/>
                <a:gd name="T1" fmla="*/ 11 h 133"/>
                <a:gd name="T2" fmla="*/ 17 w 65"/>
                <a:gd name="T3" fmla="*/ 29 h 133"/>
                <a:gd name="T4" fmla="*/ 43 w 65"/>
                <a:gd name="T5" fmla="*/ 54 h 133"/>
                <a:gd name="T6" fmla="*/ 26 w 65"/>
                <a:gd name="T7" fmla="*/ 79 h 133"/>
                <a:gd name="T8" fmla="*/ 30 w 65"/>
                <a:gd name="T9" fmla="*/ 88 h 133"/>
                <a:gd name="T10" fmla="*/ 23 w 65"/>
                <a:gd name="T11" fmla="*/ 119 h 133"/>
                <a:gd name="T12" fmla="*/ 32 w 65"/>
                <a:gd name="T13" fmla="*/ 128 h 133"/>
                <a:gd name="T14" fmla="*/ 49 w 65"/>
                <a:gd name="T15" fmla="*/ 92 h 133"/>
                <a:gd name="T16" fmla="*/ 40 w 65"/>
                <a:gd name="T17" fmla="*/ 81 h 133"/>
                <a:gd name="T18" fmla="*/ 57 w 65"/>
                <a:gd name="T19" fmla="*/ 56 h 133"/>
                <a:gd name="T20" fmla="*/ 54 w 65"/>
                <a:gd name="T21" fmla="*/ 29 h 133"/>
                <a:gd name="T22" fmla="*/ 13 w 65"/>
                <a:gd name="T23" fmla="*/ 8 h 133"/>
                <a:gd name="T24" fmla="*/ 2 w 65"/>
                <a:gd name="T25" fmla="*/ 1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5" h="133">
                  <a:moveTo>
                    <a:pt x="2" y="11"/>
                  </a:moveTo>
                  <a:cubicBezTo>
                    <a:pt x="4" y="19"/>
                    <a:pt x="8" y="26"/>
                    <a:pt x="17" y="29"/>
                  </a:cubicBezTo>
                  <a:cubicBezTo>
                    <a:pt x="26" y="33"/>
                    <a:pt x="61" y="35"/>
                    <a:pt x="43" y="54"/>
                  </a:cubicBezTo>
                  <a:cubicBezTo>
                    <a:pt x="36" y="61"/>
                    <a:pt x="26" y="69"/>
                    <a:pt x="26" y="79"/>
                  </a:cubicBezTo>
                  <a:cubicBezTo>
                    <a:pt x="26" y="82"/>
                    <a:pt x="27" y="86"/>
                    <a:pt x="30" y="88"/>
                  </a:cubicBezTo>
                  <a:cubicBezTo>
                    <a:pt x="40" y="99"/>
                    <a:pt x="34" y="111"/>
                    <a:pt x="23" y="119"/>
                  </a:cubicBezTo>
                  <a:cubicBezTo>
                    <a:pt x="17" y="124"/>
                    <a:pt x="26" y="133"/>
                    <a:pt x="32" y="128"/>
                  </a:cubicBezTo>
                  <a:cubicBezTo>
                    <a:pt x="43" y="119"/>
                    <a:pt x="55" y="108"/>
                    <a:pt x="49" y="92"/>
                  </a:cubicBezTo>
                  <a:cubicBezTo>
                    <a:pt x="47" y="88"/>
                    <a:pt x="43" y="85"/>
                    <a:pt x="40" y="81"/>
                  </a:cubicBezTo>
                  <a:cubicBezTo>
                    <a:pt x="34" y="75"/>
                    <a:pt x="54" y="60"/>
                    <a:pt x="57" y="56"/>
                  </a:cubicBezTo>
                  <a:cubicBezTo>
                    <a:pt x="65" y="46"/>
                    <a:pt x="62" y="37"/>
                    <a:pt x="54" y="29"/>
                  </a:cubicBezTo>
                  <a:cubicBezTo>
                    <a:pt x="42" y="18"/>
                    <a:pt x="17" y="26"/>
                    <a:pt x="13" y="8"/>
                  </a:cubicBezTo>
                  <a:cubicBezTo>
                    <a:pt x="12" y="0"/>
                    <a:pt x="0" y="3"/>
                    <a:pt x="2" y="11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26" name="Group 15"/>
          <p:cNvGrpSpPr>
            <a:grpSpLocks noChangeAspect="1"/>
          </p:cNvGrpSpPr>
          <p:nvPr/>
        </p:nvGrpSpPr>
        <p:grpSpPr bwMode="auto">
          <a:xfrm>
            <a:off x="9688513" y="4402138"/>
            <a:ext cx="1065212" cy="1203325"/>
            <a:chOff x="6103" y="2773"/>
            <a:chExt cx="671" cy="758"/>
          </a:xfrm>
        </p:grpSpPr>
        <p:sp>
          <p:nvSpPr>
            <p:cNvPr id="27" name="AutoShape 14"/>
            <p:cNvSpPr>
              <a:spLocks noChangeAspect="1" noChangeArrowheads="1" noTextEdit="1"/>
            </p:cNvSpPr>
            <p:nvPr/>
          </p:nvSpPr>
          <p:spPr bwMode="auto">
            <a:xfrm>
              <a:off x="6103" y="2773"/>
              <a:ext cx="671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16"/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17"/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18"/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19"/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0"/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21"/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2"/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23"/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24"/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5104388" y="4850557"/>
            <a:ext cx="1983235" cy="468000"/>
            <a:chOff x="5104388" y="4810129"/>
            <a:chExt cx="1983235" cy="468000"/>
          </a:xfrm>
        </p:grpSpPr>
        <p:sp>
          <p:nvSpPr>
            <p:cNvPr id="37" name="任意多边形 36"/>
            <p:cNvSpPr/>
            <p:nvPr/>
          </p:nvSpPr>
          <p:spPr>
            <a:xfrm>
              <a:off x="5250453" y="4810129"/>
              <a:ext cx="1691094" cy="468000"/>
            </a:xfrm>
            <a:custGeom>
              <a:avLst/>
              <a:gdLst>
                <a:gd name="connsiteX0" fmla="*/ 22225 w 3025775"/>
                <a:gd name="connsiteY0" fmla="*/ 34925 h 809625"/>
                <a:gd name="connsiteX1" fmla="*/ 0 w 3025775"/>
                <a:gd name="connsiteY1" fmla="*/ 581025 h 809625"/>
                <a:gd name="connsiteX2" fmla="*/ 3175 w 3025775"/>
                <a:gd name="connsiteY2" fmla="*/ 762000 h 809625"/>
                <a:gd name="connsiteX3" fmla="*/ 63500 w 3025775"/>
                <a:gd name="connsiteY3" fmla="*/ 809625 h 809625"/>
                <a:gd name="connsiteX4" fmla="*/ 2936875 w 3025775"/>
                <a:gd name="connsiteY4" fmla="*/ 752475 h 809625"/>
                <a:gd name="connsiteX5" fmla="*/ 3022600 w 3025775"/>
                <a:gd name="connsiteY5" fmla="*/ 717550 h 809625"/>
                <a:gd name="connsiteX6" fmla="*/ 3025775 w 3025775"/>
                <a:gd name="connsiteY6" fmla="*/ 660400 h 809625"/>
                <a:gd name="connsiteX7" fmla="*/ 3003550 w 3025775"/>
                <a:gd name="connsiteY7" fmla="*/ 50800 h 809625"/>
                <a:gd name="connsiteX8" fmla="*/ 2946400 w 3025775"/>
                <a:gd name="connsiteY8" fmla="*/ 9525 h 809625"/>
                <a:gd name="connsiteX9" fmla="*/ 2419350 w 3025775"/>
                <a:gd name="connsiteY9" fmla="*/ 0 h 809625"/>
                <a:gd name="connsiteX10" fmla="*/ 22225 w 3025775"/>
                <a:gd name="connsiteY10" fmla="*/ 349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25775" h="809625">
                  <a:moveTo>
                    <a:pt x="22225" y="34925"/>
                  </a:moveTo>
                  <a:lnTo>
                    <a:pt x="0" y="581025"/>
                  </a:lnTo>
                  <a:cubicBezTo>
                    <a:pt x="1058" y="641350"/>
                    <a:pt x="2117" y="701675"/>
                    <a:pt x="3175" y="762000"/>
                  </a:cubicBezTo>
                  <a:lnTo>
                    <a:pt x="63500" y="809625"/>
                  </a:lnTo>
                  <a:lnTo>
                    <a:pt x="2936875" y="752475"/>
                  </a:lnTo>
                  <a:lnTo>
                    <a:pt x="3022600" y="717550"/>
                  </a:lnTo>
                  <a:lnTo>
                    <a:pt x="3025775" y="660400"/>
                  </a:lnTo>
                  <a:lnTo>
                    <a:pt x="3003550" y="50800"/>
                  </a:lnTo>
                  <a:lnTo>
                    <a:pt x="2946400" y="9525"/>
                  </a:lnTo>
                  <a:lnTo>
                    <a:pt x="2419350" y="0"/>
                  </a:lnTo>
                  <a:lnTo>
                    <a:pt x="22225" y="34925"/>
                  </a:lnTo>
                  <a:close/>
                </a:path>
              </a:pathLst>
            </a:custGeom>
            <a:noFill/>
            <a:ln w="19050">
              <a:solidFill>
                <a:srgbClr val="FFE88B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Roboto" pitchFamily="2" charset="0"/>
              </a:endParaRP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5104388" y="4846139"/>
              <a:ext cx="19832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1600" dirty="0" smtClean="0">
                  <a:solidFill>
                    <a:srgbClr val="FFE88B"/>
                  </a:solidFill>
                  <a:latin typeface="Roboto" pitchFamily="2" charset="0"/>
                  <a:ea typeface="汉仪喵魂体W" panose="00020600040101010101" pitchFamily="18" charset="-122"/>
                </a:rPr>
                <a:t>GV: NGUYỄN DIỆU LINH</a:t>
              </a:r>
              <a:r>
                <a:rPr lang="vi-VN" altLang="zh-CN" sz="1600" dirty="0" smtClean="0">
                  <a:solidFill>
                    <a:srgbClr val="FFE88B"/>
                  </a:solidFill>
                  <a:latin typeface="Roboto" pitchFamily="2" charset="0"/>
                  <a:ea typeface="汉仪喵魂体W" panose="00020600040101010101" pitchFamily="18" charset="-122"/>
                </a:rPr>
                <a:t>:</a:t>
              </a:r>
              <a:endParaRPr lang="zh-CN" altLang="en-US" sz="1600" dirty="0">
                <a:solidFill>
                  <a:srgbClr val="FFE88B"/>
                </a:solidFill>
                <a:latin typeface="Roboto" pitchFamily="2" charset="0"/>
                <a:ea typeface="汉仪喵魂体W" panose="00020600040101010101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846409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3" presetClass="entr" presetSubtype="528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52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53" presetClass="entr" presetSubtype="52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53" presetClass="entr" presetSubtype="528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53" presetClass="entr" presetSubtype="528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53" presetClass="entr" presetSubtype="52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5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600"/>
                            </p:stCondLst>
                            <p:childTnLst>
                              <p:par>
                                <p:cTn id="9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600"/>
                            </p:stCondLst>
                            <p:childTnLst>
                              <p:par>
                                <p:cTn id="9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100"/>
                            </p:stCondLst>
                            <p:childTnLst>
                              <p:par>
                                <p:cTn id="10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9"/>
          <p:cNvSpPr txBox="1">
            <a:spLocks noChangeArrowheads="1"/>
          </p:cNvSpPr>
          <p:nvPr/>
        </p:nvSpPr>
        <p:spPr bwMode="auto">
          <a:xfrm>
            <a:off x="692726" y="638173"/>
            <a:ext cx="563187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u="sng" dirty="0" err="1"/>
              <a:t>Ví</a:t>
            </a:r>
            <a:r>
              <a:rPr lang="en-US" sz="2800" u="sng" dirty="0"/>
              <a:t> </a:t>
            </a:r>
            <a:r>
              <a:rPr lang="en-US" sz="2800" u="sng" dirty="0" err="1"/>
              <a:t>dụ</a:t>
            </a:r>
            <a:r>
              <a:rPr lang="en-US" sz="2800" u="sng" dirty="0"/>
              <a:t> 2</a:t>
            </a:r>
            <a:r>
              <a:rPr lang="en-US" sz="2800" dirty="0"/>
              <a:t>: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nhẩm</a:t>
            </a:r>
            <a:r>
              <a:rPr lang="en-US" sz="2800" dirty="0"/>
              <a:t> </a:t>
            </a:r>
            <a:r>
              <a:rPr lang="en-US" sz="2800" dirty="0" err="1"/>
              <a:t>nghiệm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phương</a:t>
            </a:r>
            <a:r>
              <a:rPr lang="en-US" sz="2800" dirty="0"/>
              <a:t> </a:t>
            </a:r>
            <a:r>
              <a:rPr lang="en-US" sz="2800" dirty="0" err="1"/>
              <a:t>trình</a:t>
            </a:r>
            <a:r>
              <a:rPr lang="en-US" sz="2800" dirty="0"/>
              <a:t>  x</a:t>
            </a:r>
            <a:r>
              <a:rPr lang="en-US" sz="2800" baseline="30000" dirty="0"/>
              <a:t>2</a:t>
            </a:r>
            <a:r>
              <a:rPr lang="en-US" sz="2800" dirty="0"/>
              <a:t> -5x+6 = 0.</a:t>
            </a:r>
          </a:p>
        </p:txBody>
      </p:sp>
      <p:sp>
        <p:nvSpPr>
          <p:cNvPr id="6" name="Text Box 40"/>
          <p:cNvSpPr txBox="1">
            <a:spLocks noChangeArrowheads="1"/>
          </p:cNvSpPr>
          <p:nvPr/>
        </p:nvSpPr>
        <p:spPr bwMode="auto">
          <a:xfrm>
            <a:off x="2431469" y="1739218"/>
            <a:ext cx="106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FF00"/>
                </a:solidFill>
              </a:rPr>
              <a:t>GIẢI</a:t>
            </a:r>
          </a:p>
        </p:txBody>
      </p:sp>
      <p:sp>
        <p:nvSpPr>
          <p:cNvPr id="7" name="Rectangle 41"/>
          <p:cNvSpPr>
            <a:spLocks noChangeArrowheads="1"/>
          </p:cNvSpPr>
          <p:nvPr/>
        </p:nvSpPr>
        <p:spPr bwMode="auto">
          <a:xfrm>
            <a:off x="692725" y="2368897"/>
            <a:ext cx="563187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Vì</a:t>
            </a:r>
            <a:r>
              <a:rPr lang="en-US" sz="2800" dirty="0">
                <a:solidFill>
                  <a:srgbClr val="FFFF00"/>
                </a:solidFill>
              </a:rPr>
              <a:t> 2 + 3 = 5;  2.3 = </a:t>
            </a:r>
            <a:r>
              <a:rPr lang="en-US" sz="2800" dirty="0" smtClean="0">
                <a:solidFill>
                  <a:srgbClr val="FFFF00"/>
                </a:solidFill>
              </a:rPr>
              <a:t>6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nên</a:t>
            </a:r>
            <a:r>
              <a:rPr lang="en-US" sz="2800" dirty="0">
                <a:solidFill>
                  <a:srgbClr val="FFFF00"/>
                </a:solidFill>
              </a:rPr>
              <a:t>  x</a:t>
            </a:r>
            <a:r>
              <a:rPr lang="en-US" sz="2800" baseline="-25000" dirty="0">
                <a:solidFill>
                  <a:srgbClr val="FFFF00"/>
                </a:solidFill>
              </a:rPr>
              <a:t>1</a:t>
            </a:r>
            <a:r>
              <a:rPr lang="en-US" sz="2800" dirty="0">
                <a:solidFill>
                  <a:srgbClr val="FFFF00"/>
                </a:solidFill>
              </a:rPr>
              <a:t> = 2,  x</a:t>
            </a:r>
            <a:r>
              <a:rPr lang="en-US" sz="2800" baseline="-25000" dirty="0">
                <a:solidFill>
                  <a:srgbClr val="FFFF00"/>
                </a:solidFill>
              </a:rPr>
              <a:t>2</a:t>
            </a:r>
            <a:r>
              <a:rPr lang="en-US" sz="2800" dirty="0">
                <a:solidFill>
                  <a:srgbClr val="FFFF00"/>
                </a:solidFill>
              </a:rPr>
              <a:t> = 3 </a:t>
            </a:r>
            <a:r>
              <a:rPr lang="en-US" sz="2800" dirty="0" err="1">
                <a:solidFill>
                  <a:srgbClr val="FFFF00"/>
                </a:solidFill>
              </a:rPr>
              <a:t>là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hai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nghiệm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của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phương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trình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đã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cho</a:t>
            </a:r>
            <a:r>
              <a:rPr lang="en-US" sz="2800" dirty="0">
                <a:solidFill>
                  <a:srgbClr val="FFFF00"/>
                </a:solidFill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199907" y="817418"/>
            <a:ext cx="124691" cy="5486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6458887" y="638173"/>
            <a:ext cx="5511439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u="sng" dirty="0" err="1">
                <a:solidFill>
                  <a:srgbClr val="00FFCC"/>
                </a:solidFill>
                <a:latin typeface="Times New Roman" pitchFamily="18" charset="0"/>
              </a:rPr>
              <a:t>Bài</a:t>
            </a:r>
            <a:r>
              <a:rPr lang="en-US" sz="2800" u="sng" dirty="0">
                <a:solidFill>
                  <a:srgbClr val="00FFCC"/>
                </a:solidFill>
                <a:latin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FFCC"/>
                </a:solidFill>
                <a:latin typeface="Times New Roman" pitchFamily="18" charset="0"/>
              </a:rPr>
              <a:t>tập</a:t>
            </a:r>
            <a:r>
              <a:rPr lang="en-US" sz="2800" u="sng" dirty="0">
                <a:solidFill>
                  <a:srgbClr val="00FFCC"/>
                </a:solidFill>
                <a:latin typeface="Times New Roman" pitchFamily="18" charset="0"/>
              </a:rPr>
              <a:t> 4 (</a:t>
            </a:r>
            <a:r>
              <a:rPr lang="en-US" sz="2800" u="sng" dirty="0" err="1">
                <a:solidFill>
                  <a:srgbClr val="00FFCC"/>
                </a:solidFill>
                <a:latin typeface="Times New Roman" pitchFamily="18" charset="0"/>
              </a:rPr>
              <a:t>Bài</a:t>
            </a:r>
            <a:r>
              <a:rPr lang="en-US" sz="2800" u="sng" dirty="0">
                <a:solidFill>
                  <a:srgbClr val="00FFCC"/>
                </a:solidFill>
                <a:latin typeface="Times New Roman" pitchFamily="18" charset="0"/>
              </a:rPr>
              <a:t> 27/ SGK).</a:t>
            </a:r>
            <a:r>
              <a:rPr lang="en-US" sz="2800" dirty="0">
                <a:latin typeface="Times New Roman" pitchFamily="18" charset="0"/>
              </a:rPr>
              <a:t>                          </a:t>
            </a:r>
            <a:r>
              <a:rPr lang="en-US" sz="2800" dirty="0" err="1">
                <a:latin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hệ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</a:rPr>
              <a:t> Vi- </a:t>
            </a:r>
            <a:r>
              <a:rPr lang="en-US" sz="2800" dirty="0" err="1">
                <a:latin typeface="Times New Roman" pitchFamily="18" charset="0"/>
              </a:rPr>
              <a:t>ét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nhẩm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nghiệm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11" name="Rectangle 43"/>
          <p:cNvSpPr>
            <a:spLocks noChangeArrowheads="1"/>
          </p:cNvSpPr>
          <p:nvPr/>
        </p:nvSpPr>
        <p:spPr bwMode="auto">
          <a:xfrm>
            <a:off x="7183582" y="2037129"/>
            <a:ext cx="34018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a,</a:t>
            </a:r>
            <a:r>
              <a:rPr lang="en-US" sz="2800" baseline="30000" dirty="0">
                <a:solidFill>
                  <a:schemeClr val="bg1"/>
                </a:solidFill>
                <a:latin typeface="Times New Roman" pitchFamily="18" charset="0"/>
              </a:rPr>
              <a:t>   </a:t>
            </a:r>
            <a:r>
              <a:rPr lang="en-US" sz="2800" b="1" dirty="0">
                <a:solidFill>
                  <a:schemeClr val="bg1"/>
                </a:solidFill>
              </a:rPr>
              <a:t>x</a:t>
            </a:r>
            <a:r>
              <a:rPr lang="en-US" sz="2800" baseline="30000" dirty="0">
                <a:solidFill>
                  <a:schemeClr val="bg1"/>
                </a:solidFill>
                <a:latin typeface="Times New Roman" pitchFamily="18" charset="0"/>
              </a:rPr>
              <a:t> 2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– 7x+12= 0 (1); </a:t>
            </a:r>
          </a:p>
        </p:txBody>
      </p:sp>
      <p:sp>
        <p:nvSpPr>
          <p:cNvPr id="12" name="Text Box 44"/>
          <p:cNvSpPr txBox="1">
            <a:spLocks noChangeArrowheads="1"/>
          </p:cNvSpPr>
          <p:nvPr/>
        </p:nvSpPr>
        <p:spPr bwMode="auto">
          <a:xfrm>
            <a:off x="6448796" y="3560617"/>
            <a:ext cx="5743203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a,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Vì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3 + 4 = 7 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và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 3.4 = 12 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</a:rPr>
              <a:t>nên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 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x</a:t>
            </a:r>
            <a:r>
              <a:rPr lang="en-US" sz="2800" baseline="-25000" dirty="0">
                <a:solidFill>
                  <a:srgbClr val="FFFF00"/>
                </a:solidFill>
                <a:latin typeface="Times New Roman" pitchFamily="18" charset="0"/>
              </a:rPr>
              <a:t>1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= 3 , x</a:t>
            </a:r>
            <a:r>
              <a:rPr lang="en-US" sz="2800" baseline="-25000" dirty="0">
                <a:solidFill>
                  <a:srgbClr val="FFFF00"/>
                </a:solidFill>
                <a:latin typeface="Times New Roman" pitchFamily="18" charset="0"/>
              </a:rPr>
              <a:t>2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= 4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nghiệm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phương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</a:rPr>
              <a:t>trình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 (1)</a:t>
            </a:r>
          </a:p>
        </p:txBody>
      </p:sp>
      <p:sp>
        <p:nvSpPr>
          <p:cNvPr id="13" name="Text Box 45"/>
          <p:cNvSpPr txBox="1">
            <a:spLocks noChangeArrowheads="1"/>
          </p:cNvSpPr>
          <p:nvPr/>
        </p:nvSpPr>
        <p:spPr bwMode="auto">
          <a:xfrm>
            <a:off x="8351128" y="2685868"/>
            <a:ext cx="106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GIẢI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14" name="Ink 13"/>
              <p14:cNvContentPartPr/>
              <p14:nvPr/>
            </p14:nvContentPartPr>
            <p14:xfrm>
              <a:off x="4018320" y="1500120"/>
              <a:ext cx="5349240" cy="1330920"/>
            </p14:xfrm>
          </p:contentPart>
        </mc:Choice>
        <mc:Fallback>
          <p:pic>
            <p:nvPicPr>
              <p:cNvPr id="14" name="Ink 1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08960" y="1490760"/>
                <a:ext cx="5367960" cy="134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xmlns="" val="78232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组合 49"/>
          <p:cNvGrpSpPr/>
          <p:nvPr/>
        </p:nvGrpSpPr>
        <p:grpSpPr>
          <a:xfrm>
            <a:off x="994820" y="740510"/>
            <a:ext cx="5886671" cy="495365"/>
            <a:chOff x="3532280" y="5381090"/>
            <a:chExt cx="5886671" cy="495365"/>
          </a:xfrm>
        </p:grpSpPr>
        <p:sp>
          <p:nvSpPr>
            <p:cNvPr id="52" name="Freeform 34"/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任意多边形 52"/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chemeClr val="bg1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TextBox 2"/>
          <p:cNvSpPr txBox="1"/>
          <p:nvPr/>
        </p:nvSpPr>
        <p:spPr>
          <a:xfrm flipH="1">
            <a:off x="1739453" y="575690"/>
            <a:ext cx="3837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3. LU</a:t>
            </a:r>
            <a:r>
              <a:rPr lang="vi-VN" sz="3600" dirty="0" smtClean="0">
                <a:solidFill>
                  <a:srgbClr val="FF0000"/>
                </a:solidFill>
              </a:rPr>
              <a:t>YỆN TẬP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4183" y="1438900"/>
            <a:ext cx="1048789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>
                <a:solidFill>
                  <a:srgbClr val="FFFF00"/>
                </a:solidFill>
              </a:rPr>
              <a:t>Dạng</a:t>
            </a:r>
            <a:r>
              <a:rPr lang="en-US" sz="2800" b="1" i="1" u="sng" dirty="0">
                <a:solidFill>
                  <a:srgbClr val="FFFF00"/>
                </a:solidFill>
              </a:rPr>
              <a:t> 1: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Tính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tổng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và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tích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của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hai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nghiệm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en-US" b="1" i="1" u="sng" dirty="0"/>
              <a:t> 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706582" y="2466109"/>
            <a:ext cx="1216429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chemeClr val="bg1"/>
                </a:solidFill>
              </a:rPr>
              <a:t>Bài</a:t>
            </a:r>
            <a:r>
              <a:rPr lang="en-US" sz="2800" b="1" u="sng" dirty="0">
                <a:solidFill>
                  <a:schemeClr val="bg1"/>
                </a:solidFill>
              </a:rPr>
              <a:t> 29/54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a/ </a:t>
            </a:r>
            <a:r>
              <a:rPr lang="en-US" sz="2800" dirty="0" err="1">
                <a:solidFill>
                  <a:schemeClr val="bg1"/>
                </a:solidFill>
              </a:rPr>
              <a:t>Phương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trình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vi-VN" sz="2800" dirty="0" smtClean="0">
                <a:solidFill>
                  <a:schemeClr val="bg1"/>
                </a:solidFill>
              </a:rPr>
              <a:t>Có a = 4</a:t>
            </a:r>
            <a:r>
              <a:rPr lang="vi-VN" sz="2800" dirty="0">
                <a:solidFill>
                  <a:schemeClr val="bg1"/>
                </a:solidFill>
              </a:rPr>
              <a:t>; b = 2; c = -5, </a:t>
            </a:r>
            <a:r>
              <a:rPr lang="vi-VN" sz="2800" dirty="0" smtClean="0">
                <a:solidFill>
                  <a:schemeClr val="bg1"/>
                </a:solidFill>
              </a:rPr>
              <a:t>a.c </a:t>
            </a:r>
            <a:r>
              <a:rPr lang="vi-VN" sz="2800" dirty="0">
                <a:solidFill>
                  <a:schemeClr val="bg1"/>
                </a:solidFill>
              </a:rPr>
              <a:t>&lt; 0</a:t>
            </a:r>
          </a:p>
          <a:p>
            <a:r>
              <a:rPr lang="vi-VN" sz="2800" dirty="0">
                <a:solidFill>
                  <a:schemeClr val="bg1"/>
                </a:solidFill>
              </a:rPr>
              <a:t>⇒ Phương trình có hai nghiệm x</a:t>
            </a:r>
            <a:r>
              <a:rPr lang="vi-VN" sz="2800" baseline="-25000" dirty="0">
                <a:solidFill>
                  <a:schemeClr val="bg1"/>
                </a:solidFill>
              </a:rPr>
              <a:t>1</a:t>
            </a:r>
            <a:r>
              <a:rPr lang="vi-VN" sz="2800" dirty="0">
                <a:solidFill>
                  <a:schemeClr val="bg1"/>
                </a:solidFill>
              </a:rPr>
              <a:t>; x</a:t>
            </a:r>
            <a:r>
              <a:rPr lang="vi-VN" sz="2800" baseline="-25000" dirty="0">
                <a:solidFill>
                  <a:schemeClr val="bg1"/>
                </a:solidFill>
              </a:rPr>
              <a:t>2</a:t>
            </a:r>
            <a:endParaRPr lang="vi-VN" sz="2800" dirty="0">
              <a:solidFill>
                <a:schemeClr val="bg1"/>
              </a:solidFill>
            </a:endParaRPr>
          </a:p>
          <a:p>
            <a:r>
              <a:rPr lang="vi-VN" sz="2800" dirty="0">
                <a:solidFill>
                  <a:schemeClr val="bg1"/>
                </a:solidFill>
              </a:rPr>
              <a:t>Theo hệ thức Vi-et ta có: </a:t>
            </a:r>
          </a:p>
          <a:p>
            <a:r>
              <a:rPr lang="vi-VN" sz="2800" dirty="0">
                <a:solidFill>
                  <a:schemeClr val="bg1"/>
                </a:solidFill>
              </a:rPr>
              <a:t/>
            </a:r>
            <a:br>
              <a:rPr lang="vi-VN" sz="2800" dirty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1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86052025"/>
              </p:ext>
            </p:extLst>
          </p:nvPr>
        </p:nvGraphicFramePr>
        <p:xfrm>
          <a:off x="3342992" y="2881746"/>
          <a:ext cx="2675905" cy="540327"/>
        </p:xfrm>
        <a:graphic>
          <a:graphicData uri="http://schemas.openxmlformats.org/presentationml/2006/ole">
            <p:oleObj spid="_x0000_s11285" name="Equation" r:id="rId4" imgW="990170" imgH="203112" progId="">
              <p:embed/>
            </p:oleObj>
          </a:graphicData>
        </a:graphic>
      </p:graphicFrame>
      <p:pic>
        <p:nvPicPr>
          <p:cNvPr id="68" name="Picture 67" descr="Giải bài tập Vật lý lớp 12 nâng cao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97163" y="4234872"/>
            <a:ext cx="2570437" cy="15840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507564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1094509"/>
            <a:ext cx="87283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FF00"/>
                </a:solidFill>
              </a:rPr>
              <a:t>b/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trình</a:t>
            </a:r>
            <a:r>
              <a:rPr lang="en-US" sz="3200" dirty="0">
                <a:solidFill>
                  <a:srgbClr val="FFFF00"/>
                </a:solidFill>
              </a:rPr>
              <a:t> 9x</a:t>
            </a:r>
            <a:r>
              <a:rPr lang="en-US" sz="3200" baseline="30000" dirty="0">
                <a:solidFill>
                  <a:srgbClr val="FFFF00"/>
                </a:solidFill>
              </a:rPr>
              <a:t>2</a:t>
            </a:r>
            <a:r>
              <a:rPr lang="en-US" sz="3200" dirty="0">
                <a:solidFill>
                  <a:srgbClr val="FFFF00"/>
                </a:solidFill>
              </a:rPr>
              <a:t> – 12x + 4 = 0</a:t>
            </a:r>
          </a:p>
          <a:p>
            <a:r>
              <a:rPr lang="en-US" sz="3200" dirty="0" err="1">
                <a:solidFill>
                  <a:schemeClr val="bg1"/>
                </a:solidFill>
              </a:rPr>
              <a:t>Có</a:t>
            </a:r>
            <a:r>
              <a:rPr lang="en-US" sz="3200" dirty="0">
                <a:solidFill>
                  <a:schemeClr val="bg1"/>
                </a:solidFill>
              </a:rPr>
              <a:t> a = 9; b' = -6; c = 4 </a:t>
            </a:r>
            <a:endParaRPr lang="vi-VN" sz="3200" dirty="0" smtClean="0">
              <a:solidFill>
                <a:schemeClr val="bg1"/>
              </a:solidFill>
            </a:endParaRPr>
          </a:p>
          <a:p>
            <a:r>
              <a:rPr lang="en-US" sz="3200" dirty="0" smtClean="0">
                <a:solidFill>
                  <a:schemeClr val="bg1"/>
                </a:solidFill>
              </a:rPr>
              <a:t>⇒ </a:t>
            </a:r>
            <a:r>
              <a:rPr lang="en-US" sz="3200" dirty="0">
                <a:solidFill>
                  <a:schemeClr val="bg1"/>
                </a:solidFill>
              </a:rPr>
              <a:t>Δ’ = (-6)</a:t>
            </a:r>
            <a:r>
              <a:rPr lang="en-US" sz="3200" baseline="30000" dirty="0">
                <a:solidFill>
                  <a:schemeClr val="bg1"/>
                </a:solidFill>
              </a:rPr>
              <a:t>2</a:t>
            </a:r>
            <a:r>
              <a:rPr lang="en-US" sz="3200" dirty="0">
                <a:solidFill>
                  <a:schemeClr val="bg1"/>
                </a:solidFill>
              </a:rPr>
              <a:t> – 4.9 = 0</a:t>
            </a:r>
          </a:p>
          <a:p>
            <a:r>
              <a:rPr lang="en-US" sz="3200" dirty="0">
                <a:solidFill>
                  <a:schemeClr val="bg1"/>
                </a:solidFill>
              </a:rPr>
              <a:t>⇒ </a:t>
            </a:r>
            <a:r>
              <a:rPr lang="en-US" sz="3200" dirty="0" err="1">
                <a:solidFill>
                  <a:schemeClr val="bg1"/>
                </a:solidFill>
              </a:rPr>
              <a:t>Phương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trình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có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nghiệm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kép</a:t>
            </a:r>
            <a:r>
              <a:rPr lang="en-US" sz="3200" dirty="0">
                <a:solidFill>
                  <a:schemeClr val="bg1"/>
                </a:solidFill>
              </a:rPr>
              <a:t> x</a:t>
            </a:r>
            <a:r>
              <a:rPr lang="en-US" sz="3200" baseline="-25000" dirty="0">
                <a:solidFill>
                  <a:schemeClr val="bg1"/>
                </a:solidFill>
              </a:rPr>
              <a:t>1</a:t>
            </a:r>
            <a:r>
              <a:rPr lang="en-US" sz="3200" dirty="0">
                <a:solidFill>
                  <a:schemeClr val="bg1"/>
                </a:solidFill>
              </a:rPr>
              <a:t> = x</a:t>
            </a:r>
            <a:r>
              <a:rPr lang="en-US" sz="3200" baseline="-25000" dirty="0">
                <a:solidFill>
                  <a:schemeClr val="bg1"/>
                </a:solidFill>
              </a:rPr>
              <a:t>2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</a:p>
          <a:p>
            <a:endParaRPr lang="vi-VN" sz="3200" dirty="0" smtClean="0">
              <a:solidFill>
                <a:schemeClr val="bg1"/>
              </a:solidFill>
            </a:endParaRPr>
          </a:p>
          <a:p>
            <a:r>
              <a:rPr lang="en-US" sz="3200" dirty="0" smtClean="0">
                <a:solidFill>
                  <a:schemeClr val="bg1"/>
                </a:solidFill>
              </a:rPr>
              <a:t>Theo </a:t>
            </a:r>
            <a:r>
              <a:rPr lang="en-US" sz="3200" dirty="0" err="1">
                <a:solidFill>
                  <a:schemeClr val="bg1"/>
                </a:solidFill>
              </a:rPr>
              <a:t>hệ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thức</a:t>
            </a:r>
            <a:r>
              <a:rPr lang="en-US" sz="3200" dirty="0">
                <a:solidFill>
                  <a:schemeClr val="bg1"/>
                </a:solidFill>
              </a:rPr>
              <a:t> Vi-et ta </a:t>
            </a:r>
            <a:r>
              <a:rPr lang="en-US" sz="3200" dirty="0" err="1">
                <a:solidFill>
                  <a:schemeClr val="bg1"/>
                </a:solidFill>
              </a:rPr>
              <a:t>có</a:t>
            </a:r>
            <a:r>
              <a:rPr lang="en-US" sz="3200" dirty="0">
                <a:solidFill>
                  <a:schemeClr val="bg1"/>
                </a:solidFill>
              </a:rPr>
              <a:t>:  </a:t>
            </a:r>
          </a:p>
          <a:p>
            <a:endParaRPr lang="en-US" dirty="0"/>
          </a:p>
        </p:txBody>
      </p:sp>
      <p:pic>
        <p:nvPicPr>
          <p:cNvPr id="5" name="Picture 4" descr="Giải bài tập Vật lý lớp 12 nâng ca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01092" y="3078392"/>
            <a:ext cx="2264035" cy="231102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p14="http://schemas.microsoft.com/office/powerpoint/2010/main" xmlns="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8536680" y="884160"/>
              <a:ext cx="1554120" cy="70560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527320" y="874800"/>
                <a:ext cx="1572840" cy="724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xmlns="" val="191488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579611" y="447627"/>
            <a:ext cx="1657360" cy="1899846"/>
            <a:chOff x="6092" y="2755"/>
            <a:chExt cx="704" cy="807"/>
          </a:xfrm>
          <a:solidFill>
            <a:schemeClr val="accent2"/>
          </a:solidFill>
        </p:grpSpPr>
        <p:sp>
          <p:nvSpPr>
            <p:cNvPr id="4" name="Freeform 16"/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" name="Freeform 17"/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" name="Freeform 18"/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" name="Freeform 19"/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" name="Freeform 20"/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21"/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22"/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23"/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24"/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144982" y="767799"/>
            <a:ext cx="5929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Dạng</a:t>
            </a:r>
            <a:r>
              <a:rPr lang="en-US" sz="3200" b="1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2: </a:t>
            </a:r>
            <a:r>
              <a:rPr lang="en-US" sz="3200" b="1" i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Nhẩm</a:t>
            </a:r>
            <a:r>
              <a:rPr lang="en-US" sz="3200" b="1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200" b="1" i="1" u="sng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nghiệm</a:t>
            </a:r>
            <a:r>
              <a:rPr lang="en-US" sz="3200" b="1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:</a:t>
            </a:r>
            <a:endParaRPr lang="en-US" sz="32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27179" y="2064327"/>
            <a:ext cx="853122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chemeClr val="bg1"/>
                </a:solidFill>
              </a:rPr>
              <a:t>BÀI 31:</a:t>
            </a:r>
          </a:p>
          <a:p>
            <a:r>
              <a:rPr lang="vi-VN" sz="3200" dirty="0" smtClean="0">
                <a:solidFill>
                  <a:schemeClr val="bg1"/>
                </a:solidFill>
              </a:rPr>
              <a:t>a</a:t>
            </a:r>
            <a:r>
              <a:rPr lang="vi-VN" sz="3200" dirty="0">
                <a:solidFill>
                  <a:schemeClr val="bg1"/>
                </a:solidFill>
              </a:rPr>
              <a:t>) 1,5x</a:t>
            </a:r>
            <a:r>
              <a:rPr lang="vi-VN" sz="3200" baseline="30000" dirty="0">
                <a:solidFill>
                  <a:schemeClr val="bg1"/>
                </a:solidFill>
              </a:rPr>
              <a:t>2</a:t>
            </a:r>
            <a:r>
              <a:rPr lang="vi-VN" sz="3200" dirty="0">
                <a:solidFill>
                  <a:schemeClr val="bg1"/>
                </a:solidFill>
              </a:rPr>
              <a:t> – 1,6x + 0,1 = 0</a:t>
            </a:r>
          </a:p>
          <a:p>
            <a:r>
              <a:rPr lang="vi-VN" sz="3200" dirty="0">
                <a:solidFill>
                  <a:schemeClr val="bg1"/>
                </a:solidFill>
              </a:rPr>
              <a:t>Có a = 1,5; b = -1,6; c = 0,1</a:t>
            </a:r>
          </a:p>
          <a:p>
            <a:r>
              <a:rPr lang="vi-VN" sz="3200" dirty="0">
                <a:solidFill>
                  <a:schemeClr val="bg1"/>
                </a:solidFill>
              </a:rPr>
              <a:t>⇒ a + b + c = 1,5 – 1,6 + 0,1 = 0</a:t>
            </a:r>
          </a:p>
          <a:p>
            <a:r>
              <a:rPr lang="vi-VN" sz="3200" dirty="0">
                <a:solidFill>
                  <a:schemeClr val="bg1"/>
                </a:solidFill>
              </a:rPr>
              <a:t>⇒ Phương trình có hai nghiệm </a:t>
            </a:r>
            <a:endParaRPr lang="vi-VN" sz="3200" dirty="0" smtClean="0">
              <a:solidFill>
                <a:schemeClr val="bg1"/>
              </a:solidFill>
            </a:endParaRPr>
          </a:p>
          <a:p>
            <a:r>
              <a:rPr lang="vi-VN" sz="3200" dirty="0">
                <a:solidFill>
                  <a:schemeClr val="bg1"/>
                </a:solidFill>
              </a:rPr>
              <a:t> </a:t>
            </a:r>
            <a:r>
              <a:rPr lang="vi-VN" sz="3200" dirty="0" smtClean="0">
                <a:solidFill>
                  <a:schemeClr val="bg1"/>
                </a:solidFill>
              </a:rPr>
              <a:t>       x</a:t>
            </a:r>
            <a:r>
              <a:rPr lang="vi-VN" sz="3200" baseline="-25000" dirty="0" smtClean="0">
                <a:solidFill>
                  <a:schemeClr val="bg1"/>
                </a:solidFill>
              </a:rPr>
              <a:t>1</a:t>
            </a:r>
            <a:r>
              <a:rPr lang="vi-VN" sz="3200" dirty="0">
                <a:solidFill>
                  <a:schemeClr val="bg1"/>
                </a:solidFill>
              </a:rPr>
              <a:t> = 1; x</a:t>
            </a:r>
            <a:r>
              <a:rPr lang="vi-VN" sz="3200" baseline="-25000" dirty="0">
                <a:solidFill>
                  <a:schemeClr val="bg1"/>
                </a:solidFill>
              </a:rPr>
              <a:t>2</a:t>
            </a:r>
            <a:r>
              <a:rPr lang="vi-VN" sz="3200" dirty="0">
                <a:solidFill>
                  <a:schemeClr val="bg1"/>
                </a:solidFill>
              </a:rPr>
              <a:t> = c/a = 1/15.</a:t>
            </a:r>
          </a:p>
          <a:p>
            <a:r>
              <a:rPr lang="vi-VN" sz="3200" dirty="0">
                <a:solidFill>
                  <a:schemeClr val="bg1"/>
                </a:solidFill>
              </a:rPr>
              <a:t/>
            </a:r>
            <a:br>
              <a:rPr lang="vi-VN" sz="3200" dirty="0">
                <a:solidFill>
                  <a:schemeClr val="bg1"/>
                </a:solidFill>
              </a:rPr>
            </a:b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9247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8873" y="900545"/>
            <a:ext cx="98644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err="1">
                <a:solidFill>
                  <a:srgbClr val="FFFF00"/>
                </a:solidFill>
              </a:rPr>
              <a:t>Dạng</a:t>
            </a:r>
            <a:r>
              <a:rPr lang="en-US" sz="3200" b="1" i="1" u="sng" dirty="0">
                <a:solidFill>
                  <a:srgbClr val="FFFF00"/>
                </a:solidFill>
              </a:rPr>
              <a:t> 3: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Tìm</a:t>
            </a:r>
            <a:r>
              <a:rPr lang="en-US" sz="3200" dirty="0">
                <a:solidFill>
                  <a:srgbClr val="FFFF00"/>
                </a:solidFill>
              </a:rPr>
              <a:t> 2 </a:t>
            </a:r>
            <a:r>
              <a:rPr lang="en-US" sz="3200" dirty="0" err="1">
                <a:solidFill>
                  <a:srgbClr val="FFFF00"/>
                </a:solidFill>
              </a:rPr>
              <a:t>số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biết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tổng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và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tích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b="1" u="sng" dirty="0" err="1">
                <a:solidFill>
                  <a:schemeClr val="bg1"/>
                </a:solidFill>
              </a:rPr>
              <a:t>Bài</a:t>
            </a:r>
            <a:r>
              <a:rPr lang="en-US" sz="3200" b="1" u="sng" dirty="0">
                <a:solidFill>
                  <a:schemeClr val="bg1"/>
                </a:solidFill>
              </a:rPr>
              <a:t> 32/54</a:t>
            </a:r>
            <a:endParaRPr lang="en-US" sz="3200" dirty="0">
              <a:solidFill>
                <a:schemeClr val="bg1"/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a/ </a:t>
            </a:r>
            <a:r>
              <a:rPr lang="vi-VN" sz="3200" dirty="0" smtClean="0">
                <a:solidFill>
                  <a:schemeClr val="bg1"/>
                </a:solidFill>
              </a:rPr>
              <a:t>u+v=42 ; u.v=441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u</a:t>
            </a:r>
            <a:r>
              <a:rPr lang="en-US" sz="3200" dirty="0">
                <a:solidFill>
                  <a:schemeClr val="bg1"/>
                </a:solidFill>
              </a:rPr>
              <a:t>, v </a:t>
            </a:r>
            <a:r>
              <a:rPr lang="en-US" sz="3200" dirty="0" err="1">
                <a:solidFill>
                  <a:schemeClr val="bg1"/>
                </a:solidFill>
              </a:rPr>
              <a:t>là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hai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nghiệm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của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phương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trình</a:t>
            </a:r>
            <a:r>
              <a:rPr lang="vi-VN" sz="3200" dirty="0" smtClean="0">
                <a:solidFill>
                  <a:schemeClr val="bg1"/>
                </a:solidFill>
              </a:rPr>
              <a:t>            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vi-VN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vi-VN" sz="3200" dirty="0" smtClean="0">
                <a:solidFill>
                  <a:schemeClr val="bg1"/>
                </a:solidFill>
              </a:rPr>
              <a:t>                 </a:t>
            </a:r>
          </a:p>
          <a:p>
            <a:r>
              <a:rPr lang="vi-VN" sz="3200" dirty="0" smtClean="0">
                <a:solidFill>
                  <a:schemeClr val="bg1"/>
                </a:solidFill>
              </a:rPr>
              <a:t> </a:t>
            </a:r>
          </a:p>
          <a:p>
            <a:r>
              <a:rPr lang="vi-VN" sz="3200" dirty="0" smtClean="0">
                <a:solidFill>
                  <a:schemeClr val="bg1"/>
                </a:solidFill>
              </a:rPr>
              <a:t>   </a:t>
            </a:r>
            <a:r>
              <a:rPr lang="en-US" sz="3200" dirty="0" err="1" smtClean="0">
                <a:solidFill>
                  <a:schemeClr val="bg1"/>
                </a:solidFill>
              </a:rPr>
              <a:t>pt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có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ngh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kép</a:t>
            </a:r>
            <a:r>
              <a:rPr lang="en-US" sz="3200" dirty="0">
                <a:solidFill>
                  <a:schemeClr val="bg1"/>
                </a:solidFill>
              </a:rPr>
              <a:t> x</a:t>
            </a:r>
            <a:r>
              <a:rPr lang="en-US" sz="3200" baseline="-25000" dirty="0">
                <a:solidFill>
                  <a:schemeClr val="bg1"/>
                </a:solidFill>
              </a:rPr>
              <a:t>1</a:t>
            </a:r>
            <a:r>
              <a:rPr lang="en-US" sz="3200" dirty="0">
                <a:solidFill>
                  <a:schemeClr val="bg1"/>
                </a:solidFill>
              </a:rPr>
              <a:t>=x</a:t>
            </a:r>
            <a:r>
              <a:rPr lang="en-US" sz="3200" baseline="-25000" dirty="0">
                <a:solidFill>
                  <a:schemeClr val="bg1"/>
                </a:solidFill>
              </a:rPr>
              <a:t>2</a:t>
            </a:r>
            <a:r>
              <a:rPr lang="en-US" sz="3200" dirty="0">
                <a:solidFill>
                  <a:schemeClr val="bg1"/>
                </a:solidFill>
              </a:rPr>
              <a:t>=21. </a:t>
            </a:r>
          </a:p>
          <a:p>
            <a:r>
              <a:rPr lang="vi-VN" sz="3200" dirty="0" smtClean="0">
                <a:solidFill>
                  <a:schemeClr val="bg1"/>
                </a:solidFill>
              </a:rPr>
              <a:t>   </a:t>
            </a:r>
            <a:r>
              <a:rPr lang="pl-PL" sz="3200" dirty="0" smtClean="0">
                <a:solidFill>
                  <a:schemeClr val="bg1"/>
                </a:solidFill>
              </a:rPr>
              <a:t>Vậy  </a:t>
            </a:r>
            <a:r>
              <a:rPr lang="pl-PL" sz="3200" dirty="0">
                <a:solidFill>
                  <a:schemeClr val="bg1"/>
                </a:solidFill>
              </a:rPr>
              <a:t>u=v=21.</a:t>
            </a:r>
            <a:endParaRPr lang="en-US" sz="3200" dirty="0">
              <a:solidFill>
                <a:schemeClr val="bg1"/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 </a:t>
            </a:r>
          </a:p>
          <a:p>
            <a:r>
              <a:rPr lang="en-US" sz="3200" dirty="0">
                <a:solidFill>
                  <a:schemeClr val="bg1"/>
                </a:solidFill>
              </a:rPr>
              <a:t> </a:t>
            </a:r>
          </a:p>
          <a:p>
            <a:r>
              <a:rPr lang="vi-VN" sz="3200" dirty="0" smtClean="0">
                <a:solidFill>
                  <a:schemeClr val="bg1"/>
                </a:solidFill>
              </a:rPr>
              <a:t>   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Text Box 34"/>
          <p:cNvSpPr txBox="1">
            <a:spLocks noChangeArrowheads="1"/>
          </p:cNvSpPr>
          <p:nvPr/>
        </p:nvSpPr>
        <p:spPr bwMode="auto">
          <a:xfrm>
            <a:off x="7356763" y="2456865"/>
            <a:ext cx="44265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/>
              <a:t>x</a:t>
            </a:r>
            <a:r>
              <a:rPr lang="en-US" sz="2800" baseline="30000" dirty="0"/>
              <a:t>2 </a:t>
            </a:r>
            <a:r>
              <a:rPr lang="en-US" sz="2800" dirty="0"/>
              <a:t>- </a:t>
            </a:r>
            <a:r>
              <a:rPr lang="vi-VN" sz="2800" dirty="0" smtClean="0"/>
              <a:t>42</a:t>
            </a:r>
            <a:r>
              <a:rPr lang="en-US" sz="2800" dirty="0" smtClean="0"/>
              <a:t>x +</a:t>
            </a:r>
            <a:r>
              <a:rPr lang="vi-VN" sz="2800" dirty="0" smtClean="0"/>
              <a:t>441</a:t>
            </a:r>
            <a:r>
              <a:rPr lang="en-US" sz="2800" dirty="0" smtClean="0"/>
              <a:t> </a:t>
            </a:r>
            <a:r>
              <a:rPr lang="vi-VN" sz="2800" dirty="0" smtClean="0"/>
              <a:t> </a:t>
            </a:r>
            <a:r>
              <a:rPr lang="en-US" sz="2800" dirty="0" smtClean="0"/>
              <a:t>= </a:t>
            </a:r>
            <a:r>
              <a:rPr lang="en-US" sz="2800" dirty="0"/>
              <a:t>0 </a:t>
            </a:r>
          </a:p>
        </p:txBody>
      </p:sp>
      <p:sp>
        <p:nvSpPr>
          <p:cNvPr id="5" name="Text Box 35"/>
          <p:cNvSpPr txBox="1">
            <a:spLocks noChangeArrowheads="1"/>
          </p:cNvSpPr>
          <p:nvPr/>
        </p:nvSpPr>
        <p:spPr bwMode="auto">
          <a:xfrm>
            <a:off x="1080654" y="2980085"/>
            <a:ext cx="39762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2800" dirty="0">
                <a:cs typeface="Times New Roman" pitchFamily="18" charset="0"/>
              </a:rPr>
              <a:t>Δ</a:t>
            </a:r>
            <a:r>
              <a:rPr lang="en-US" sz="2800" dirty="0">
                <a:cs typeface="Times New Roman" pitchFamily="18" charset="0"/>
              </a:rPr>
              <a:t> = </a:t>
            </a:r>
            <a:r>
              <a:rPr lang="vi-VN" sz="2800" dirty="0">
                <a:cs typeface="Times New Roman" pitchFamily="18" charset="0"/>
              </a:rPr>
              <a:t>0</a:t>
            </a:r>
            <a:endParaRPr lang="en-US" sz="280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388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59251" y="5121276"/>
            <a:ext cx="5742516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1" name="Picture 3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59252" y="5138739"/>
            <a:ext cx="5185833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2" name="Picture 4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59251" y="4829175"/>
            <a:ext cx="7749116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3" name="Picture 5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24872" y="3614738"/>
            <a:ext cx="7016749" cy="1639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3494" name="Picture 6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3651" y="2906713"/>
            <a:ext cx="32258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5" name="Picture 7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4534" y="2444750"/>
            <a:ext cx="5894917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6" name="Picture 8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9285" y="1462089"/>
            <a:ext cx="6049433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7" name="Picture 9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3651" y="1878013"/>
            <a:ext cx="5291667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8" name="Picture 10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3651" y="44451"/>
            <a:ext cx="10655300" cy="331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9" name="Picture 11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2489200"/>
            <a:ext cx="3035300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2999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720437" y="518681"/>
            <a:ext cx="375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.VnTimeH" pitchFamily="34" charset="0"/>
              </a:rPr>
              <a:t>KiÓm</a:t>
            </a:r>
            <a:r>
              <a:rPr lang="en-US" sz="2400" dirty="0">
                <a:solidFill>
                  <a:schemeClr val="bg1"/>
                </a:solidFill>
                <a:latin typeface=".VnTimeH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H" pitchFamily="34" charset="0"/>
              </a:rPr>
              <a:t>tra</a:t>
            </a:r>
            <a:r>
              <a:rPr lang="en-US" sz="2400" dirty="0">
                <a:solidFill>
                  <a:schemeClr val="bg1"/>
                </a:solidFill>
                <a:latin typeface=".VnTimeH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H" pitchFamily="34" charset="0"/>
              </a:rPr>
              <a:t>bµi</a:t>
            </a:r>
            <a:r>
              <a:rPr lang="en-US" sz="2400" dirty="0">
                <a:solidFill>
                  <a:schemeClr val="bg1"/>
                </a:solidFill>
                <a:latin typeface=".VnTimeH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.VnTimeH" pitchFamily="34" charset="0"/>
              </a:rPr>
              <a:t>cò</a:t>
            </a:r>
            <a:endParaRPr lang="en-US" sz="2400" dirty="0">
              <a:solidFill>
                <a:schemeClr val="bg1"/>
              </a:solidFill>
              <a:latin typeface=".VnTimeH" pitchFamily="34" charset="0"/>
            </a:endParaRPr>
          </a:p>
        </p:txBody>
      </p:sp>
      <p:grpSp>
        <p:nvGrpSpPr>
          <p:cNvPr id="59397" name="Group 5"/>
          <p:cNvGrpSpPr>
            <a:grpSpLocks/>
          </p:cNvGrpSpPr>
          <p:nvPr/>
        </p:nvGrpSpPr>
        <p:grpSpPr bwMode="auto">
          <a:xfrm>
            <a:off x="1786467" y="1163641"/>
            <a:ext cx="8123767" cy="715964"/>
            <a:chOff x="550" y="829"/>
            <a:chExt cx="3838" cy="451"/>
          </a:xfrm>
        </p:grpSpPr>
        <p:sp>
          <p:nvSpPr>
            <p:cNvPr id="59398" name="Text Box 6"/>
            <p:cNvSpPr txBox="1">
              <a:spLocks noChangeArrowheads="1"/>
            </p:cNvSpPr>
            <p:nvPr/>
          </p:nvSpPr>
          <p:spPr bwMode="auto">
            <a:xfrm>
              <a:off x="550" y="912"/>
              <a:ext cx="2544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dirty="0" err="1">
                  <a:solidFill>
                    <a:schemeClr val="bg1"/>
                  </a:solidFill>
                </a:rPr>
                <a:t>Giải</a:t>
              </a:r>
              <a:r>
                <a:rPr lang="en-US" sz="3200" dirty="0">
                  <a:solidFill>
                    <a:schemeClr val="bg1"/>
                  </a:solidFill>
                </a:rPr>
                <a:t> </a:t>
              </a:r>
              <a:r>
                <a:rPr lang="en-US" sz="3200" dirty="0" err="1">
                  <a:solidFill>
                    <a:schemeClr val="bg1"/>
                  </a:solidFill>
                </a:rPr>
                <a:t>phương</a:t>
              </a:r>
              <a:r>
                <a:rPr lang="en-US" sz="3200" dirty="0">
                  <a:solidFill>
                    <a:schemeClr val="bg1"/>
                  </a:solidFill>
                </a:rPr>
                <a:t> </a:t>
              </a:r>
              <a:r>
                <a:rPr lang="en-US" sz="3200" dirty="0" err="1">
                  <a:solidFill>
                    <a:schemeClr val="bg1"/>
                  </a:solidFill>
                </a:rPr>
                <a:t>trình</a:t>
              </a:r>
              <a:r>
                <a:rPr lang="en-US" sz="3200" dirty="0">
                  <a:solidFill>
                    <a:schemeClr val="bg1"/>
                  </a:solidFill>
                </a:rPr>
                <a:t>:</a:t>
              </a:r>
            </a:p>
          </p:txBody>
        </p:sp>
        <p:graphicFrame>
          <p:nvGraphicFramePr>
            <p:cNvPr id="59399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622340732"/>
                </p:ext>
              </p:extLst>
            </p:nvPr>
          </p:nvGraphicFramePr>
          <p:xfrm>
            <a:off x="2425" y="829"/>
            <a:ext cx="1963" cy="358"/>
          </p:xfrm>
          <a:graphic>
            <a:graphicData uri="http://schemas.openxmlformats.org/presentationml/2006/ole">
              <p:oleObj spid="_x0000_s14346" name="Equation" r:id="rId3" imgW="1600200" imgH="292100" progId="">
                <p:embed/>
              </p:oleObj>
            </a:graphicData>
          </a:graphic>
        </p:graphicFrame>
      </p:grpSp>
      <p:grpSp>
        <p:nvGrpSpPr>
          <p:cNvPr id="59421" name="Group 29"/>
          <p:cNvGrpSpPr>
            <a:grpSpLocks/>
          </p:cNvGrpSpPr>
          <p:nvPr/>
        </p:nvGrpSpPr>
        <p:grpSpPr bwMode="auto">
          <a:xfrm>
            <a:off x="1228437" y="1919436"/>
            <a:ext cx="8968508" cy="4051873"/>
            <a:chOff x="2640" y="340"/>
            <a:chExt cx="3168" cy="1964"/>
          </a:xfrm>
        </p:grpSpPr>
        <p:grpSp>
          <p:nvGrpSpPr>
            <p:cNvPr id="59422" name="Group 30"/>
            <p:cNvGrpSpPr>
              <a:grpSpLocks/>
            </p:cNvGrpSpPr>
            <p:nvPr/>
          </p:nvGrpSpPr>
          <p:grpSpPr bwMode="auto">
            <a:xfrm>
              <a:off x="2640" y="580"/>
              <a:ext cx="3168" cy="1724"/>
              <a:chOff x="2592" y="528"/>
              <a:chExt cx="3168" cy="1724"/>
            </a:xfrm>
          </p:grpSpPr>
          <p:graphicFrame>
            <p:nvGraphicFramePr>
              <p:cNvPr id="59423" name="Object 3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780849336"/>
                  </p:ext>
                </p:extLst>
              </p:nvPr>
            </p:nvGraphicFramePr>
            <p:xfrm>
              <a:off x="2992" y="528"/>
              <a:ext cx="1644" cy="648"/>
            </p:xfrm>
            <a:graphic>
              <a:graphicData uri="http://schemas.openxmlformats.org/presentationml/2006/ole">
                <p:oleObj spid="_x0000_s14347" name="Equation" r:id="rId4" imgW="2438400" imgH="1028700" progId="">
                  <p:embed/>
                </p:oleObj>
              </a:graphicData>
            </a:graphic>
          </p:graphicFrame>
          <p:sp>
            <p:nvSpPr>
              <p:cNvPr id="59424" name="Text Box 32"/>
              <p:cNvSpPr txBox="1">
                <a:spLocks noChangeArrowheads="1"/>
              </p:cNvSpPr>
              <p:nvPr/>
            </p:nvSpPr>
            <p:spPr bwMode="auto">
              <a:xfrm>
                <a:off x="2592" y="1152"/>
                <a:ext cx="3120" cy="2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 err="1">
                    <a:solidFill>
                      <a:schemeClr val="bg1"/>
                    </a:solidFill>
                  </a:rPr>
                  <a:t>Vì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l-GR" dirty="0">
                    <a:solidFill>
                      <a:schemeClr val="bg1"/>
                    </a:solidFill>
                  </a:rPr>
                  <a:t>Δ</a:t>
                </a:r>
                <a:r>
                  <a:rPr lang="en-US" dirty="0">
                    <a:solidFill>
                      <a:schemeClr val="bg1"/>
                    </a:solidFill>
                  </a:rPr>
                  <a:t> &gt; 0 </a:t>
                </a:r>
                <a:r>
                  <a:rPr lang="en-US" dirty="0" err="1">
                    <a:solidFill>
                      <a:schemeClr val="bg1"/>
                    </a:solidFill>
                  </a:rPr>
                  <a:t>phương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trình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hai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</a:rPr>
                  <a:t>nghiệm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phân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biệt</a:t>
                </a:r>
                <a:r>
                  <a:rPr lang="en-US" dirty="0">
                    <a:solidFill>
                      <a:schemeClr val="bg1"/>
                    </a:solidFill>
                  </a:rPr>
                  <a:t>.  </a:t>
                </a:r>
              </a:p>
            </p:txBody>
          </p:sp>
          <p:graphicFrame>
            <p:nvGraphicFramePr>
              <p:cNvPr id="59425" name="Object 33"/>
              <p:cNvGraphicFramePr>
                <a:graphicFrameLocks noChangeAspect="1"/>
              </p:cNvGraphicFramePr>
              <p:nvPr/>
            </p:nvGraphicFramePr>
            <p:xfrm>
              <a:off x="3152" y="1340"/>
              <a:ext cx="1648" cy="360"/>
            </p:xfrm>
            <a:graphic>
              <a:graphicData uri="http://schemas.openxmlformats.org/presentationml/2006/ole">
                <p:oleObj spid="_x0000_s14348" name="Equation" r:id="rId5" imgW="2794000" imgH="609600" progId="">
                  <p:embed/>
                </p:oleObj>
              </a:graphicData>
            </a:graphic>
          </p:graphicFrame>
          <p:sp>
            <p:nvSpPr>
              <p:cNvPr id="59426" name="Text Box 34"/>
              <p:cNvSpPr txBox="1">
                <a:spLocks noChangeArrowheads="1"/>
              </p:cNvSpPr>
              <p:nvPr/>
            </p:nvSpPr>
            <p:spPr bwMode="auto">
              <a:xfrm>
                <a:off x="2592" y="1700"/>
                <a:ext cx="3168" cy="2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err="1">
                    <a:solidFill>
                      <a:schemeClr val="bg1"/>
                    </a:solidFill>
                  </a:rPr>
                  <a:t>Vậy</a:t>
                </a:r>
                <a:r>
                  <a:rPr lang="en-US" sz="2800" dirty="0">
                    <a:solidFill>
                      <a:schemeClr val="bg1"/>
                    </a:solidFill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</a:rPr>
                  <a:t>phương</a:t>
                </a:r>
                <a:r>
                  <a:rPr lang="en-US" sz="2800" dirty="0">
                    <a:solidFill>
                      <a:schemeClr val="bg1"/>
                    </a:solidFill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</a:rPr>
                  <a:t>trình</a:t>
                </a:r>
                <a:r>
                  <a:rPr lang="en-US" sz="2800" dirty="0">
                    <a:solidFill>
                      <a:schemeClr val="bg1"/>
                    </a:solidFill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</a:rPr>
                  <a:t>có</a:t>
                </a:r>
                <a:r>
                  <a:rPr lang="en-US" sz="2800" dirty="0">
                    <a:solidFill>
                      <a:schemeClr val="bg1"/>
                    </a:solidFill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</a:rPr>
                  <a:t>hai</a:t>
                </a:r>
                <a:r>
                  <a:rPr lang="en-US" sz="2800" dirty="0">
                    <a:solidFill>
                      <a:schemeClr val="bg1"/>
                    </a:solidFill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</a:rPr>
                  <a:t>nghiệm</a:t>
                </a:r>
                <a:r>
                  <a:rPr lang="en-US" sz="2800" dirty="0">
                    <a:solidFill>
                      <a:schemeClr val="bg1"/>
                    </a:solidFill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</a:rPr>
                  <a:t>phân</a:t>
                </a:r>
                <a:r>
                  <a:rPr lang="en-US" sz="2800" dirty="0">
                    <a:solidFill>
                      <a:schemeClr val="bg1"/>
                    </a:solidFill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</a:rPr>
                  <a:t>biệt</a:t>
                </a:r>
                <a:r>
                  <a:rPr lang="en-US" sz="2800" dirty="0">
                    <a:solidFill>
                      <a:schemeClr val="bg1"/>
                    </a:solidFill>
                  </a:rPr>
                  <a:t>.  </a:t>
                </a:r>
              </a:p>
            </p:txBody>
          </p:sp>
          <p:graphicFrame>
            <p:nvGraphicFramePr>
              <p:cNvPr id="59427" name="Object 35"/>
              <p:cNvGraphicFramePr>
                <a:graphicFrameLocks noChangeAspect="1"/>
              </p:cNvGraphicFramePr>
              <p:nvPr/>
            </p:nvGraphicFramePr>
            <p:xfrm>
              <a:off x="3543" y="1892"/>
              <a:ext cx="802" cy="360"/>
            </p:xfrm>
            <a:graphic>
              <a:graphicData uri="http://schemas.openxmlformats.org/presentationml/2006/ole">
                <p:oleObj spid="_x0000_s14349" name="Equation" r:id="rId6" imgW="1358900" imgH="609600" progId="">
                  <p:embed/>
                </p:oleObj>
              </a:graphicData>
            </a:graphic>
          </p:graphicFrame>
        </p:grpSp>
        <p:sp>
          <p:nvSpPr>
            <p:cNvPr id="59428" name="Text Box 36"/>
            <p:cNvSpPr txBox="1">
              <a:spLocks noChangeArrowheads="1"/>
            </p:cNvSpPr>
            <p:nvPr/>
          </p:nvSpPr>
          <p:spPr bwMode="auto">
            <a:xfrm>
              <a:off x="3600" y="340"/>
              <a:ext cx="6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err="1">
                  <a:solidFill>
                    <a:schemeClr val="bg1"/>
                  </a:solidFill>
                </a:rPr>
                <a:t>Đáp</a:t>
              </a:r>
              <a:r>
                <a:rPr lang="en-US" b="1" dirty="0">
                  <a:solidFill>
                    <a:schemeClr val="bg1"/>
                  </a:solidFill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</a:rPr>
                <a:t>án</a:t>
              </a:r>
              <a:r>
                <a:rPr lang="en-US" b="1" dirty="0">
                  <a:solidFill>
                    <a:schemeClr val="bg1"/>
                  </a:solidFill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24523466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9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>
            <a:off x="4499137" y="2128591"/>
            <a:ext cx="6336992" cy="620959"/>
            <a:chOff x="2746537" y="2338141"/>
            <a:chExt cx="6336992" cy="620959"/>
          </a:xfrm>
        </p:grpSpPr>
        <p:sp>
          <p:nvSpPr>
            <p:cNvPr id="23" name="Freeform 5"/>
            <p:cNvSpPr/>
            <p:nvPr/>
          </p:nvSpPr>
          <p:spPr bwMode="auto">
            <a:xfrm>
              <a:off x="4081792" y="2810532"/>
              <a:ext cx="3672000" cy="148568"/>
            </a:xfrm>
            <a:custGeom>
              <a:avLst/>
              <a:gdLst>
                <a:gd name="T0" fmla="*/ 1 w 2288"/>
                <a:gd name="T1" fmla="*/ 2 h 38"/>
                <a:gd name="T2" fmla="*/ 2 w 2288"/>
                <a:gd name="T3" fmla="*/ 6 h 38"/>
                <a:gd name="T4" fmla="*/ 152 w 2288"/>
                <a:gd name="T5" fmla="*/ 19 h 38"/>
                <a:gd name="T6" fmla="*/ 199 w 2288"/>
                <a:gd name="T7" fmla="*/ 17 h 38"/>
                <a:gd name="T8" fmla="*/ 566 w 2288"/>
                <a:gd name="T9" fmla="*/ 25 h 38"/>
                <a:gd name="T10" fmla="*/ 710 w 2288"/>
                <a:gd name="T11" fmla="*/ 29 h 38"/>
                <a:gd name="T12" fmla="*/ 1040 w 2288"/>
                <a:gd name="T13" fmla="*/ 31 h 38"/>
                <a:gd name="T14" fmla="*/ 1426 w 2288"/>
                <a:gd name="T15" fmla="*/ 34 h 38"/>
                <a:gd name="T16" fmla="*/ 1706 w 2288"/>
                <a:gd name="T17" fmla="*/ 35 h 38"/>
                <a:gd name="T18" fmla="*/ 1898 w 2288"/>
                <a:gd name="T19" fmla="*/ 34 h 38"/>
                <a:gd name="T20" fmla="*/ 2020 w 2288"/>
                <a:gd name="T21" fmla="*/ 31 h 38"/>
                <a:gd name="T22" fmla="*/ 2182 w 2288"/>
                <a:gd name="T23" fmla="*/ 29 h 38"/>
                <a:gd name="T24" fmla="*/ 2210 w 2288"/>
                <a:gd name="T25" fmla="*/ 31 h 38"/>
                <a:gd name="T26" fmla="*/ 2286 w 2288"/>
                <a:gd name="T27" fmla="*/ 28 h 38"/>
                <a:gd name="T28" fmla="*/ 2287 w 2288"/>
                <a:gd name="T29" fmla="*/ 24 h 38"/>
                <a:gd name="T30" fmla="*/ 2283 w 2288"/>
                <a:gd name="T31" fmla="*/ 23 h 38"/>
                <a:gd name="T32" fmla="*/ 2210 w 2288"/>
                <a:gd name="T33" fmla="*/ 25 h 38"/>
                <a:gd name="T34" fmla="*/ 2183 w 2288"/>
                <a:gd name="T35" fmla="*/ 23 h 38"/>
                <a:gd name="T36" fmla="*/ 2020 w 2288"/>
                <a:gd name="T37" fmla="*/ 25 h 38"/>
                <a:gd name="T38" fmla="*/ 1898 w 2288"/>
                <a:gd name="T39" fmla="*/ 28 h 38"/>
                <a:gd name="T40" fmla="*/ 1706 w 2288"/>
                <a:gd name="T41" fmla="*/ 29 h 38"/>
                <a:gd name="T42" fmla="*/ 1426 w 2288"/>
                <a:gd name="T43" fmla="*/ 28 h 38"/>
                <a:gd name="T44" fmla="*/ 1040 w 2288"/>
                <a:gd name="T45" fmla="*/ 25 h 38"/>
                <a:gd name="T46" fmla="*/ 710 w 2288"/>
                <a:gd name="T47" fmla="*/ 23 h 38"/>
                <a:gd name="T48" fmla="*/ 567 w 2288"/>
                <a:gd name="T49" fmla="*/ 19 h 38"/>
                <a:gd name="T50" fmla="*/ 199 w 2288"/>
                <a:gd name="T51" fmla="*/ 11 h 38"/>
                <a:gd name="T52" fmla="*/ 152 w 2288"/>
                <a:gd name="T53" fmla="*/ 13 h 38"/>
                <a:gd name="T54" fmla="*/ 5 w 2288"/>
                <a:gd name="T55" fmla="*/ 1 h 38"/>
                <a:gd name="T56" fmla="*/ 1 w 2288"/>
                <a:gd name="T5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288" h="38">
                  <a:moveTo>
                    <a:pt x="1" y="2"/>
                  </a:moveTo>
                  <a:cubicBezTo>
                    <a:pt x="0" y="3"/>
                    <a:pt x="1" y="5"/>
                    <a:pt x="2" y="6"/>
                  </a:cubicBezTo>
                  <a:cubicBezTo>
                    <a:pt x="39" y="25"/>
                    <a:pt x="99" y="22"/>
                    <a:pt x="152" y="19"/>
                  </a:cubicBezTo>
                  <a:cubicBezTo>
                    <a:pt x="169" y="18"/>
                    <a:pt x="185" y="17"/>
                    <a:pt x="199" y="17"/>
                  </a:cubicBezTo>
                  <a:cubicBezTo>
                    <a:pt x="322" y="17"/>
                    <a:pt x="446" y="21"/>
                    <a:pt x="566" y="25"/>
                  </a:cubicBezTo>
                  <a:cubicBezTo>
                    <a:pt x="710" y="29"/>
                    <a:pt x="710" y="29"/>
                    <a:pt x="710" y="29"/>
                  </a:cubicBezTo>
                  <a:cubicBezTo>
                    <a:pt x="820" y="32"/>
                    <a:pt x="932" y="31"/>
                    <a:pt x="1040" y="31"/>
                  </a:cubicBezTo>
                  <a:cubicBezTo>
                    <a:pt x="1167" y="30"/>
                    <a:pt x="1297" y="29"/>
                    <a:pt x="1426" y="34"/>
                  </a:cubicBezTo>
                  <a:cubicBezTo>
                    <a:pt x="1519" y="37"/>
                    <a:pt x="1614" y="36"/>
                    <a:pt x="1706" y="35"/>
                  </a:cubicBezTo>
                  <a:cubicBezTo>
                    <a:pt x="1769" y="34"/>
                    <a:pt x="1834" y="34"/>
                    <a:pt x="1898" y="34"/>
                  </a:cubicBezTo>
                  <a:cubicBezTo>
                    <a:pt x="1939" y="35"/>
                    <a:pt x="1980" y="33"/>
                    <a:pt x="2020" y="31"/>
                  </a:cubicBezTo>
                  <a:cubicBezTo>
                    <a:pt x="2073" y="28"/>
                    <a:pt x="2128" y="26"/>
                    <a:pt x="2182" y="29"/>
                  </a:cubicBezTo>
                  <a:cubicBezTo>
                    <a:pt x="2191" y="29"/>
                    <a:pt x="2200" y="30"/>
                    <a:pt x="2210" y="31"/>
                  </a:cubicBezTo>
                  <a:cubicBezTo>
                    <a:pt x="2236" y="34"/>
                    <a:pt x="2266" y="38"/>
                    <a:pt x="2286" y="28"/>
                  </a:cubicBezTo>
                  <a:cubicBezTo>
                    <a:pt x="2287" y="28"/>
                    <a:pt x="2288" y="26"/>
                    <a:pt x="2287" y="24"/>
                  </a:cubicBezTo>
                  <a:cubicBezTo>
                    <a:pt x="2286" y="23"/>
                    <a:pt x="2285" y="22"/>
                    <a:pt x="2283" y="23"/>
                  </a:cubicBezTo>
                  <a:cubicBezTo>
                    <a:pt x="2265" y="32"/>
                    <a:pt x="2236" y="28"/>
                    <a:pt x="2210" y="25"/>
                  </a:cubicBezTo>
                  <a:cubicBezTo>
                    <a:pt x="2200" y="24"/>
                    <a:pt x="2191" y="23"/>
                    <a:pt x="2183" y="23"/>
                  </a:cubicBezTo>
                  <a:cubicBezTo>
                    <a:pt x="2128" y="20"/>
                    <a:pt x="2073" y="22"/>
                    <a:pt x="2020" y="25"/>
                  </a:cubicBezTo>
                  <a:cubicBezTo>
                    <a:pt x="1980" y="27"/>
                    <a:pt x="1938" y="29"/>
                    <a:pt x="1898" y="28"/>
                  </a:cubicBezTo>
                  <a:cubicBezTo>
                    <a:pt x="1834" y="28"/>
                    <a:pt x="1769" y="28"/>
                    <a:pt x="1706" y="29"/>
                  </a:cubicBezTo>
                  <a:cubicBezTo>
                    <a:pt x="1614" y="30"/>
                    <a:pt x="1519" y="32"/>
                    <a:pt x="1426" y="28"/>
                  </a:cubicBezTo>
                  <a:cubicBezTo>
                    <a:pt x="1297" y="23"/>
                    <a:pt x="1167" y="24"/>
                    <a:pt x="1040" y="25"/>
                  </a:cubicBezTo>
                  <a:cubicBezTo>
                    <a:pt x="932" y="25"/>
                    <a:pt x="820" y="26"/>
                    <a:pt x="710" y="23"/>
                  </a:cubicBezTo>
                  <a:cubicBezTo>
                    <a:pt x="567" y="19"/>
                    <a:pt x="567" y="19"/>
                    <a:pt x="567" y="19"/>
                  </a:cubicBezTo>
                  <a:cubicBezTo>
                    <a:pt x="446" y="15"/>
                    <a:pt x="322" y="11"/>
                    <a:pt x="199" y="11"/>
                  </a:cubicBezTo>
                  <a:cubicBezTo>
                    <a:pt x="185" y="11"/>
                    <a:pt x="169" y="12"/>
                    <a:pt x="152" y="13"/>
                  </a:cubicBezTo>
                  <a:cubicBezTo>
                    <a:pt x="100" y="16"/>
                    <a:pt x="40" y="19"/>
                    <a:pt x="5" y="1"/>
                  </a:cubicBezTo>
                  <a:cubicBezTo>
                    <a:pt x="4" y="0"/>
                    <a:pt x="2" y="0"/>
                    <a:pt x="1" y="2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  <a:prstDash val="sysDash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600"/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746537" y="2338141"/>
              <a:ext cx="63369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 smtClean="0">
                  <a:solidFill>
                    <a:schemeClr val="bg1"/>
                  </a:solidFill>
                  <a:latin typeface="汉仪喵魂体W" panose="00020600040101010101" pitchFamily="18" charset="-122"/>
                  <a:ea typeface="汉仪喵魂体W" panose="00020600040101010101" pitchFamily="18" charset="-122"/>
                </a:rPr>
                <a:t>01. HỆ THỨC  VI-ÉT VÀ ỨNG DỤNG</a:t>
              </a:r>
              <a:endParaRPr lang="zh-CN" altLang="en-US" sz="2800" dirty="0">
                <a:solidFill>
                  <a:schemeClr val="bg1"/>
                </a:solidFill>
                <a:latin typeface="汉仪喵魂体W" panose="00020600040101010101" pitchFamily="18" charset="-122"/>
                <a:ea typeface="汉仪喵魂体W" panose="00020600040101010101" pitchFamily="18" charset="-122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4182541" y="3027116"/>
            <a:ext cx="6970178" cy="620959"/>
            <a:chOff x="2429941" y="2338141"/>
            <a:chExt cx="6970178" cy="620959"/>
          </a:xfrm>
        </p:grpSpPr>
        <p:sp>
          <p:nvSpPr>
            <p:cNvPr id="28" name="Freeform 5"/>
            <p:cNvSpPr/>
            <p:nvPr/>
          </p:nvSpPr>
          <p:spPr bwMode="auto">
            <a:xfrm>
              <a:off x="4081792" y="2810532"/>
              <a:ext cx="3672000" cy="148568"/>
            </a:xfrm>
            <a:custGeom>
              <a:avLst/>
              <a:gdLst>
                <a:gd name="T0" fmla="*/ 1 w 2288"/>
                <a:gd name="T1" fmla="*/ 2 h 38"/>
                <a:gd name="T2" fmla="*/ 2 w 2288"/>
                <a:gd name="T3" fmla="*/ 6 h 38"/>
                <a:gd name="T4" fmla="*/ 152 w 2288"/>
                <a:gd name="T5" fmla="*/ 19 h 38"/>
                <a:gd name="T6" fmla="*/ 199 w 2288"/>
                <a:gd name="T7" fmla="*/ 17 h 38"/>
                <a:gd name="T8" fmla="*/ 566 w 2288"/>
                <a:gd name="T9" fmla="*/ 25 h 38"/>
                <a:gd name="T10" fmla="*/ 710 w 2288"/>
                <a:gd name="T11" fmla="*/ 29 h 38"/>
                <a:gd name="T12" fmla="*/ 1040 w 2288"/>
                <a:gd name="T13" fmla="*/ 31 h 38"/>
                <a:gd name="T14" fmla="*/ 1426 w 2288"/>
                <a:gd name="T15" fmla="*/ 34 h 38"/>
                <a:gd name="T16" fmla="*/ 1706 w 2288"/>
                <a:gd name="T17" fmla="*/ 35 h 38"/>
                <a:gd name="T18" fmla="*/ 1898 w 2288"/>
                <a:gd name="T19" fmla="*/ 34 h 38"/>
                <a:gd name="T20" fmla="*/ 2020 w 2288"/>
                <a:gd name="T21" fmla="*/ 31 h 38"/>
                <a:gd name="T22" fmla="*/ 2182 w 2288"/>
                <a:gd name="T23" fmla="*/ 29 h 38"/>
                <a:gd name="T24" fmla="*/ 2210 w 2288"/>
                <a:gd name="T25" fmla="*/ 31 h 38"/>
                <a:gd name="T26" fmla="*/ 2286 w 2288"/>
                <a:gd name="T27" fmla="*/ 28 h 38"/>
                <a:gd name="T28" fmla="*/ 2287 w 2288"/>
                <a:gd name="T29" fmla="*/ 24 h 38"/>
                <a:gd name="T30" fmla="*/ 2283 w 2288"/>
                <a:gd name="T31" fmla="*/ 23 h 38"/>
                <a:gd name="T32" fmla="*/ 2210 w 2288"/>
                <a:gd name="T33" fmla="*/ 25 h 38"/>
                <a:gd name="T34" fmla="*/ 2183 w 2288"/>
                <a:gd name="T35" fmla="*/ 23 h 38"/>
                <a:gd name="T36" fmla="*/ 2020 w 2288"/>
                <a:gd name="T37" fmla="*/ 25 h 38"/>
                <a:gd name="T38" fmla="*/ 1898 w 2288"/>
                <a:gd name="T39" fmla="*/ 28 h 38"/>
                <a:gd name="T40" fmla="*/ 1706 w 2288"/>
                <a:gd name="T41" fmla="*/ 29 h 38"/>
                <a:gd name="T42" fmla="*/ 1426 w 2288"/>
                <a:gd name="T43" fmla="*/ 28 h 38"/>
                <a:gd name="T44" fmla="*/ 1040 w 2288"/>
                <a:gd name="T45" fmla="*/ 25 h 38"/>
                <a:gd name="T46" fmla="*/ 710 w 2288"/>
                <a:gd name="T47" fmla="*/ 23 h 38"/>
                <a:gd name="T48" fmla="*/ 567 w 2288"/>
                <a:gd name="T49" fmla="*/ 19 h 38"/>
                <a:gd name="T50" fmla="*/ 199 w 2288"/>
                <a:gd name="T51" fmla="*/ 11 h 38"/>
                <a:gd name="T52" fmla="*/ 152 w 2288"/>
                <a:gd name="T53" fmla="*/ 13 h 38"/>
                <a:gd name="T54" fmla="*/ 5 w 2288"/>
                <a:gd name="T55" fmla="*/ 1 h 38"/>
                <a:gd name="T56" fmla="*/ 1 w 2288"/>
                <a:gd name="T5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288" h="38">
                  <a:moveTo>
                    <a:pt x="1" y="2"/>
                  </a:moveTo>
                  <a:cubicBezTo>
                    <a:pt x="0" y="3"/>
                    <a:pt x="1" y="5"/>
                    <a:pt x="2" y="6"/>
                  </a:cubicBezTo>
                  <a:cubicBezTo>
                    <a:pt x="39" y="25"/>
                    <a:pt x="99" y="22"/>
                    <a:pt x="152" y="19"/>
                  </a:cubicBezTo>
                  <a:cubicBezTo>
                    <a:pt x="169" y="18"/>
                    <a:pt x="185" y="17"/>
                    <a:pt x="199" y="17"/>
                  </a:cubicBezTo>
                  <a:cubicBezTo>
                    <a:pt x="322" y="17"/>
                    <a:pt x="446" y="21"/>
                    <a:pt x="566" y="25"/>
                  </a:cubicBezTo>
                  <a:cubicBezTo>
                    <a:pt x="710" y="29"/>
                    <a:pt x="710" y="29"/>
                    <a:pt x="710" y="29"/>
                  </a:cubicBezTo>
                  <a:cubicBezTo>
                    <a:pt x="820" y="32"/>
                    <a:pt x="932" y="31"/>
                    <a:pt x="1040" y="31"/>
                  </a:cubicBezTo>
                  <a:cubicBezTo>
                    <a:pt x="1167" y="30"/>
                    <a:pt x="1297" y="29"/>
                    <a:pt x="1426" y="34"/>
                  </a:cubicBezTo>
                  <a:cubicBezTo>
                    <a:pt x="1519" y="37"/>
                    <a:pt x="1614" y="36"/>
                    <a:pt x="1706" y="35"/>
                  </a:cubicBezTo>
                  <a:cubicBezTo>
                    <a:pt x="1769" y="34"/>
                    <a:pt x="1834" y="34"/>
                    <a:pt x="1898" y="34"/>
                  </a:cubicBezTo>
                  <a:cubicBezTo>
                    <a:pt x="1939" y="35"/>
                    <a:pt x="1980" y="33"/>
                    <a:pt x="2020" y="31"/>
                  </a:cubicBezTo>
                  <a:cubicBezTo>
                    <a:pt x="2073" y="28"/>
                    <a:pt x="2128" y="26"/>
                    <a:pt x="2182" y="29"/>
                  </a:cubicBezTo>
                  <a:cubicBezTo>
                    <a:pt x="2191" y="29"/>
                    <a:pt x="2200" y="30"/>
                    <a:pt x="2210" y="31"/>
                  </a:cubicBezTo>
                  <a:cubicBezTo>
                    <a:pt x="2236" y="34"/>
                    <a:pt x="2266" y="38"/>
                    <a:pt x="2286" y="28"/>
                  </a:cubicBezTo>
                  <a:cubicBezTo>
                    <a:pt x="2287" y="28"/>
                    <a:pt x="2288" y="26"/>
                    <a:pt x="2287" y="24"/>
                  </a:cubicBezTo>
                  <a:cubicBezTo>
                    <a:pt x="2286" y="23"/>
                    <a:pt x="2285" y="22"/>
                    <a:pt x="2283" y="23"/>
                  </a:cubicBezTo>
                  <a:cubicBezTo>
                    <a:pt x="2265" y="32"/>
                    <a:pt x="2236" y="28"/>
                    <a:pt x="2210" y="25"/>
                  </a:cubicBezTo>
                  <a:cubicBezTo>
                    <a:pt x="2200" y="24"/>
                    <a:pt x="2191" y="23"/>
                    <a:pt x="2183" y="23"/>
                  </a:cubicBezTo>
                  <a:cubicBezTo>
                    <a:pt x="2128" y="20"/>
                    <a:pt x="2073" y="22"/>
                    <a:pt x="2020" y="25"/>
                  </a:cubicBezTo>
                  <a:cubicBezTo>
                    <a:pt x="1980" y="27"/>
                    <a:pt x="1938" y="29"/>
                    <a:pt x="1898" y="28"/>
                  </a:cubicBezTo>
                  <a:cubicBezTo>
                    <a:pt x="1834" y="28"/>
                    <a:pt x="1769" y="28"/>
                    <a:pt x="1706" y="29"/>
                  </a:cubicBezTo>
                  <a:cubicBezTo>
                    <a:pt x="1614" y="30"/>
                    <a:pt x="1519" y="32"/>
                    <a:pt x="1426" y="28"/>
                  </a:cubicBezTo>
                  <a:cubicBezTo>
                    <a:pt x="1297" y="23"/>
                    <a:pt x="1167" y="24"/>
                    <a:pt x="1040" y="25"/>
                  </a:cubicBezTo>
                  <a:cubicBezTo>
                    <a:pt x="932" y="25"/>
                    <a:pt x="820" y="26"/>
                    <a:pt x="710" y="23"/>
                  </a:cubicBezTo>
                  <a:cubicBezTo>
                    <a:pt x="567" y="19"/>
                    <a:pt x="567" y="19"/>
                    <a:pt x="567" y="19"/>
                  </a:cubicBezTo>
                  <a:cubicBezTo>
                    <a:pt x="446" y="15"/>
                    <a:pt x="322" y="11"/>
                    <a:pt x="199" y="11"/>
                  </a:cubicBezTo>
                  <a:cubicBezTo>
                    <a:pt x="185" y="11"/>
                    <a:pt x="169" y="12"/>
                    <a:pt x="152" y="13"/>
                  </a:cubicBezTo>
                  <a:cubicBezTo>
                    <a:pt x="100" y="16"/>
                    <a:pt x="40" y="19"/>
                    <a:pt x="5" y="1"/>
                  </a:cubicBezTo>
                  <a:cubicBezTo>
                    <a:pt x="4" y="0"/>
                    <a:pt x="2" y="0"/>
                    <a:pt x="1" y="2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  <a:prstDash val="sysDash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600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2429941" y="2338141"/>
              <a:ext cx="69701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 smtClean="0">
                  <a:solidFill>
                    <a:schemeClr val="bg1"/>
                  </a:solidFill>
                  <a:latin typeface="汉仪喵魂体W" panose="00020600040101010101" pitchFamily="18" charset="-122"/>
                  <a:ea typeface="汉仪喵魂体W" panose="00020600040101010101" pitchFamily="18" charset="-122"/>
                </a:rPr>
                <a:t>02.TÌM HAI SỐ KHI BIẾT TỔNG VÀ TÍCH	</a:t>
              </a:r>
              <a:endParaRPr lang="zh-CN" altLang="en-US" sz="2800" dirty="0">
                <a:solidFill>
                  <a:schemeClr val="bg1"/>
                </a:solidFill>
                <a:latin typeface="汉仪喵魂体W" panose="00020600040101010101" pitchFamily="18" charset="-122"/>
                <a:ea typeface="汉仪喵魂体W" panose="00020600040101010101" pitchFamily="18" charset="-122"/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5834392" y="3925641"/>
            <a:ext cx="3672000" cy="620959"/>
            <a:chOff x="4081792" y="2338141"/>
            <a:chExt cx="3672000" cy="620959"/>
          </a:xfrm>
        </p:grpSpPr>
        <p:sp>
          <p:nvSpPr>
            <p:cNvPr id="31" name="Freeform 5"/>
            <p:cNvSpPr/>
            <p:nvPr/>
          </p:nvSpPr>
          <p:spPr bwMode="auto">
            <a:xfrm>
              <a:off x="4081792" y="2810532"/>
              <a:ext cx="3672000" cy="148568"/>
            </a:xfrm>
            <a:custGeom>
              <a:avLst/>
              <a:gdLst>
                <a:gd name="T0" fmla="*/ 1 w 2288"/>
                <a:gd name="T1" fmla="*/ 2 h 38"/>
                <a:gd name="T2" fmla="*/ 2 w 2288"/>
                <a:gd name="T3" fmla="*/ 6 h 38"/>
                <a:gd name="T4" fmla="*/ 152 w 2288"/>
                <a:gd name="T5" fmla="*/ 19 h 38"/>
                <a:gd name="T6" fmla="*/ 199 w 2288"/>
                <a:gd name="T7" fmla="*/ 17 h 38"/>
                <a:gd name="T8" fmla="*/ 566 w 2288"/>
                <a:gd name="T9" fmla="*/ 25 h 38"/>
                <a:gd name="T10" fmla="*/ 710 w 2288"/>
                <a:gd name="T11" fmla="*/ 29 h 38"/>
                <a:gd name="T12" fmla="*/ 1040 w 2288"/>
                <a:gd name="T13" fmla="*/ 31 h 38"/>
                <a:gd name="T14" fmla="*/ 1426 w 2288"/>
                <a:gd name="T15" fmla="*/ 34 h 38"/>
                <a:gd name="T16" fmla="*/ 1706 w 2288"/>
                <a:gd name="T17" fmla="*/ 35 h 38"/>
                <a:gd name="T18" fmla="*/ 1898 w 2288"/>
                <a:gd name="T19" fmla="*/ 34 h 38"/>
                <a:gd name="T20" fmla="*/ 2020 w 2288"/>
                <a:gd name="T21" fmla="*/ 31 h 38"/>
                <a:gd name="T22" fmla="*/ 2182 w 2288"/>
                <a:gd name="T23" fmla="*/ 29 h 38"/>
                <a:gd name="T24" fmla="*/ 2210 w 2288"/>
                <a:gd name="T25" fmla="*/ 31 h 38"/>
                <a:gd name="T26" fmla="*/ 2286 w 2288"/>
                <a:gd name="T27" fmla="*/ 28 h 38"/>
                <a:gd name="T28" fmla="*/ 2287 w 2288"/>
                <a:gd name="T29" fmla="*/ 24 h 38"/>
                <a:gd name="T30" fmla="*/ 2283 w 2288"/>
                <a:gd name="T31" fmla="*/ 23 h 38"/>
                <a:gd name="T32" fmla="*/ 2210 w 2288"/>
                <a:gd name="T33" fmla="*/ 25 h 38"/>
                <a:gd name="T34" fmla="*/ 2183 w 2288"/>
                <a:gd name="T35" fmla="*/ 23 h 38"/>
                <a:gd name="T36" fmla="*/ 2020 w 2288"/>
                <a:gd name="T37" fmla="*/ 25 h 38"/>
                <a:gd name="T38" fmla="*/ 1898 w 2288"/>
                <a:gd name="T39" fmla="*/ 28 h 38"/>
                <a:gd name="T40" fmla="*/ 1706 w 2288"/>
                <a:gd name="T41" fmla="*/ 29 h 38"/>
                <a:gd name="T42" fmla="*/ 1426 w 2288"/>
                <a:gd name="T43" fmla="*/ 28 h 38"/>
                <a:gd name="T44" fmla="*/ 1040 w 2288"/>
                <a:gd name="T45" fmla="*/ 25 h 38"/>
                <a:gd name="T46" fmla="*/ 710 w 2288"/>
                <a:gd name="T47" fmla="*/ 23 h 38"/>
                <a:gd name="T48" fmla="*/ 567 w 2288"/>
                <a:gd name="T49" fmla="*/ 19 h 38"/>
                <a:gd name="T50" fmla="*/ 199 w 2288"/>
                <a:gd name="T51" fmla="*/ 11 h 38"/>
                <a:gd name="T52" fmla="*/ 152 w 2288"/>
                <a:gd name="T53" fmla="*/ 13 h 38"/>
                <a:gd name="T54" fmla="*/ 5 w 2288"/>
                <a:gd name="T55" fmla="*/ 1 h 38"/>
                <a:gd name="T56" fmla="*/ 1 w 2288"/>
                <a:gd name="T5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288" h="38">
                  <a:moveTo>
                    <a:pt x="1" y="2"/>
                  </a:moveTo>
                  <a:cubicBezTo>
                    <a:pt x="0" y="3"/>
                    <a:pt x="1" y="5"/>
                    <a:pt x="2" y="6"/>
                  </a:cubicBezTo>
                  <a:cubicBezTo>
                    <a:pt x="39" y="25"/>
                    <a:pt x="99" y="22"/>
                    <a:pt x="152" y="19"/>
                  </a:cubicBezTo>
                  <a:cubicBezTo>
                    <a:pt x="169" y="18"/>
                    <a:pt x="185" y="17"/>
                    <a:pt x="199" y="17"/>
                  </a:cubicBezTo>
                  <a:cubicBezTo>
                    <a:pt x="322" y="17"/>
                    <a:pt x="446" y="21"/>
                    <a:pt x="566" y="25"/>
                  </a:cubicBezTo>
                  <a:cubicBezTo>
                    <a:pt x="710" y="29"/>
                    <a:pt x="710" y="29"/>
                    <a:pt x="710" y="29"/>
                  </a:cubicBezTo>
                  <a:cubicBezTo>
                    <a:pt x="820" y="32"/>
                    <a:pt x="932" y="31"/>
                    <a:pt x="1040" y="31"/>
                  </a:cubicBezTo>
                  <a:cubicBezTo>
                    <a:pt x="1167" y="30"/>
                    <a:pt x="1297" y="29"/>
                    <a:pt x="1426" y="34"/>
                  </a:cubicBezTo>
                  <a:cubicBezTo>
                    <a:pt x="1519" y="37"/>
                    <a:pt x="1614" y="36"/>
                    <a:pt x="1706" y="35"/>
                  </a:cubicBezTo>
                  <a:cubicBezTo>
                    <a:pt x="1769" y="34"/>
                    <a:pt x="1834" y="34"/>
                    <a:pt x="1898" y="34"/>
                  </a:cubicBezTo>
                  <a:cubicBezTo>
                    <a:pt x="1939" y="35"/>
                    <a:pt x="1980" y="33"/>
                    <a:pt x="2020" y="31"/>
                  </a:cubicBezTo>
                  <a:cubicBezTo>
                    <a:pt x="2073" y="28"/>
                    <a:pt x="2128" y="26"/>
                    <a:pt x="2182" y="29"/>
                  </a:cubicBezTo>
                  <a:cubicBezTo>
                    <a:pt x="2191" y="29"/>
                    <a:pt x="2200" y="30"/>
                    <a:pt x="2210" y="31"/>
                  </a:cubicBezTo>
                  <a:cubicBezTo>
                    <a:pt x="2236" y="34"/>
                    <a:pt x="2266" y="38"/>
                    <a:pt x="2286" y="28"/>
                  </a:cubicBezTo>
                  <a:cubicBezTo>
                    <a:pt x="2287" y="28"/>
                    <a:pt x="2288" y="26"/>
                    <a:pt x="2287" y="24"/>
                  </a:cubicBezTo>
                  <a:cubicBezTo>
                    <a:pt x="2286" y="23"/>
                    <a:pt x="2285" y="22"/>
                    <a:pt x="2283" y="23"/>
                  </a:cubicBezTo>
                  <a:cubicBezTo>
                    <a:pt x="2265" y="32"/>
                    <a:pt x="2236" y="28"/>
                    <a:pt x="2210" y="25"/>
                  </a:cubicBezTo>
                  <a:cubicBezTo>
                    <a:pt x="2200" y="24"/>
                    <a:pt x="2191" y="23"/>
                    <a:pt x="2183" y="23"/>
                  </a:cubicBezTo>
                  <a:cubicBezTo>
                    <a:pt x="2128" y="20"/>
                    <a:pt x="2073" y="22"/>
                    <a:pt x="2020" y="25"/>
                  </a:cubicBezTo>
                  <a:cubicBezTo>
                    <a:pt x="1980" y="27"/>
                    <a:pt x="1938" y="29"/>
                    <a:pt x="1898" y="28"/>
                  </a:cubicBezTo>
                  <a:cubicBezTo>
                    <a:pt x="1834" y="28"/>
                    <a:pt x="1769" y="28"/>
                    <a:pt x="1706" y="29"/>
                  </a:cubicBezTo>
                  <a:cubicBezTo>
                    <a:pt x="1614" y="30"/>
                    <a:pt x="1519" y="32"/>
                    <a:pt x="1426" y="28"/>
                  </a:cubicBezTo>
                  <a:cubicBezTo>
                    <a:pt x="1297" y="23"/>
                    <a:pt x="1167" y="24"/>
                    <a:pt x="1040" y="25"/>
                  </a:cubicBezTo>
                  <a:cubicBezTo>
                    <a:pt x="932" y="25"/>
                    <a:pt x="820" y="26"/>
                    <a:pt x="710" y="23"/>
                  </a:cubicBezTo>
                  <a:cubicBezTo>
                    <a:pt x="567" y="19"/>
                    <a:pt x="567" y="19"/>
                    <a:pt x="567" y="19"/>
                  </a:cubicBezTo>
                  <a:cubicBezTo>
                    <a:pt x="446" y="15"/>
                    <a:pt x="322" y="11"/>
                    <a:pt x="199" y="11"/>
                  </a:cubicBezTo>
                  <a:cubicBezTo>
                    <a:pt x="185" y="11"/>
                    <a:pt x="169" y="12"/>
                    <a:pt x="152" y="13"/>
                  </a:cubicBezTo>
                  <a:cubicBezTo>
                    <a:pt x="100" y="16"/>
                    <a:pt x="40" y="19"/>
                    <a:pt x="5" y="1"/>
                  </a:cubicBezTo>
                  <a:cubicBezTo>
                    <a:pt x="4" y="0"/>
                    <a:pt x="2" y="0"/>
                    <a:pt x="1" y="2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  <a:prstDash val="sysDash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600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4726238" y="2338141"/>
              <a:ext cx="237757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 smtClean="0">
                  <a:solidFill>
                    <a:schemeClr val="bg1"/>
                  </a:solidFill>
                  <a:latin typeface="汉仪喵魂体W" panose="00020600040101010101" pitchFamily="18" charset="-122"/>
                  <a:ea typeface="汉仪喵魂体W" panose="00020600040101010101" pitchFamily="18" charset="-122"/>
                </a:rPr>
                <a:t>03.Luyện </a:t>
              </a:r>
              <a:r>
                <a:rPr lang="en-US" altLang="zh-CN" sz="2800" dirty="0" err="1" smtClean="0">
                  <a:solidFill>
                    <a:schemeClr val="bg1"/>
                  </a:solidFill>
                  <a:latin typeface="汉仪喵魂体W" panose="00020600040101010101" pitchFamily="18" charset="-122"/>
                  <a:ea typeface="汉仪喵魂体W" panose="00020600040101010101" pitchFamily="18" charset="-122"/>
                </a:rPr>
                <a:t>tập</a:t>
              </a:r>
              <a:endParaRPr lang="zh-CN" altLang="en-US" sz="2800" dirty="0">
                <a:solidFill>
                  <a:schemeClr val="bg1"/>
                </a:solidFill>
                <a:latin typeface="汉仪喵魂体W" panose="00020600040101010101" pitchFamily="18" charset="-122"/>
                <a:ea typeface="汉仪喵魂体W" panose="00020600040101010101" pitchFamily="18" charset="-122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5834392" y="4824166"/>
            <a:ext cx="3672000" cy="620959"/>
            <a:chOff x="4081792" y="2338141"/>
            <a:chExt cx="3672000" cy="620959"/>
          </a:xfrm>
        </p:grpSpPr>
        <p:sp>
          <p:nvSpPr>
            <p:cNvPr id="34" name="Freeform 5"/>
            <p:cNvSpPr/>
            <p:nvPr/>
          </p:nvSpPr>
          <p:spPr bwMode="auto">
            <a:xfrm>
              <a:off x="4081792" y="2810532"/>
              <a:ext cx="3672000" cy="148568"/>
            </a:xfrm>
            <a:custGeom>
              <a:avLst/>
              <a:gdLst>
                <a:gd name="T0" fmla="*/ 1 w 2288"/>
                <a:gd name="T1" fmla="*/ 2 h 38"/>
                <a:gd name="T2" fmla="*/ 2 w 2288"/>
                <a:gd name="T3" fmla="*/ 6 h 38"/>
                <a:gd name="T4" fmla="*/ 152 w 2288"/>
                <a:gd name="T5" fmla="*/ 19 h 38"/>
                <a:gd name="T6" fmla="*/ 199 w 2288"/>
                <a:gd name="T7" fmla="*/ 17 h 38"/>
                <a:gd name="T8" fmla="*/ 566 w 2288"/>
                <a:gd name="T9" fmla="*/ 25 h 38"/>
                <a:gd name="T10" fmla="*/ 710 w 2288"/>
                <a:gd name="T11" fmla="*/ 29 h 38"/>
                <a:gd name="T12" fmla="*/ 1040 w 2288"/>
                <a:gd name="T13" fmla="*/ 31 h 38"/>
                <a:gd name="T14" fmla="*/ 1426 w 2288"/>
                <a:gd name="T15" fmla="*/ 34 h 38"/>
                <a:gd name="T16" fmla="*/ 1706 w 2288"/>
                <a:gd name="T17" fmla="*/ 35 h 38"/>
                <a:gd name="T18" fmla="*/ 1898 w 2288"/>
                <a:gd name="T19" fmla="*/ 34 h 38"/>
                <a:gd name="T20" fmla="*/ 2020 w 2288"/>
                <a:gd name="T21" fmla="*/ 31 h 38"/>
                <a:gd name="T22" fmla="*/ 2182 w 2288"/>
                <a:gd name="T23" fmla="*/ 29 h 38"/>
                <a:gd name="T24" fmla="*/ 2210 w 2288"/>
                <a:gd name="T25" fmla="*/ 31 h 38"/>
                <a:gd name="T26" fmla="*/ 2286 w 2288"/>
                <a:gd name="T27" fmla="*/ 28 h 38"/>
                <a:gd name="T28" fmla="*/ 2287 w 2288"/>
                <a:gd name="T29" fmla="*/ 24 h 38"/>
                <a:gd name="T30" fmla="*/ 2283 w 2288"/>
                <a:gd name="T31" fmla="*/ 23 h 38"/>
                <a:gd name="T32" fmla="*/ 2210 w 2288"/>
                <a:gd name="T33" fmla="*/ 25 h 38"/>
                <a:gd name="T34" fmla="*/ 2183 w 2288"/>
                <a:gd name="T35" fmla="*/ 23 h 38"/>
                <a:gd name="T36" fmla="*/ 2020 w 2288"/>
                <a:gd name="T37" fmla="*/ 25 h 38"/>
                <a:gd name="T38" fmla="*/ 1898 w 2288"/>
                <a:gd name="T39" fmla="*/ 28 h 38"/>
                <a:gd name="T40" fmla="*/ 1706 w 2288"/>
                <a:gd name="T41" fmla="*/ 29 h 38"/>
                <a:gd name="T42" fmla="*/ 1426 w 2288"/>
                <a:gd name="T43" fmla="*/ 28 h 38"/>
                <a:gd name="T44" fmla="*/ 1040 w 2288"/>
                <a:gd name="T45" fmla="*/ 25 h 38"/>
                <a:gd name="T46" fmla="*/ 710 w 2288"/>
                <a:gd name="T47" fmla="*/ 23 h 38"/>
                <a:gd name="T48" fmla="*/ 567 w 2288"/>
                <a:gd name="T49" fmla="*/ 19 h 38"/>
                <a:gd name="T50" fmla="*/ 199 w 2288"/>
                <a:gd name="T51" fmla="*/ 11 h 38"/>
                <a:gd name="T52" fmla="*/ 152 w 2288"/>
                <a:gd name="T53" fmla="*/ 13 h 38"/>
                <a:gd name="T54" fmla="*/ 5 w 2288"/>
                <a:gd name="T55" fmla="*/ 1 h 38"/>
                <a:gd name="T56" fmla="*/ 1 w 2288"/>
                <a:gd name="T5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288" h="38">
                  <a:moveTo>
                    <a:pt x="1" y="2"/>
                  </a:moveTo>
                  <a:cubicBezTo>
                    <a:pt x="0" y="3"/>
                    <a:pt x="1" y="5"/>
                    <a:pt x="2" y="6"/>
                  </a:cubicBezTo>
                  <a:cubicBezTo>
                    <a:pt x="39" y="25"/>
                    <a:pt x="99" y="22"/>
                    <a:pt x="152" y="19"/>
                  </a:cubicBezTo>
                  <a:cubicBezTo>
                    <a:pt x="169" y="18"/>
                    <a:pt x="185" y="17"/>
                    <a:pt x="199" y="17"/>
                  </a:cubicBezTo>
                  <a:cubicBezTo>
                    <a:pt x="322" y="17"/>
                    <a:pt x="446" y="21"/>
                    <a:pt x="566" y="25"/>
                  </a:cubicBezTo>
                  <a:cubicBezTo>
                    <a:pt x="710" y="29"/>
                    <a:pt x="710" y="29"/>
                    <a:pt x="710" y="29"/>
                  </a:cubicBezTo>
                  <a:cubicBezTo>
                    <a:pt x="820" y="32"/>
                    <a:pt x="932" y="31"/>
                    <a:pt x="1040" y="31"/>
                  </a:cubicBezTo>
                  <a:cubicBezTo>
                    <a:pt x="1167" y="30"/>
                    <a:pt x="1297" y="29"/>
                    <a:pt x="1426" y="34"/>
                  </a:cubicBezTo>
                  <a:cubicBezTo>
                    <a:pt x="1519" y="37"/>
                    <a:pt x="1614" y="36"/>
                    <a:pt x="1706" y="35"/>
                  </a:cubicBezTo>
                  <a:cubicBezTo>
                    <a:pt x="1769" y="34"/>
                    <a:pt x="1834" y="34"/>
                    <a:pt x="1898" y="34"/>
                  </a:cubicBezTo>
                  <a:cubicBezTo>
                    <a:pt x="1939" y="35"/>
                    <a:pt x="1980" y="33"/>
                    <a:pt x="2020" y="31"/>
                  </a:cubicBezTo>
                  <a:cubicBezTo>
                    <a:pt x="2073" y="28"/>
                    <a:pt x="2128" y="26"/>
                    <a:pt x="2182" y="29"/>
                  </a:cubicBezTo>
                  <a:cubicBezTo>
                    <a:pt x="2191" y="29"/>
                    <a:pt x="2200" y="30"/>
                    <a:pt x="2210" y="31"/>
                  </a:cubicBezTo>
                  <a:cubicBezTo>
                    <a:pt x="2236" y="34"/>
                    <a:pt x="2266" y="38"/>
                    <a:pt x="2286" y="28"/>
                  </a:cubicBezTo>
                  <a:cubicBezTo>
                    <a:pt x="2287" y="28"/>
                    <a:pt x="2288" y="26"/>
                    <a:pt x="2287" y="24"/>
                  </a:cubicBezTo>
                  <a:cubicBezTo>
                    <a:pt x="2286" y="23"/>
                    <a:pt x="2285" y="22"/>
                    <a:pt x="2283" y="23"/>
                  </a:cubicBezTo>
                  <a:cubicBezTo>
                    <a:pt x="2265" y="32"/>
                    <a:pt x="2236" y="28"/>
                    <a:pt x="2210" y="25"/>
                  </a:cubicBezTo>
                  <a:cubicBezTo>
                    <a:pt x="2200" y="24"/>
                    <a:pt x="2191" y="23"/>
                    <a:pt x="2183" y="23"/>
                  </a:cubicBezTo>
                  <a:cubicBezTo>
                    <a:pt x="2128" y="20"/>
                    <a:pt x="2073" y="22"/>
                    <a:pt x="2020" y="25"/>
                  </a:cubicBezTo>
                  <a:cubicBezTo>
                    <a:pt x="1980" y="27"/>
                    <a:pt x="1938" y="29"/>
                    <a:pt x="1898" y="28"/>
                  </a:cubicBezTo>
                  <a:cubicBezTo>
                    <a:pt x="1834" y="28"/>
                    <a:pt x="1769" y="28"/>
                    <a:pt x="1706" y="29"/>
                  </a:cubicBezTo>
                  <a:cubicBezTo>
                    <a:pt x="1614" y="30"/>
                    <a:pt x="1519" y="32"/>
                    <a:pt x="1426" y="28"/>
                  </a:cubicBezTo>
                  <a:cubicBezTo>
                    <a:pt x="1297" y="23"/>
                    <a:pt x="1167" y="24"/>
                    <a:pt x="1040" y="25"/>
                  </a:cubicBezTo>
                  <a:cubicBezTo>
                    <a:pt x="932" y="25"/>
                    <a:pt x="820" y="26"/>
                    <a:pt x="710" y="23"/>
                  </a:cubicBezTo>
                  <a:cubicBezTo>
                    <a:pt x="567" y="19"/>
                    <a:pt x="567" y="19"/>
                    <a:pt x="567" y="19"/>
                  </a:cubicBezTo>
                  <a:cubicBezTo>
                    <a:pt x="446" y="15"/>
                    <a:pt x="322" y="11"/>
                    <a:pt x="199" y="11"/>
                  </a:cubicBezTo>
                  <a:cubicBezTo>
                    <a:pt x="185" y="11"/>
                    <a:pt x="169" y="12"/>
                    <a:pt x="152" y="13"/>
                  </a:cubicBezTo>
                  <a:cubicBezTo>
                    <a:pt x="100" y="16"/>
                    <a:pt x="40" y="19"/>
                    <a:pt x="5" y="1"/>
                  </a:cubicBezTo>
                  <a:cubicBezTo>
                    <a:pt x="4" y="0"/>
                    <a:pt x="2" y="0"/>
                    <a:pt x="1" y="2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  <a:prstDash val="sysDash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600"/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4414453" y="2338141"/>
              <a:ext cx="30011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 smtClean="0">
                  <a:solidFill>
                    <a:schemeClr val="bg1"/>
                  </a:solidFill>
                  <a:latin typeface="汉仪喵魂体W" panose="00020600040101010101" pitchFamily="18" charset="-122"/>
                  <a:ea typeface="汉仪喵魂体W" panose="00020600040101010101" pitchFamily="18" charset="-122"/>
                </a:rPr>
                <a:t>04. </a:t>
              </a:r>
              <a:r>
                <a:rPr lang="en-US" altLang="zh-CN" sz="2800" dirty="0" err="1" smtClean="0">
                  <a:solidFill>
                    <a:schemeClr val="bg1"/>
                  </a:solidFill>
                  <a:latin typeface="汉仪喵魂体W" panose="00020600040101010101" pitchFamily="18" charset="-122"/>
                  <a:ea typeface="汉仪喵魂体W" panose="00020600040101010101" pitchFamily="18" charset="-122"/>
                </a:rPr>
                <a:t>Trăc</a:t>
              </a:r>
              <a:r>
                <a:rPr lang="en-US" altLang="zh-CN" sz="2800" dirty="0" smtClean="0">
                  <a:solidFill>
                    <a:schemeClr val="bg1"/>
                  </a:solidFill>
                  <a:latin typeface="汉仪喵魂体W" panose="00020600040101010101" pitchFamily="18" charset="-122"/>
                  <a:ea typeface="汉仪喵魂体W" panose="00020600040101010101" pitchFamily="18" charset="-122"/>
                </a:rPr>
                <a:t> </a:t>
              </a:r>
              <a:r>
                <a:rPr lang="en-US" altLang="zh-CN" sz="2800" dirty="0" err="1" smtClean="0">
                  <a:solidFill>
                    <a:schemeClr val="bg1"/>
                  </a:solidFill>
                  <a:latin typeface="汉仪喵魂体W" panose="00020600040101010101" pitchFamily="18" charset="-122"/>
                  <a:ea typeface="汉仪喵魂体W" panose="00020600040101010101" pitchFamily="18" charset="-122"/>
                </a:rPr>
                <a:t>nghiệm</a:t>
              </a:r>
              <a:r>
                <a:rPr lang="en-US" altLang="zh-CN" sz="2800" dirty="0" smtClean="0">
                  <a:solidFill>
                    <a:schemeClr val="bg1"/>
                  </a:solidFill>
                  <a:latin typeface="汉仪喵魂体W" panose="00020600040101010101" pitchFamily="18" charset="-122"/>
                  <a:ea typeface="汉仪喵魂体W" panose="00020600040101010101" pitchFamily="18" charset="-122"/>
                </a:rPr>
                <a:t> </a:t>
              </a:r>
              <a:endParaRPr lang="zh-CN" altLang="en-US" sz="2800" dirty="0">
                <a:solidFill>
                  <a:schemeClr val="bg1"/>
                </a:solidFill>
                <a:latin typeface="汉仪喵魂体W" panose="00020600040101010101" pitchFamily="18" charset="-122"/>
                <a:ea typeface="汉仪喵魂体W" panose="00020600040101010101" pitchFamily="18" charset="-122"/>
              </a:endParaRPr>
            </a:p>
          </p:txBody>
        </p:sp>
      </p:grpSp>
      <p:grpSp>
        <p:nvGrpSpPr>
          <p:cNvPr id="19" name="Group 15"/>
          <p:cNvGrpSpPr>
            <a:grpSpLocks noChangeAspect="1"/>
          </p:cNvGrpSpPr>
          <p:nvPr/>
        </p:nvGrpSpPr>
        <p:grpSpPr bwMode="auto">
          <a:xfrm>
            <a:off x="2568575" y="2239963"/>
            <a:ext cx="2193925" cy="2959101"/>
            <a:chOff x="1618" y="1411"/>
            <a:chExt cx="1382" cy="1864"/>
          </a:xfrm>
          <a:solidFill>
            <a:srgbClr val="FFE88B"/>
          </a:solidFill>
        </p:grpSpPr>
        <p:sp>
          <p:nvSpPr>
            <p:cNvPr id="21" name="Freeform 16"/>
            <p:cNvSpPr>
              <a:spLocks/>
            </p:cNvSpPr>
            <p:nvPr/>
          </p:nvSpPr>
          <p:spPr bwMode="auto">
            <a:xfrm>
              <a:off x="1618" y="2704"/>
              <a:ext cx="657" cy="571"/>
            </a:xfrm>
            <a:custGeom>
              <a:avLst/>
              <a:gdLst>
                <a:gd name="T0" fmla="*/ 33 w 108"/>
                <a:gd name="T1" fmla="*/ 7 h 94"/>
                <a:gd name="T2" fmla="*/ 2 w 108"/>
                <a:gd name="T3" fmla="*/ 58 h 94"/>
                <a:gd name="T4" fmla="*/ 6 w 108"/>
                <a:gd name="T5" fmla="*/ 67 h 94"/>
                <a:gd name="T6" fmla="*/ 72 w 108"/>
                <a:gd name="T7" fmla="*/ 90 h 94"/>
                <a:gd name="T8" fmla="*/ 107 w 108"/>
                <a:gd name="T9" fmla="*/ 34 h 94"/>
                <a:gd name="T10" fmla="*/ 103 w 108"/>
                <a:gd name="T11" fmla="*/ 25 h 94"/>
                <a:gd name="T12" fmla="*/ 43 w 108"/>
                <a:gd name="T13" fmla="*/ 5 h 94"/>
                <a:gd name="T14" fmla="*/ 40 w 108"/>
                <a:gd name="T15" fmla="*/ 16 h 94"/>
                <a:gd name="T16" fmla="*/ 100 w 108"/>
                <a:gd name="T17" fmla="*/ 36 h 94"/>
                <a:gd name="T18" fmla="*/ 96 w 108"/>
                <a:gd name="T19" fmla="*/ 28 h 94"/>
                <a:gd name="T20" fmla="*/ 62 w 108"/>
                <a:gd name="T21" fmla="*/ 77 h 94"/>
                <a:gd name="T22" fmla="*/ 9 w 108"/>
                <a:gd name="T23" fmla="*/ 55 h 94"/>
                <a:gd name="T24" fmla="*/ 12 w 108"/>
                <a:gd name="T25" fmla="*/ 64 h 94"/>
                <a:gd name="T26" fmla="*/ 43 w 108"/>
                <a:gd name="T27" fmla="*/ 13 h 94"/>
                <a:gd name="T28" fmla="*/ 33 w 108"/>
                <a:gd name="T29" fmla="*/ 7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8" h="94">
                  <a:moveTo>
                    <a:pt x="33" y="7"/>
                  </a:moveTo>
                  <a:cubicBezTo>
                    <a:pt x="21" y="23"/>
                    <a:pt x="10" y="40"/>
                    <a:pt x="2" y="58"/>
                  </a:cubicBezTo>
                  <a:cubicBezTo>
                    <a:pt x="0" y="62"/>
                    <a:pt x="2" y="65"/>
                    <a:pt x="6" y="67"/>
                  </a:cubicBezTo>
                  <a:cubicBezTo>
                    <a:pt x="23" y="74"/>
                    <a:pt x="52" y="94"/>
                    <a:pt x="72" y="90"/>
                  </a:cubicBezTo>
                  <a:cubicBezTo>
                    <a:pt x="93" y="85"/>
                    <a:pt x="99" y="51"/>
                    <a:pt x="107" y="34"/>
                  </a:cubicBezTo>
                  <a:cubicBezTo>
                    <a:pt x="108" y="30"/>
                    <a:pt x="107" y="26"/>
                    <a:pt x="103" y="25"/>
                  </a:cubicBezTo>
                  <a:cubicBezTo>
                    <a:pt x="83" y="20"/>
                    <a:pt x="63" y="12"/>
                    <a:pt x="43" y="5"/>
                  </a:cubicBezTo>
                  <a:cubicBezTo>
                    <a:pt x="36" y="2"/>
                    <a:pt x="33" y="13"/>
                    <a:pt x="40" y="16"/>
                  </a:cubicBezTo>
                  <a:cubicBezTo>
                    <a:pt x="60" y="24"/>
                    <a:pt x="79" y="31"/>
                    <a:pt x="100" y="36"/>
                  </a:cubicBezTo>
                  <a:cubicBezTo>
                    <a:pt x="99" y="33"/>
                    <a:pt x="98" y="31"/>
                    <a:pt x="96" y="28"/>
                  </a:cubicBezTo>
                  <a:cubicBezTo>
                    <a:pt x="90" y="42"/>
                    <a:pt x="83" y="81"/>
                    <a:pt x="62" y="77"/>
                  </a:cubicBezTo>
                  <a:cubicBezTo>
                    <a:pt x="44" y="74"/>
                    <a:pt x="26" y="62"/>
                    <a:pt x="9" y="55"/>
                  </a:cubicBezTo>
                  <a:cubicBezTo>
                    <a:pt x="10" y="58"/>
                    <a:pt x="11" y="61"/>
                    <a:pt x="12" y="64"/>
                  </a:cubicBezTo>
                  <a:cubicBezTo>
                    <a:pt x="21" y="46"/>
                    <a:pt x="32" y="29"/>
                    <a:pt x="43" y="13"/>
                  </a:cubicBezTo>
                  <a:cubicBezTo>
                    <a:pt x="48" y="6"/>
                    <a:pt x="38" y="0"/>
                    <a:pt x="33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>
              <a:off x="1806" y="2765"/>
              <a:ext cx="409" cy="340"/>
            </a:xfrm>
            <a:custGeom>
              <a:avLst/>
              <a:gdLst>
                <a:gd name="T0" fmla="*/ 6 w 67"/>
                <a:gd name="T1" fmla="*/ 14 h 56"/>
                <a:gd name="T2" fmla="*/ 53 w 67"/>
                <a:gd name="T3" fmla="*/ 50 h 56"/>
                <a:gd name="T4" fmla="*/ 61 w 67"/>
                <a:gd name="T5" fmla="*/ 42 h 56"/>
                <a:gd name="T6" fmla="*/ 12 w 67"/>
                <a:gd name="T7" fmla="*/ 4 h 56"/>
                <a:gd name="T8" fmla="*/ 6 w 67"/>
                <a:gd name="T9" fmla="*/ 14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56">
                  <a:moveTo>
                    <a:pt x="6" y="14"/>
                  </a:moveTo>
                  <a:cubicBezTo>
                    <a:pt x="22" y="26"/>
                    <a:pt x="39" y="37"/>
                    <a:pt x="53" y="50"/>
                  </a:cubicBezTo>
                  <a:cubicBezTo>
                    <a:pt x="58" y="56"/>
                    <a:pt x="67" y="47"/>
                    <a:pt x="61" y="42"/>
                  </a:cubicBezTo>
                  <a:cubicBezTo>
                    <a:pt x="46" y="27"/>
                    <a:pt x="29" y="16"/>
                    <a:pt x="12" y="4"/>
                  </a:cubicBezTo>
                  <a:cubicBezTo>
                    <a:pt x="6" y="0"/>
                    <a:pt x="0" y="10"/>
                    <a:pt x="6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18"/>
            <p:cNvSpPr>
              <a:spLocks/>
            </p:cNvSpPr>
            <p:nvPr/>
          </p:nvSpPr>
          <p:spPr bwMode="auto">
            <a:xfrm>
              <a:off x="1727" y="2874"/>
              <a:ext cx="360" cy="353"/>
            </a:xfrm>
            <a:custGeom>
              <a:avLst/>
              <a:gdLst>
                <a:gd name="T0" fmla="*/ 6 w 59"/>
                <a:gd name="T1" fmla="*/ 14 h 58"/>
                <a:gd name="T2" fmla="*/ 47 w 59"/>
                <a:gd name="T3" fmla="*/ 53 h 58"/>
                <a:gd name="T4" fmla="*/ 53 w 59"/>
                <a:gd name="T5" fmla="*/ 43 h 58"/>
                <a:gd name="T6" fmla="*/ 14 w 59"/>
                <a:gd name="T7" fmla="*/ 6 h 58"/>
                <a:gd name="T8" fmla="*/ 6 w 59"/>
                <a:gd name="T9" fmla="*/ 14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58">
                  <a:moveTo>
                    <a:pt x="6" y="14"/>
                  </a:moveTo>
                  <a:cubicBezTo>
                    <a:pt x="19" y="28"/>
                    <a:pt x="32" y="42"/>
                    <a:pt x="47" y="53"/>
                  </a:cubicBezTo>
                  <a:cubicBezTo>
                    <a:pt x="53" y="58"/>
                    <a:pt x="59" y="48"/>
                    <a:pt x="53" y="43"/>
                  </a:cubicBezTo>
                  <a:cubicBezTo>
                    <a:pt x="39" y="32"/>
                    <a:pt x="27" y="19"/>
                    <a:pt x="14" y="6"/>
                  </a:cubicBezTo>
                  <a:cubicBezTo>
                    <a:pt x="9" y="0"/>
                    <a:pt x="0" y="9"/>
                    <a:pt x="6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19"/>
            <p:cNvSpPr>
              <a:spLocks/>
            </p:cNvSpPr>
            <p:nvPr/>
          </p:nvSpPr>
          <p:spPr bwMode="auto">
            <a:xfrm>
              <a:off x="1636" y="1411"/>
              <a:ext cx="1364" cy="1555"/>
            </a:xfrm>
            <a:custGeom>
              <a:avLst/>
              <a:gdLst>
                <a:gd name="T0" fmla="*/ 40 w 224"/>
                <a:gd name="T1" fmla="*/ 220 h 256"/>
                <a:gd name="T2" fmla="*/ 31 w 224"/>
                <a:gd name="T3" fmla="*/ 82 h 256"/>
                <a:gd name="T4" fmla="*/ 159 w 224"/>
                <a:gd name="T5" fmla="*/ 31 h 256"/>
                <a:gd name="T6" fmla="*/ 205 w 224"/>
                <a:gd name="T7" fmla="*/ 131 h 256"/>
                <a:gd name="T8" fmla="*/ 94 w 224"/>
                <a:gd name="T9" fmla="*/ 242 h 256"/>
                <a:gd name="T10" fmla="*/ 102 w 224"/>
                <a:gd name="T11" fmla="*/ 251 h 256"/>
                <a:gd name="T12" fmla="*/ 218 w 224"/>
                <a:gd name="T13" fmla="*/ 122 h 256"/>
                <a:gd name="T14" fmla="*/ 159 w 224"/>
                <a:gd name="T15" fmla="*/ 18 h 256"/>
                <a:gd name="T16" fmla="*/ 24 w 224"/>
                <a:gd name="T17" fmla="*/ 70 h 256"/>
                <a:gd name="T18" fmla="*/ 30 w 224"/>
                <a:gd name="T19" fmla="*/ 226 h 256"/>
                <a:gd name="T20" fmla="*/ 40 w 224"/>
                <a:gd name="T21" fmla="*/ 22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4" h="256">
                  <a:moveTo>
                    <a:pt x="40" y="220"/>
                  </a:moveTo>
                  <a:cubicBezTo>
                    <a:pt x="22" y="177"/>
                    <a:pt x="15" y="126"/>
                    <a:pt x="31" y="82"/>
                  </a:cubicBezTo>
                  <a:cubicBezTo>
                    <a:pt x="50" y="32"/>
                    <a:pt x="112" y="14"/>
                    <a:pt x="159" y="31"/>
                  </a:cubicBezTo>
                  <a:cubicBezTo>
                    <a:pt x="199" y="45"/>
                    <a:pt x="213" y="93"/>
                    <a:pt x="205" y="131"/>
                  </a:cubicBezTo>
                  <a:cubicBezTo>
                    <a:pt x="193" y="188"/>
                    <a:pt x="133" y="208"/>
                    <a:pt x="94" y="242"/>
                  </a:cubicBezTo>
                  <a:cubicBezTo>
                    <a:pt x="88" y="247"/>
                    <a:pt x="96" y="256"/>
                    <a:pt x="102" y="251"/>
                  </a:cubicBezTo>
                  <a:cubicBezTo>
                    <a:pt x="147" y="211"/>
                    <a:pt x="211" y="190"/>
                    <a:pt x="218" y="122"/>
                  </a:cubicBezTo>
                  <a:cubicBezTo>
                    <a:pt x="224" y="77"/>
                    <a:pt x="203" y="34"/>
                    <a:pt x="159" y="18"/>
                  </a:cubicBezTo>
                  <a:cubicBezTo>
                    <a:pt x="109" y="0"/>
                    <a:pt x="47" y="22"/>
                    <a:pt x="24" y="70"/>
                  </a:cubicBezTo>
                  <a:cubicBezTo>
                    <a:pt x="0" y="117"/>
                    <a:pt x="10" y="179"/>
                    <a:pt x="30" y="226"/>
                  </a:cubicBezTo>
                  <a:cubicBezTo>
                    <a:pt x="33" y="233"/>
                    <a:pt x="44" y="227"/>
                    <a:pt x="40" y="2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20"/>
            <p:cNvSpPr>
              <a:spLocks/>
            </p:cNvSpPr>
            <p:nvPr/>
          </p:nvSpPr>
          <p:spPr bwMode="auto">
            <a:xfrm>
              <a:off x="1880" y="2049"/>
              <a:ext cx="261" cy="844"/>
            </a:xfrm>
            <a:custGeom>
              <a:avLst/>
              <a:gdLst>
                <a:gd name="T0" fmla="*/ 30 w 43"/>
                <a:gd name="T1" fmla="*/ 8 h 139"/>
                <a:gd name="T2" fmla="*/ 2 w 43"/>
                <a:gd name="T3" fmla="*/ 128 h 139"/>
                <a:gd name="T4" fmla="*/ 13 w 43"/>
                <a:gd name="T5" fmla="*/ 131 h 139"/>
                <a:gd name="T6" fmla="*/ 42 w 43"/>
                <a:gd name="T7" fmla="*/ 11 h 139"/>
                <a:gd name="T8" fmla="*/ 30 w 43"/>
                <a:gd name="T9" fmla="*/ 8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39">
                  <a:moveTo>
                    <a:pt x="30" y="8"/>
                  </a:moveTo>
                  <a:cubicBezTo>
                    <a:pt x="22" y="48"/>
                    <a:pt x="11" y="88"/>
                    <a:pt x="2" y="128"/>
                  </a:cubicBezTo>
                  <a:cubicBezTo>
                    <a:pt x="0" y="136"/>
                    <a:pt x="12" y="139"/>
                    <a:pt x="13" y="131"/>
                  </a:cubicBezTo>
                  <a:cubicBezTo>
                    <a:pt x="23" y="91"/>
                    <a:pt x="33" y="51"/>
                    <a:pt x="42" y="11"/>
                  </a:cubicBezTo>
                  <a:cubicBezTo>
                    <a:pt x="43" y="3"/>
                    <a:pt x="32" y="0"/>
                    <a:pt x="3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21"/>
            <p:cNvSpPr>
              <a:spLocks/>
            </p:cNvSpPr>
            <p:nvPr/>
          </p:nvSpPr>
          <p:spPr bwMode="auto">
            <a:xfrm>
              <a:off x="2026" y="2182"/>
              <a:ext cx="578" cy="729"/>
            </a:xfrm>
            <a:custGeom>
              <a:avLst/>
              <a:gdLst>
                <a:gd name="T0" fmla="*/ 80 w 95"/>
                <a:gd name="T1" fmla="*/ 7 h 120"/>
                <a:gd name="T2" fmla="*/ 4 w 95"/>
                <a:gd name="T3" fmla="*/ 108 h 120"/>
                <a:gd name="T4" fmla="*/ 15 w 95"/>
                <a:gd name="T5" fmla="*/ 114 h 120"/>
                <a:gd name="T6" fmla="*/ 90 w 95"/>
                <a:gd name="T7" fmla="*/ 13 h 120"/>
                <a:gd name="T8" fmla="*/ 80 w 95"/>
                <a:gd name="T9" fmla="*/ 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120">
                  <a:moveTo>
                    <a:pt x="80" y="7"/>
                  </a:moveTo>
                  <a:cubicBezTo>
                    <a:pt x="56" y="41"/>
                    <a:pt x="25" y="71"/>
                    <a:pt x="4" y="108"/>
                  </a:cubicBezTo>
                  <a:cubicBezTo>
                    <a:pt x="0" y="114"/>
                    <a:pt x="11" y="120"/>
                    <a:pt x="15" y="114"/>
                  </a:cubicBezTo>
                  <a:cubicBezTo>
                    <a:pt x="36" y="77"/>
                    <a:pt x="66" y="47"/>
                    <a:pt x="90" y="13"/>
                  </a:cubicBezTo>
                  <a:cubicBezTo>
                    <a:pt x="95" y="6"/>
                    <a:pt x="84" y="0"/>
                    <a:pt x="80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22"/>
            <p:cNvSpPr>
              <a:spLocks/>
            </p:cNvSpPr>
            <p:nvPr/>
          </p:nvSpPr>
          <p:spPr bwMode="auto">
            <a:xfrm>
              <a:off x="2056" y="1964"/>
              <a:ext cx="530" cy="321"/>
            </a:xfrm>
            <a:custGeom>
              <a:avLst/>
              <a:gdLst>
                <a:gd name="T0" fmla="*/ 14 w 87"/>
                <a:gd name="T1" fmla="*/ 22 h 53"/>
                <a:gd name="T2" fmla="*/ 19 w 87"/>
                <a:gd name="T3" fmla="*/ 17 h 53"/>
                <a:gd name="T4" fmla="*/ 20 w 87"/>
                <a:gd name="T5" fmla="*/ 28 h 53"/>
                <a:gd name="T6" fmla="*/ 31 w 87"/>
                <a:gd name="T7" fmla="*/ 32 h 53"/>
                <a:gd name="T8" fmla="*/ 39 w 87"/>
                <a:gd name="T9" fmla="*/ 31 h 53"/>
                <a:gd name="T10" fmla="*/ 50 w 87"/>
                <a:gd name="T11" fmla="*/ 36 h 53"/>
                <a:gd name="T12" fmla="*/ 61 w 87"/>
                <a:gd name="T13" fmla="*/ 26 h 53"/>
                <a:gd name="T14" fmla="*/ 51 w 87"/>
                <a:gd name="T15" fmla="*/ 23 h 53"/>
                <a:gd name="T16" fmla="*/ 56 w 87"/>
                <a:gd name="T17" fmla="*/ 40 h 53"/>
                <a:gd name="T18" fmla="*/ 66 w 87"/>
                <a:gd name="T19" fmla="*/ 43 h 53"/>
                <a:gd name="T20" fmla="*/ 79 w 87"/>
                <a:gd name="T21" fmla="*/ 35 h 53"/>
                <a:gd name="T22" fmla="*/ 72 w 87"/>
                <a:gd name="T23" fmla="*/ 29 h 53"/>
                <a:gd name="T24" fmla="*/ 74 w 87"/>
                <a:gd name="T25" fmla="*/ 46 h 53"/>
                <a:gd name="T26" fmla="*/ 86 w 87"/>
                <a:gd name="T27" fmla="*/ 46 h 53"/>
                <a:gd name="T28" fmla="*/ 84 w 87"/>
                <a:gd name="T29" fmla="*/ 29 h 53"/>
                <a:gd name="T30" fmla="*/ 76 w 87"/>
                <a:gd name="T31" fmla="*/ 23 h 53"/>
                <a:gd name="T32" fmla="*/ 57 w 87"/>
                <a:gd name="T33" fmla="*/ 35 h 53"/>
                <a:gd name="T34" fmla="*/ 67 w 87"/>
                <a:gd name="T35" fmla="*/ 37 h 53"/>
                <a:gd name="T36" fmla="*/ 62 w 87"/>
                <a:gd name="T37" fmla="*/ 20 h 53"/>
                <a:gd name="T38" fmla="*/ 52 w 87"/>
                <a:gd name="T39" fmla="*/ 17 h 53"/>
                <a:gd name="T40" fmla="*/ 40 w 87"/>
                <a:gd name="T41" fmla="*/ 29 h 53"/>
                <a:gd name="T42" fmla="*/ 51 w 87"/>
                <a:gd name="T43" fmla="*/ 34 h 53"/>
                <a:gd name="T44" fmla="*/ 21 w 87"/>
                <a:gd name="T45" fmla="*/ 26 h 53"/>
                <a:gd name="T46" fmla="*/ 32 w 87"/>
                <a:gd name="T47" fmla="*/ 31 h 53"/>
                <a:gd name="T48" fmla="*/ 27 w 87"/>
                <a:gd name="T49" fmla="*/ 5 h 53"/>
                <a:gd name="T50" fmla="*/ 4 w 87"/>
                <a:gd name="T51" fmla="*/ 16 h 53"/>
                <a:gd name="T52" fmla="*/ 14 w 87"/>
                <a:gd name="T53" fmla="*/ 2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87" h="53">
                  <a:moveTo>
                    <a:pt x="14" y="22"/>
                  </a:moveTo>
                  <a:cubicBezTo>
                    <a:pt x="15" y="20"/>
                    <a:pt x="17" y="18"/>
                    <a:pt x="19" y="17"/>
                  </a:cubicBezTo>
                  <a:cubicBezTo>
                    <a:pt x="25" y="13"/>
                    <a:pt x="20" y="27"/>
                    <a:pt x="20" y="28"/>
                  </a:cubicBezTo>
                  <a:cubicBezTo>
                    <a:pt x="17" y="34"/>
                    <a:pt x="27" y="37"/>
                    <a:pt x="31" y="32"/>
                  </a:cubicBezTo>
                  <a:cubicBezTo>
                    <a:pt x="32" y="31"/>
                    <a:pt x="41" y="19"/>
                    <a:pt x="39" y="31"/>
                  </a:cubicBezTo>
                  <a:cubicBezTo>
                    <a:pt x="38" y="38"/>
                    <a:pt x="46" y="41"/>
                    <a:pt x="50" y="36"/>
                  </a:cubicBezTo>
                  <a:cubicBezTo>
                    <a:pt x="53" y="31"/>
                    <a:pt x="57" y="29"/>
                    <a:pt x="61" y="26"/>
                  </a:cubicBezTo>
                  <a:cubicBezTo>
                    <a:pt x="58" y="25"/>
                    <a:pt x="54" y="24"/>
                    <a:pt x="51" y="23"/>
                  </a:cubicBezTo>
                  <a:cubicBezTo>
                    <a:pt x="53" y="29"/>
                    <a:pt x="54" y="35"/>
                    <a:pt x="56" y="40"/>
                  </a:cubicBezTo>
                  <a:cubicBezTo>
                    <a:pt x="57" y="45"/>
                    <a:pt x="62" y="46"/>
                    <a:pt x="66" y="43"/>
                  </a:cubicBezTo>
                  <a:cubicBezTo>
                    <a:pt x="70" y="40"/>
                    <a:pt x="74" y="36"/>
                    <a:pt x="79" y="35"/>
                  </a:cubicBezTo>
                  <a:cubicBezTo>
                    <a:pt x="77" y="33"/>
                    <a:pt x="74" y="31"/>
                    <a:pt x="72" y="29"/>
                  </a:cubicBezTo>
                  <a:cubicBezTo>
                    <a:pt x="72" y="34"/>
                    <a:pt x="73" y="40"/>
                    <a:pt x="74" y="46"/>
                  </a:cubicBezTo>
                  <a:cubicBezTo>
                    <a:pt x="75" y="53"/>
                    <a:pt x="87" y="53"/>
                    <a:pt x="86" y="46"/>
                  </a:cubicBezTo>
                  <a:cubicBezTo>
                    <a:pt x="85" y="40"/>
                    <a:pt x="84" y="34"/>
                    <a:pt x="84" y="29"/>
                  </a:cubicBezTo>
                  <a:cubicBezTo>
                    <a:pt x="83" y="25"/>
                    <a:pt x="80" y="22"/>
                    <a:pt x="76" y="23"/>
                  </a:cubicBezTo>
                  <a:cubicBezTo>
                    <a:pt x="69" y="26"/>
                    <a:pt x="63" y="30"/>
                    <a:pt x="57" y="35"/>
                  </a:cubicBezTo>
                  <a:cubicBezTo>
                    <a:pt x="60" y="35"/>
                    <a:pt x="64" y="36"/>
                    <a:pt x="67" y="37"/>
                  </a:cubicBezTo>
                  <a:cubicBezTo>
                    <a:pt x="66" y="31"/>
                    <a:pt x="64" y="25"/>
                    <a:pt x="62" y="20"/>
                  </a:cubicBezTo>
                  <a:cubicBezTo>
                    <a:pt x="61" y="15"/>
                    <a:pt x="56" y="14"/>
                    <a:pt x="52" y="17"/>
                  </a:cubicBezTo>
                  <a:cubicBezTo>
                    <a:pt x="48" y="21"/>
                    <a:pt x="44" y="25"/>
                    <a:pt x="40" y="29"/>
                  </a:cubicBezTo>
                  <a:cubicBezTo>
                    <a:pt x="44" y="31"/>
                    <a:pt x="47" y="33"/>
                    <a:pt x="51" y="34"/>
                  </a:cubicBezTo>
                  <a:cubicBezTo>
                    <a:pt x="55" y="9"/>
                    <a:pt x="33" y="9"/>
                    <a:pt x="21" y="26"/>
                  </a:cubicBezTo>
                  <a:cubicBezTo>
                    <a:pt x="24" y="28"/>
                    <a:pt x="28" y="29"/>
                    <a:pt x="32" y="31"/>
                  </a:cubicBezTo>
                  <a:cubicBezTo>
                    <a:pt x="35" y="22"/>
                    <a:pt x="37" y="11"/>
                    <a:pt x="27" y="5"/>
                  </a:cubicBezTo>
                  <a:cubicBezTo>
                    <a:pt x="18" y="0"/>
                    <a:pt x="8" y="9"/>
                    <a:pt x="4" y="16"/>
                  </a:cubicBezTo>
                  <a:cubicBezTo>
                    <a:pt x="0" y="23"/>
                    <a:pt x="10" y="29"/>
                    <a:pt x="14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901648" y="620177"/>
            <a:ext cx="2188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600" dirty="0">
                <a:solidFill>
                  <a:srgbClr val="FFE88B"/>
                </a:solidFill>
                <a:latin typeface="汉仪喵魂体W" panose="00020600040101010101" pitchFamily="18" charset="-122"/>
                <a:ea typeface="汉仪喵魂体W" panose="00020600040101010101" pitchFamily="18" charset="-122"/>
              </a:rPr>
              <a:t>CONTENTS</a:t>
            </a:r>
            <a:endParaRPr lang="zh-CN" altLang="en-US" sz="3600" dirty="0">
              <a:solidFill>
                <a:srgbClr val="FFE88B"/>
              </a:solidFill>
              <a:latin typeface="汉仪喵魂体W" panose="00020600040101010101" pitchFamily="18" charset="-122"/>
              <a:ea typeface="汉仪喵魂体W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3858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93538" y="419377"/>
            <a:ext cx="1657360" cy="1899846"/>
            <a:chOff x="6092" y="2755"/>
            <a:chExt cx="704" cy="807"/>
          </a:xfrm>
          <a:solidFill>
            <a:schemeClr val="accent2"/>
          </a:solidFill>
        </p:grpSpPr>
        <p:sp>
          <p:nvSpPr>
            <p:cNvPr id="4" name="Freeform 16"/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" name="Freeform 17"/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" name="Freeform 18"/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" name="Freeform 19"/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" name="Freeform 20"/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21"/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22"/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23"/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24"/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3248476" y="482941"/>
            <a:ext cx="51979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>
                <a:solidFill>
                  <a:srgbClr val="FFFF00"/>
                </a:solidFill>
              </a:rPr>
              <a:t>1. </a:t>
            </a:r>
            <a:r>
              <a:rPr lang="en-US" sz="3600" b="1" u="sng" dirty="0" err="1">
                <a:solidFill>
                  <a:srgbClr val="FFFF00"/>
                </a:solidFill>
              </a:rPr>
              <a:t>Hệ</a:t>
            </a:r>
            <a:r>
              <a:rPr lang="en-US" sz="3600" b="1" u="sng" dirty="0">
                <a:solidFill>
                  <a:srgbClr val="FFFF00"/>
                </a:solidFill>
              </a:rPr>
              <a:t> </a:t>
            </a:r>
            <a:r>
              <a:rPr lang="en-US" sz="3600" b="1" u="sng" dirty="0" err="1">
                <a:solidFill>
                  <a:srgbClr val="FFFF00"/>
                </a:solidFill>
              </a:rPr>
              <a:t>thức</a:t>
            </a:r>
            <a:r>
              <a:rPr lang="en-US" sz="3600" b="1" u="sng" dirty="0">
                <a:solidFill>
                  <a:srgbClr val="FFFF00"/>
                </a:solidFill>
              </a:rPr>
              <a:t> Vi-</a:t>
            </a:r>
            <a:r>
              <a:rPr lang="en-US" sz="3600" b="1" u="sng" dirty="0" err="1">
                <a:solidFill>
                  <a:srgbClr val="FFFF00"/>
                </a:solidFill>
              </a:rPr>
              <a:t>ét</a:t>
            </a:r>
            <a:endParaRPr lang="en-US" sz="3600" b="1" u="sng" dirty="0">
              <a:solidFill>
                <a:srgbClr val="FFFF00"/>
              </a:solidFill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962669" y="1279739"/>
            <a:ext cx="42653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</a:rPr>
              <a:t>a, ĐỊNH LÍ  </a:t>
            </a:r>
            <a:r>
              <a:rPr lang="en-US" sz="3600" b="1" u="sng" dirty="0">
                <a:solidFill>
                  <a:schemeClr val="bg1"/>
                </a:solidFill>
              </a:rPr>
              <a:t>Vi-</a:t>
            </a:r>
            <a:r>
              <a:rPr lang="en-US" sz="3600" b="1" u="sng" dirty="0" err="1">
                <a:solidFill>
                  <a:schemeClr val="bg1"/>
                </a:solidFill>
              </a:rPr>
              <a:t>Ét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636075" y="2160109"/>
            <a:ext cx="1020826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err="1">
                <a:solidFill>
                  <a:schemeClr val="bg1"/>
                </a:solidFill>
              </a:rPr>
              <a:t>Nếu</a:t>
            </a:r>
            <a:r>
              <a:rPr lang="en-US" sz="3600" dirty="0">
                <a:solidFill>
                  <a:schemeClr val="bg1"/>
                </a:solidFill>
              </a:rPr>
              <a:t> x</a:t>
            </a:r>
            <a:r>
              <a:rPr lang="en-US" sz="3600" baseline="-25000" dirty="0">
                <a:solidFill>
                  <a:schemeClr val="bg1"/>
                </a:solidFill>
              </a:rPr>
              <a:t>1</a:t>
            </a:r>
            <a:r>
              <a:rPr lang="en-US" sz="3600" dirty="0">
                <a:solidFill>
                  <a:schemeClr val="bg1"/>
                </a:solidFill>
              </a:rPr>
              <a:t>, x</a:t>
            </a:r>
            <a:r>
              <a:rPr lang="en-US" sz="3600" baseline="-25000" dirty="0">
                <a:solidFill>
                  <a:schemeClr val="bg1"/>
                </a:solidFill>
              </a:rPr>
              <a:t>2 </a:t>
            </a:r>
            <a:r>
              <a:rPr lang="en-US" sz="3600" dirty="0" err="1">
                <a:solidFill>
                  <a:schemeClr val="bg1"/>
                </a:solidFill>
              </a:rPr>
              <a:t>là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hai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nghiệm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của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phương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trình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en-US" sz="3600" dirty="0" smtClean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chemeClr val="bg1"/>
                </a:solidFill>
              </a:rPr>
              <a:t>ax</a:t>
            </a:r>
            <a:r>
              <a:rPr lang="en-US" sz="3600" baseline="30000" dirty="0" smtClean="0">
                <a:solidFill>
                  <a:schemeClr val="bg1"/>
                </a:solidFill>
              </a:rPr>
              <a:t>2 </a:t>
            </a:r>
            <a:r>
              <a:rPr lang="en-US" sz="3600" dirty="0">
                <a:solidFill>
                  <a:schemeClr val="bg1"/>
                </a:solidFill>
              </a:rPr>
              <a:t>+ </a:t>
            </a:r>
            <a:r>
              <a:rPr lang="en-US" sz="3600" dirty="0" err="1">
                <a:solidFill>
                  <a:schemeClr val="bg1"/>
                </a:solidFill>
              </a:rPr>
              <a:t>bx</a:t>
            </a:r>
            <a:r>
              <a:rPr lang="en-US" sz="3600" dirty="0">
                <a:solidFill>
                  <a:schemeClr val="bg1"/>
                </a:solidFill>
              </a:rPr>
              <a:t> +c =0 (a ≠ 0) </a:t>
            </a:r>
            <a:r>
              <a:rPr lang="en-US" sz="3600" dirty="0" err="1">
                <a:solidFill>
                  <a:schemeClr val="bg1"/>
                </a:solidFill>
              </a:rPr>
              <a:t>thì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8" name="Group 8"/>
          <p:cNvGrpSpPr>
            <a:grpSpLocks/>
          </p:cNvGrpSpPr>
          <p:nvPr/>
        </p:nvGrpSpPr>
        <p:grpSpPr bwMode="auto">
          <a:xfrm>
            <a:off x="8652439" y="3104037"/>
            <a:ext cx="2320361" cy="2034020"/>
            <a:chOff x="1200" y="1104"/>
            <a:chExt cx="873" cy="672"/>
          </a:xfrm>
        </p:grpSpPr>
        <p:graphicFrame>
          <p:nvGraphicFramePr>
            <p:cNvPr id="19" name="Object 9"/>
            <p:cNvGraphicFramePr>
              <a:graphicFrameLocks noChangeAspect="1"/>
            </p:cNvGraphicFramePr>
            <p:nvPr/>
          </p:nvGraphicFramePr>
          <p:xfrm>
            <a:off x="1200" y="1209"/>
            <a:ext cx="214" cy="480"/>
          </p:xfrm>
          <a:graphic>
            <a:graphicData uri="http://schemas.openxmlformats.org/presentationml/2006/ole">
              <p:oleObj spid="_x0000_s1044" name="Equation" r:id="rId4" imgW="266584" imgH="672808" progId="">
                <p:embed/>
              </p:oleObj>
            </a:graphicData>
          </a:graphic>
        </p:graphicFrame>
        <p:graphicFrame>
          <p:nvGraphicFramePr>
            <p:cNvPr id="20" name="Object 10"/>
            <p:cNvGraphicFramePr>
              <a:graphicFrameLocks noChangeAspect="1"/>
            </p:cNvGraphicFramePr>
            <p:nvPr/>
          </p:nvGraphicFramePr>
          <p:xfrm>
            <a:off x="1344" y="1383"/>
            <a:ext cx="576" cy="393"/>
          </p:xfrm>
          <a:graphic>
            <a:graphicData uri="http://schemas.openxmlformats.org/presentationml/2006/ole">
              <p:oleObj spid="_x0000_s1045" name="Equation" r:id="rId5" imgW="838200" imgH="571500" progId="">
                <p:embed/>
              </p:oleObj>
            </a:graphicData>
          </a:graphic>
        </p:graphicFrame>
        <p:graphicFrame>
          <p:nvGraphicFramePr>
            <p:cNvPr id="21" name="Object 11"/>
            <p:cNvGraphicFramePr>
              <a:graphicFrameLocks noChangeAspect="1"/>
            </p:cNvGraphicFramePr>
            <p:nvPr/>
          </p:nvGraphicFramePr>
          <p:xfrm>
            <a:off x="1279" y="1104"/>
            <a:ext cx="794" cy="393"/>
          </p:xfrm>
          <a:graphic>
            <a:graphicData uri="http://schemas.openxmlformats.org/presentationml/2006/ole">
              <p:oleObj spid="_x0000_s1046" name="Equation" r:id="rId6" imgW="1155700" imgH="571500" progId="">
                <p:embed/>
              </p:oleObj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xmlns="" val="2599455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组合 177"/>
          <p:cNvGrpSpPr/>
          <p:nvPr/>
        </p:nvGrpSpPr>
        <p:grpSpPr>
          <a:xfrm>
            <a:off x="994820" y="610692"/>
            <a:ext cx="9363618" cy="625183"/>
            <a:chOff x="994820" y="496392"/>
            <a:chExt cx="5886671" cy="625183"/>
          </a:xfrm>
        </p:grpSpPr>
        <p:grpSp>
          <p:nvGrpSpPr>
            <p:cNvPr id="179" name="组合 178"/>
            <p:cNvGrpSpPr/>
            <p:nvPr/>
          </p:nvGrpSpPr>
          <p:grpSpPr>
            <a:xfrm>
              <a:off x="994820" y="626210"/>
              <a:ext cx="5886671" cy="495365"/>
              <a:chOff x="3532280" y="5381090"/>
              <a:chExt cx="5886671" cy="495365"/>
            </a:xfrm>
          </p:grpSpPr>
          <p:sp>
            <p:nvSpPr>
              <p:cNvPr id="181" name="Freeform 34"/>
              <p:cNvSpPr>
                <a:spLocks noEditPoints="1"/>
              </p:cNvSpPr>
              <p:nvPr/>
            </p:nvSpPr>
            <p:spPr bwMode="auto">
              <a:xfrm>
                <a:off x="8625557" y="5381090"/>
                <a:ext cx="793394" cy="459363"/>
              </a:xfrm>
              <a:custGeom>
                <a:avLst/>
                <a:gdLst>
                  <a:gd name="T0" fmla="*/ 97 w 97"/>
                  <a:gd name="T1" fmla="*/ 16 h 63"/>
                  <a:gd name="T2" fmla="*/ 90 w 97"/>
                  <a:gd name="T3" fmla="*/ 22 h 63"/>
                  <a:gd name="T4" fmla="*/ 75 w 97"/>
                  <a:gd name="T5" fmla="*/ 33 h 63"/>
                  <a:gd name="T6" fmla="*/ 46 w 97"/>
                  <a:gd name="T7" fmla="*/ 51 h 63"/>
                  <a:gd name="T8" fmla="*/ 29 w 97"/>
                  <a:gd name="T9" fmla="*/ 63 h 63"/>
                  <a:gd name="T10" fmla="*/ 26 w 97"/>
                  <a:gd name="T11" fmla="*/ 62 h 63"/>
                  <a:gd name="T12" fmla="*/ 16 w 97"/>
                  <a:gd name="T13" fmla="*/ 47 h 63"/>
                  <a:gd name="T14" fmla="*/ 2 w 97"/>
                  <a:gd name="T15" fmla="*/ 48 h 63"/>
                  <a:gd name="T16" fmla="*/ 10 w 97"/>
                  <a:gd name="T17" fmla="*/ 28 h 63"/>
                  <a:gd name="T18" fmla="*/ 10 w 97"/>
                  <a:gd name="T19" fmla="*/ 26 h 63"/>
                  <a:gd name="T20" fmla="*/ 18 w 97"/>
                  <a:gd name="T21" fmla="*/ 0 h 63"/>
                  <a:gd name="T22" fmla="*/ 40 w 97"/>
                  <a:gd name="T23" fmla="*/ 5 h 63"/>
                  <a:gd name="T24" fmla="*/ 75 w 97"/>
                  <a:gd name="T25" fmla="*/ 13 h 63"/>
                  <a:gd name="T26" fmla="*/ 94 w 97"/>
                  <a:gd name="T27" fmla="*/ 15 h 63"/>
                  <a:gd name="T28" fmla="*/ 97 w 97"/>
                  <a:gd name="T29" fmla="*/ 16 h 63"/>
                  <a:gd name="T30" fmla="*/ 20 w 97"/>
                  <a:gd name="T31" fmla="*/ 3 h 63"/>
                  <a:gd name="T32" fmla="*/ 16 w 97"/>
                  <a:gd name="T33" fmla="*/ 18 h 63"/>
                  <a:gd name="T34" fmla="*/ 14 w 97"/>
                  <a:gd name="T35" fmla="*/ 26 h 63"/>
                  <a:gd name="T36" fmla="*/ 65 w 97"/>
                  <a:gd name="T37" fmla="*/ 20 h 63"/>
                  <a:gd name="T38" fmla="*/ 86 w 97"/>
                  <a:gd name="T39" fmla="*/ 17 h 63"/>
                  <a:gd name="T40" fmla="*/ 20 w 97"/>
                  <a:gd name="T41" fmla="*/ 3 h 63"/>
                  <a:gd name="T42" fmla="*/ 14 w 97"/>
                  <a:gd name="T43" fmla="*/ 38 h 63"/>
                  <a:gd name="T44" fmla="*/ 28 w 97"/>
                  <a:gd name="T45" fmla="*/ 60 h 63"/>
                  <a:gd name="T46" fmla="*/ 82 w 97"/>
                  <a:gd name="T47" fmla="*/ 24 h 63"/>
                  <a:gd name="T48" fmla="*/ 82 w 97"/>
                  <a:gd name="T49" fmla="*/ 23 h 63"/>
                  <a:gd name="T50" fmla="*/ 14 w 97"/>
                  <a:gd name="T51" fmla="*/ 38 h 63"/>
                  <a:gd name="T52" fmla="*/ 13 w 97"/>
                  <a:gd name="T53" fmla="*/ 29 h 63"/>
                  <a:gd name="T54" fmla="*/ 7 w 97"/>
                  <a:gd name="T55" fmla="*/ 40 h 63"/>
                  <a:gd name="T56" fmla="*/ 12 w 97"/>
                  <a:gd name="T57" fmla="*/ 35 h 63"/>
                  <a:gd name="T58" fmla="*/ 15 w 97"/>
                  <a:gd name="T59" fmla="*/ 36 h 63"/>
                  <a:gd name="T60" fmla="*/ 57 w 97"/>
                  <a:gd name="T61" fmla="*/ 27 h 63"/>
                  <a:gd name="T62" fmla="*/ 77 w 97"/>
                  <a:gd name="T63" fmla="*/ 21 h 63"/>
                  <a:gd name="T64" fmla="*/ 13 w 97"/>
                  <a:gd name="T65" fmla="*/ 29 h 63"/>
                  <a:gd name="T66" fmla="*/ 6 w 97"/>
                  <a:gd name="T67" fmla="*/ 45 h 63"/>
                  <a:gd name="T68" fmla="*/ 14 w 97"/>
                  <a:gd name="T69" fmla="*/ 44 h 63"/>
                  <a:gd name="T70" fmla="*/ 11 w 97"/>
                  <a:gd name="T71" fmla="*/ 39 h 63"/>
                  <a:gd name="T72" fmla="*/ 6 w 97"/>
                  <a:gd name="T73" fmla="*/ 45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97" h="63">
                    <a:moveTo>
                      <a:pt x="97" y="16"/>
                    </a:moveTo>
                    <a:cubicBezTo>
                      <a:pt x="96" y="20"/>
                      <a:pt x="92" y="19"/>
                      <a:pt x="90" y="22"/>
                    </a:cubicBezTo>
                    <a:cubicBezTo>
                      <a:pt x="85" y="24"/>
                      <a:pt x="80" y="29"/>
                      <a:pt x="75" y="33"/>
                    </a:cubicBezTo>
                    <a:cubicBezTo>
                      <a:pt x="65" y="38"/>
                      <a:pt x="56" y="45"/>
                      <a:pt x="46" y="51"/>
                    </a:cubicBezTo>
                    <a:cubicBezTo>
                      <a:pt x="40" y="54"/>
                      <a:pt x="35" y="58"/>
                      <a:pt x="29" y="63"/>
                    </a:cubicBezTo>
                    <a:cubicBezTo>
                      <a:pt x="28" y="62"/>
                      <a:pt x="27" y="62"/>
                      <a:pt x="26" y="62"/>
                    </a:cubicBezTo>
                    <a:cubicBezTo>
                      <a:pt x="22" y="57"/>
                      <a:pt x="20" y="52"/>
                      <a:pt x="16" y="47"/>
                    </a:cubicBezTo>
                    <a:cubicBezTo>
                      <a:pt x="12" y="47"/>
                      <a:pt x="6" y="49"/>
                      <a:pt x="2" y="48"/>
                    </a:cubicBezTo>
                    <a:cubicBezTo>
                      <a:pt x="0" y="42"/>
                      <a:pt x="7" y="35"/>
                      <a:pt x="10" y="28"/>
                    </a:cubicBezTo>
                    <a:cubicBezTo>
                      <a:pt x="10" y="27"/>
                      <a:pt x="10" y="26"/>
                      <a:pt x="10" y="26"/>
                    </a:cubicBezTo>
                    <a:cubicBezTo>
                      <a:pt x="13" y="17"/>
                      <a:pt x="15" y="8"/>
                      <a:pt x="18" y="0"/>
                    </a:cubicBezTo>
                    <a:cubicBezTo>
                      <a:pt x="25" y="0"/>
                      <a:pt x="33" y="4"/>
                      <a:pt x="40" y="5"/>
                    </a:cubicBezTo>
                    <a:cubicBezTo>
                      <a:pt x="51" y="8"/>
                      <a:pt x="63" y="10"/>
                      <a:pt x="75" y="13"/>
                    </a:cubicBezTo>
                    <a:cubicBezTo>
                      <a:pt x="81" y="13"/>
                      <a:pt x="88" y="15"/>
                      <a:pt x="94" y="15"/>
                    </a:cubicBezTo>
                    <a:cubicBezTo>
                      <a:pt x="95" y="15"/>
                      <a:pt x="96" y="14"/>
                      <a:pt x="97" y="16"/>
                    </a:cubicBezTo>
                    <a:close/>
                    <a:moveTo>
                      <a:pt x="20" y="3"/>
                    </a:moveTo>
                    <a:cubicBezTo>
                      <a:pt x="18" y="8"/>
                      <a:pt x="16" y="13"/>
                      <a:pt x="16" y="18"/>
                    </a:cubicBezTo>
                    <a:cubicBezTo>
                      <a:pt x="15" y="21"/>
                      <a:pt x="13" y="23"/>
                      <a:pt x="14" y="26"/>
                    </a:cubicBezTo>
                    <a:cubicBezTo>
                      <a:pt x="31" y="24"/>
                      <a:pt x="48" y="21"/>
                      <a:pt x="65" y="20"/>
                    </a:cubicBezTo>
                    <a:cubicBezTo>
                      <a:pt x="72" y="18"/>
                      <a:pt x="80" y="19"/>
                      <a:pt x="86" y="17"/>
                    </a:cubicBezTo>
                    <a:cubicBezTo>
                      <a:pt x="64" y="14"/>
                      <a:pt x="41" y="7"/>
                      <a:pt x="20" y="3"/>
                    </a:cubicBezTo>
                    <a:close/>
                    <a:moveTo>
                      <a:pt x="14" y="38"/>
                    </a:moveTo>
                    <a:cubicBezTo>
                      <a:pt x="19" y="45"/>
                      <a:pt x="22" y="53"/>
                      <a:pt x="28" y="60"/>
                    </a:cubicBezTo>
                    <a:cubicBezTo>
                      <a:pt x="46" y="48"/>
                      <a:pt x="64" y="37"/>
                      <a:pt x="82" y="24"/>
                    </a:cubicBezTo>
                    <a:cubicBezTo>
                      <a:pt x="82" y="23"/>
                      <a:pt x="82" y="23"/>
                      <a:pt x="82" y="23"/>
                    </a:cubicBezTo>
                    <a:cubicBezTo>
                      <a:pt x="59" y="29"/>
                      <a:pt x="37" y="35"/>
                      <a:pt x="14" y="38"/>
                    </a:cubicBezTo>
                    <a:close/>
                    <a:moveTo>
                      <a:pt x="13" y="29"/>
                    </a:moveTo>
                    <a:cubicBezTo>
                      <a:pt x="11" y="33"/>
                      <a:pt x="8" y="37"/>
                      <a:pt x="7" y="40"/>
                    </a:cubicBezTo>
                    <a:cubicBezTo>
                      <a:pt x="9" y="39"/>
                      <a:pt x="9" y="36"/>
                      <a:pt x="12" y="35"/>
                    </a:cubicBezTo>
                    <a:cubicBezTo>
                      <a:pt x="13" y="35"/>
                      <a:pt x="14" y="35"/>
                      <a:pt x="15" y="36"/>
                    </a:cubicBezTo>
                    <a:cubicBezTo>
                      <a:pt x="29" y="33"/>
                      <a:pt x="43" y="30"/>
                      <a:pt x="57" y="27"/>
                    </a:cubicBezTo>
                    <a:cubicBezTo>
                      <a:pt x="64" y="24"/>
                      <a:pt x="70" y="23"/>
                      <a:pt x="77" y="21"/>
                    </a:cubicBezTo>
                    <a:cubicBezTo>
                      <a:pt x="55" y="23"/>
                      <a:pt x="34" y="25"/>
                      <a:pt x="13" y="29"/>
                    </a:cubicBezTo>
                    <a:close/>
                    <a:moveTo>
                      <a:pt x="6" y="45"/>
                    </a:moveTo>
                    <a:cubicBezTo>
                      <a:pt x="9" y="46"/>
                      <a:pt x="12" y="44"/>
                      <a:pt x="14" y="44"/>
                    </a:cubicBezTo>
                    <a:cubicBezTo>
                      <a:pt x="13" y="42"/>
                      <a:pt x="13" y="41"/>
                      <a:pt x="11" y="39"/>
                    </a:cubicBezTo>
                    <a:cubicBezTo>
                      <a:pt x="10" y="41"/>
                      <a:pt x="8" y="43"/>
                      <a:pt x="6" y="4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2" name="任意多边形 181"/>
              <p:cNvSpPr/>
              <p:nvPr/>
            </p:nvSpPr>
            <p:spPr>
              <a:xfrm>
                <a:off x="3532280" y="5475339"/>
                <a:ext cx="5024077" cy="401116"/>
              </a:xfrm>
              <a:custGeom>
                <a:avLst/>
                <a:gdLst>
                  <a:gd name="connsiteX0" fmla="*/ 0 w 6766560"/>
                  <a:gd name="connsiteY0" fmla="*/ 39809 h 361457"/>
                  <a:gd name="connsiteX1" fmla="*/ 4411980 w 6766560"/>
                  <a:gd name="connsiteY1" fmla="*/ 28379 h 361457"/>
                  <a:gd name="connsiteX2" fmla="*/ 4023360 w 6766560"/>
                  <a:gd name="connsiteY2" fmla="*/ 359849 h 361457"/>
                  <a:gd name="connsiteX3" fmla="*/ 6766560 w 6766560"/>
                  <a:gd name="connsiteY3" fmla="*/ 131249 h 361457"/>
                  <a:gd name="connsiteX0-1" fmla="*/ 0 w 6766560"/>
                  <a:gd name="connsiteY0-2" fmla="*/ 75291 h 398381"/>
                  <a:gd name="connsiteX1-3" fmla="*/ 4369154 w 6766560"/>
                  <a:gd name="connsiteY1-4" fmla="*/ 18141 h 398381"/>
                  <a:gd name="connsiteX2-5" fmla="*/ 4023360 w 6766560"/>
                  <a:gd name="connsiteY2-6" fmla="*/ 395331 h 398381"/>
                  <a:gd name="connsiteX3-7" fmla="*/ 6766560 w 6766560"/>
                  <a:gd name="connsiteY3-8" fmla="*/ 166731 h 398381"/>
                  <a:gd name="connsiteX0-9" fmla="*/ 0 w 6766560"/>
                  <a:gd name="connsiteY0-10" fmla="*/ 71354 h 339035"/>
                  <a:gd name="connsiteX1-11" fmla="*/ 4369154 w 6766560"/>
                  <a:gd name="connsiteY1-12" fmla="*/ 14204 h 339035"/>
                  <a:gd name="connsiteX2-13" fmla="*/ 4351696 w 6766560"/>
                  <a:gd name="connsiteY2-14" fmla="*/ 334244 h 339035"/>
                  <a:gd name="connsiteX3-15" fmla="*/ 6766560 w 6766560"/>
                  <a:gd name="connsiteY3-16" fmla="*/ 162794 h 339035"/>
                  <a:gd name="connsiteX0-17" fmla="*/ 0 w 7194823"/>
                  <a:gd name="connsiteY0-18" fmla="*/ 71354 h 334304"/>
                  <a:gd name="connsiteX1-19" fmla="*/ 4369154 w 7194823"/>
                  <a:gd name="connsiteY1-20" fmla="*/ 14204 h 334304"/>
                  <a:gd name="connsiteX2-21" fmla="*/ 4351696 w 7194823"/>
                  <a:gd name="connsiteY2-22" fmla="*/ 334244 h 334304"/>
                  <a:gd name="connsiteX3-23" fmla="*/ 7194823 w 7194823"/>
                  <a:gd name="connsiteY3-24" fmla="*/ 37064 h 334304"/>
                  <a:gd name="connsiteX0-25" fmla="*/ 0 w 7194823"/>
                  <a:gd name="connsiteY0-26" fmla="*/ 72918 h 358721"/>
                  <a:gd name="connsiteX1-27" fmla="*/ 4369154 w 7194823"/>
                  <a:gd name="connsiteY1-28" fmla="*/ 15768 h 358721"/>
                  <a:gd name="connsiteX2-29" fmla="*/ 4051911 w 7194823"/>
                  <a:gd name="connsiteY2-30" fmla="*/ 358668 h 358721"/>
                  <a:gd name="connsiteX3-31" fmla="*/ 7194823 w 7194823"/>
                  <a:gd name="connsiteY3-32" fmla="*/ 38628 h 358721"/>
                  <a:gd name="connsiteX0-33" fmla="*/ 0 w 6454042"/>
                  <a:gd name="connsiteY0-34" fmla="*/ 72918 h 359955"/>
                  <a:gd name="connsiteX1-35" fmla="*/ 4369154 w 6454042"/>
                  <a:gd name="connsiteY1-36" fmla="*/ 15768 h 359955"/>
                  <a:gd name="connsiteX2-37" fmla="*/ 4051911 w 6454042"/>
                  <a:gd name="connsiteY2-38" fmla="*/ 358668 h 359955"/>
                  <a:gd name="connsiteX3-39" fmla="*/ 6454042 w 6454042"/>
                  <a:gd name="connsiteY3-40" fmla="*/ 112769 h 359955"/>
                  <a:gd name="connsiteX0-41" fmla="*/ 0 w 6454042"/>
                  <a:gd name="connsiteY0-42" fmla="*/ 62493 h 349247"/>
                  <a:gd name="connsiteX1-43" fmla="*/ 4122228 w 6454042"/>
                  <a:gd name="connsiteY1-44" fmla="*/ 17700 h 349247"/>
                  <a:gd name="connsiteX2-45" fmla="*/ 4051911 w 6454042"/>
                  <a:gd name="connsiteY2-46" fmla="*/ 348243 h 349247"/>
                  <a:gd name="connsiteX3-47" fmla="*/ 6454042 w 6454042"/>
                  <a:gd name="connsiteY3-48" fmla="*/ 102344 h 349247"/>
                  <a:gd name="connsiteX0-49" fmla="*/ 0 w 4341830"/>
                  <a:gd name="connsiteY0-50" fmla="*/ 62493 h 348243"/>
                  <a:gd name="connsiteX1-51" fmla="*/ 4122228 w 4341830"/>
                  <a:gd name="connsiteY1-52" fmla="*/ 17700 h 348243"/>
                  <a:gd name="connsiteX2-53" fmla="*/ 4051911 w 4341830"/>
                  <a:gd name="connsiteY2-54" fmla="*/ 348243 h 348243"/>
                  <a:gd name="connsiteX0-55" fmla="*/ 0 w 4122228"/>
                  <a:gd name="connsiteY0-56" fmla="*/ 62493 h 62493"/>
                  <a:gd name="connsiteX1-57" fmla="*/ 4122228 w 4122228"/>
                  <a:gd name="connsiteY1-58" fmla="*/ 17700 h 62493"/>
                  <a:gd name="connsiteX0-59" fmla="*/ 0 w 4122228"/>
                  <a:gd name="connsiteY0-60" fmla="*/ 44793 h 66159"/>
                  <a:gd name="connsiteX1-61" fmla="*/ 4122228 w 4122228"/>
                  <a:gd name="connsiteY1-62" fmla="*/ 0 h 66159"/>
                  <a:gd name="connsiteX0-63" fmla="*/ 0 w 4245691"/>
                  <a:gd name="connsiteY0-64" fmla="*/ 156004 h 156004"/>
                  <a:gd name="connsiteX1-65" fmla="*/ 4245691 w 4245691"/>
                  <a:gd name="connsiteY1-66" fmla="*/ 0 h 156004"/>
                  <a:gd name="connsiteX0-67" fmla="*/ 0 w 4245691"/>
                  <a:gd name="connsiteY0-68" fmla="*/ 156004 h 163985"/>
                  <a:gd name="connsiteX1-69" fmla="*/ 4245691 w 4245691"/>
                  <a:gd name="connsiteY1-70" fmla="*/ 0 h 163985"/>
                  <a:gd name="connsiteX0-71" fmla="*/ 0 w 5449458"/>
                  <a:gd name="connsiteY0-72" fmla="*/ 143648 h 143648"/>
                  <a:gd name="connsiteX1-73" fmla="*/ 5449458 w 5449458"/>
                  <a:gd name="connsiteY1-74" fmla="*/ 0 h 143648"/>
                  <a:gd name="connsiteX0-75" fmla="*/ 0 w 5449458"/>
                  <a:gd name="connsiteY0-76" fmla="*/ 143648 h 260913"/>
                  <a:gd name="connsiteX1-77" fmla="*/ 1990356 w 5449458"/>
                  <a:gd name="connsiteY1-78" fmla="*/ 260339 h 260913"/>
                  <a:gd name="connsiteX2-79" fmla="*/ 5449458 w 5449458"/>
                  <a:gd name="connsiteY2-80" fmla="*/ 0 h 260913"/>
                  <a:gd name="connsiteX0-81" fmla="*/ 0 w 4693246"/>
                  <a:gd name="connsiteY0-82" fmla="*/ 169 h 463018"/>
                  <a:gd name="connsiteX1-83" fmla="*/ 1234144 w 4693246"/>
                  <a:gd name="connsiteY1-84" fmla="*/ 462849 h 463018"/>
                  <a:gd name="connsiteX2-85" fmla="*/ 4693246 w 4693246"/>
                  <a:gd name="connsiteY2-86" fmla="*/ 202510 h 463018"/>
                  <a:gd name="connsiteX0-87" fmla="*/ 153395 w 4846641"/>
                  <a:gd name="connsiteY0-88" fmla="*/ 0 h 462988"/>
                  <a:gd name="connsiteX1-89" fmla="*/ 1387539 w 4846641"/>
                  <a:gd name="connsiteY1-90" fmla="*/ 462680 h 462988"/>
                  <a:gd name="connsiteX2-91" fmla="*/ 4846641 w 4846641"/>
                  <a:gd name="connsiteY2-92" fmla="*/ 202341 h 462988"/>
                  <a:gd name="connsiteX0-93" fmla="*/ 212160 w 4457851"/>
                  <a:gd name="connsiteY0-94" fmla="*/ 0 h 462988"/>
                  <a:gd name="connsiteX1-95" fmla="*/ 998749 w 4457851"/>
                  <a:gd name="connsiteY1-96" fmla="*/ 462680 h 462988"/>
                  <a:gd name="connsiteX2-97" fmla="*/ 4457851 w 4457851"/>
                  <a:gd name="connsiteY2-98" fmla="*/ 202341 h 462988"/>
                  <a:gd name="connsiteX0-99" fmla="*/ 238795 w 4484486"/>
                  <a:gd name="connsiteY0-100" fmla="*/ 0 h 462868"/>
                  <a:gd name="connsiteX1-101" fmla="*/ 1025384 w 4484486"/>
                  <a:gd name="connsiteY1-102" fmla="*/ 462680 h 462868"/>
                  <a:gd name="connsiteX2-103" fmla="*/ 4484486 w 4484486"/>
                  <a:gd name="connsiteY2-104" fmla="*/ 202341 h 462868"/>
                  <a:gd name="connsiteX0-105" fmla="*/ 410770 w 4656461"/>
                  <a:gd name="connsiteY0-106" fmla="*/ 0 h 425815"/>
                  <a:gd name="connsiteX1-107" fmla="*/ 595476 w 4656461"/>
                  <a:gd name="connsiteY1-108" fmla="*/ 425610 h 425815"/>
                  <a:gd name="connsiteX2-109" fmla="*/ 4656461 w 4656461"/>
                  <a:gd name="connsiteY2-110" fmla="*/ 202341 h 425815"/>
                  <a:gd name="connsiteX0-111" fmla="*/ 410770 w 4656461"/>
                  <a:gd name="connsiteY0-112" fmla="*/ 0 h 364069"/>
                  <a:gd name="connsiteX1-113" fmla="*/ 595476 w 4656461"/>
                  <a:gd name="connsiteY1-114" fmla="*/ 363827 h 364069"/>
                  <a:gd name="connsiteX2-115" fmla="*/ 4656461 w 4656461"/>
                  <a:gd name="connsiteY2-116" fmla="*/ 202341 h 364069"/>
                  <a:gd name="connsiteX0-117" fmla="*/ 558636 w 4511100"/>
                  <a:gd name="connsiteY0-118" fmla="*/ 0 h 388767"/>
                  <a:gd name="connsiteX1-119" fmla="*/ 450115 w 4511100"/>
                  <a:gd name="connsiteY1-120" fmla="*/ 388541 h 388767"/>
                  <a:gd name="connsiteX2-121" fmla="*/ 4511100 w 4511100"/>
                  <a:gd name="connsiteY2-122" fmla="*/ 227055 h 388767"/>
                  <a:gd name="connsiteX0-123" fmla="*/ 445007 w 4613533"/>
                  <a:gd name="connsiteY0-124" fmla="*/ 0 h 413467"/>
                  <a:gd name="connsiteX1-125" fmla="*/ 552548 w 4613533"/>
                  <a:gd name="connsiteY1-126" fmla="*/ 413255 h 413467"/>
                  <a:gd name="connsiteX2-127" fmla="*/ 4613533 w 4613533"/>
                  <a:gd name="connsiteY2-128" fmla="*/ 251769 h 413467"/>
                  <a:gd name="connsiteX0-129" fmla="*/ 437894 w 4606420"/>
                  <a:gd name="connsiteY0-130" fmla="*/ 0 h 351722"/>
                  <a:gd name="connsiteX1-131" fmla="*/ 560868 w 4606420"/>
                  <a:gd name="connsiteY1-132" fmla="*/ 351471 h 351722"/>
                  <a:gd name="connsiteX2-133" fmla="*/ 4606420 w 4606420"/>
                  <a:gd name="connsiteY2-134" fmla="*/ 251769 h 351722"/>
                  <a:gd name="connsiteX0-135" fmla="*/ 424068 w 4592594"/>
                  <a:gd name="connsiteY0-136" fmla="*/ 0 h 401116"/>
                  <a:gd name="connsiteX1-137" fmla="*/ 577907 w 4592594"/>
                  <a:gd name="connsiteY1-138" fmla="*/ 400898 h 401116"/>
                  <a:gd name="connsiteX2-139" fmla="*/ 4592594 w 4592594"/>
                  <a:gd name="connsiteY2-140" fmla="*/ 251769 h 401116"/>
                  <a:gd name="connsiteX0-141" fmla="*/ 424068 w 4592594"/>
                  <a:gd name="connsiteY0-142" fmla="*/ 0 h 401116"/>
                  <a:gd name="connsiteX1-143" fmla="*/ 577907 w 4592594"/>
                  <a:gd name="connsiteY1-144" fmla="*/ 400898 h 401116"/>
                  <a:gd name="connsiteX2-145" fmla="*/ 4592594 w 4592594"/>
                  <a:gd name="connsiteY2-146" fmla="*/ 338266 h 401116"/>
                  <a:gd name="connsiteX0-147" fmla="*/ 391353 w 4638179"/>
                  <a:gd name="connsiteY0-148" fmla="*/ 0 h 401116"/>
                  <a:gd name="connsiteX1-149" fmla="*/ 623492 w 4638179"/>
                  <a:gd name="connsiteY1-150" fmla="*/ 400898 h 401116"/>
                  <a:gd name="connsiteX2-151" fmla="*/ 4638179 w 4638179"/>
                  <a:gd name="connsiteY2-152" fmla="*/ 338266 h 401116"/>
                  <a:gd name="connsiteX0-153" fmla="*/ 391353 w 4904398"/>
                  <a:gd name="connsiteY0-154" fmla="*/ 0 h 401116"/>
                  <a:gd name="connsiteX1-155" fmla="*/ 623492 w 4904398"/>
                  <a:gd name="connsiteY1-156" fmla="*/ 400898 h 401116"/>
                  <a:gd name="connsiteX2-157" fmla="*/ 4904398 w 4904398"/>
                  <a:gd name="connsiteY2-158" fmla="*/ 322224 h 401116"/>
                </a:gdLst>
                <a:ahLst/>
                <a:cxnLst>
                  <a:cxn ang="0">
                    <a:pos x="connsiteX0-153" y="connsiteY0-154"/>
                  </a:cxn>
                  <a:cxn ang="0">
                    <a:pos x="connsiteX1-155" y="connsiteY1-156"/>
                  </a:cxn>
                  <a:cxn ang="0">
                    <a:pos x="connsiteX2-157" y="connsiteY2-158"/>
                  </a:cxn>
                </a:cxnLst>
                <a:rect l="l" t="t" r="r" b="b"/>
                <a:pathLst>
                  <a:path w="4904398" h="401116">
                    <a:moveTo>
                      <a:pt x="391353" y="0"/>
                    </a:moveTo>
                    <a:cubicBezTo>
                      <a:pt x="-226127" y="38897"/>
                      <a:pt x="-86259" y="411428"/>
                      <a:pt x="623492" y="400898"/>
                    </a:cubicBezTo>
                    <a:lnTo>
                      <a:pt x="4904398" y="322224"/>
                    </a:lnTo>
                  </a:path>
                </a:pathLst>
              </a:custGeom>
              <a:noFill/>
              <a:ln w="25400" cap="rnd">
                <a:solidFill>
                  <a:schemeClr val="bg1"/>
                </a:solidFill>
                <a:prstDash val="dash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80" name="文本框 179"/>
            <p:cNvSpPr txBox="1"/>
            <p:nvPr/>
          </p:nvSpPr>
          <p:spPr>
            <a:xfrm>
              <a:off x="1595870" y="496392"/>
              <a:ext cx="1847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zh-CN" altLang="en-US" sz="3200" dirty="0">
                <a:solidFill>
                  <a:schemeClr val="bg1"/>
                </a:solidFill>
                <a:latin typeface="汉仪喵魂体W" panose="00020600040101010101" pitchFamily="18" charset="-122"/>
                <a:ea typeface="汉仪喵魂体W" panose="00020600040101010101" pitchFamily="18" charset="-122"/>
              </a:endParaRPr>
            </a:p>
          </p:txBody>
        </p:sp>
      </p:grpSp>
      <p:grpSp>
        <p:nvGrpSpPr>
          <p:cNvPr id="195" name="组合 194"/>
          <p:cNvGrpSpPr/>
          <p:nvPr/>
        </p:nvGrpSpPr>
        <p:grpSpPr>
          <a:xfrm>
            <a:off x="388707" y="1444487"/>
            <a:ext cx="3933268" cy="1202966"/>
            <a:chOff x="1538201" y="2045970"/>
            <a:chExt cx="3933268" cy="1202966"/>
          </a:xfrm>
        </p:grpSpPr>
        <p:sp>
          <p:nvSpPr>
            <p:cNvPr id="2" name="椭圆 31"/>
            <p:cNvSpPr/>
            <p:nvPr/>
          </p:nvSpPr>
          <p:spPr>
            <a:xfrm>
              <a:off x="1538201" y="2045970"/>
              <a:ext cx="994660" cy="1202966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8575" cap="rnd">
              <a:solidFill>
                <a:schemeClr val="accent1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  <a:latin typeface="方正静蕾简体" panose="02000000000000000000" pitchFamily="2" charset="-122"/>
                <a:ea typeface="方正静蕾简体" panose="02000000000000000000" pitchFamily="2" charset="-122"/>
              </a:endParaRPr>
            </a:p>
          </p:txBody>
        </p:sp>
        <p:sp>
          <p:nvSpPr>
            <p:cNvPr id="3" name="任意多边形 2"/>
            <p:cNvSpPr/>
            <p:nvPr/>
          </p:nvSpPr>
          <p:spPr>
            <a:xfrm>
              <a:off x="2780774" y="2517031"/>
              <a:ext cx="2690695" cy="15953"/>
            </a:xfrm>
            <a:custGeom>
              <a:avLst/>
              <a:gdLst>
                <a:gd name="connsiteX0" fmla="*/ 0 w 3513221"/>
                <a:gd name="connsiteY0" fmla="*/ 32084 h 64281"/>
                <a:gd name="connsiteX1" fmla="*/ 930442 w 3513221"/>
                <a:gd name="connsiteY1" fmla="*/ 16042 h 64281"/>
                <a:gd name="connsiteX2" fmla="*/ 1892968 w 3513221"/>
                <a:gd name="connsiteY2" fmla="*/ 64168 h 64281"/>
                <a:gd name="connsiteX3" fmla="*/ 3513221 w 3513221"/>
                <a:gd name="connsiteY3" fmla="*/ 0 h 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13221" h="64281">
                  <a:moveTo>
                    <a:pt x="0" y="32084"/>
                  </a:moveTo>
                  <a:cubicBezTo>
                    <a:pt x="307473" y="21389"/>
                    <a:pt x="614947" y="10695"/>
                    <a:pt x="930442" y="16042"/>
                  </a:cubicBezTo>
                  <a:cubicBezTo>
                    <a:pt x="1245937" y="21389"/>
                    <a:pt x="1462505" y="66842"/>
                    <a:pt x="1892968" y="64168"/>
                  </a:cubicBezTo>
                  <a:cubicBezTo>
                    <a:pt x="2323431" y="61494"/>
                    <a:pt x="2918326" y="30747"/>
                    <a:pt x="3513221" y="0"/>
                  </a:cubicBezTo>
                </a:path>
              </a:pathLst>
            </a:custGeom>
            <a:noFill/>
            <a:ln w="25400" cap="rnd">
              <a:solidFill>
                <a:schemeClr val="accent1"/>
              </a:solidFill>
              <a:prstDash val="lg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方正静蕾简体" panose="02000000000000000000" pitchFamily="2" charset="-122"/>
                <a:ea typeface="方正静蕾简体" panose="02000000000000000000" pitchFamily="2" charset="-122"/>
              </a:endParaRPr>
            </a:p>
          </p:txBody>
        </p:sp>
        <p:grpSp>
          <p:nvGrpSpPr>
            <p:cNvPr id="105" name="组合 104"/>
            <p:cNvGrpSpPr/>
            <p:nvPr/>
          </p:nvGrpSpPr>
          <p:grpSpPr>
            <a:xfrm>
              <a:off x="1764852" y="2341435"/>
              <a:ext cx="552473" cy="540617"/>
              <a:chOff x="2159000" y="1141413"/>
              <a:chExt cx="739775" cy="723900"/>
            </a:xfrm>
            <a:solidFill>
              <a:schemeClr val="accent1"/>
            </a:solidFill>
          </p:grpSpPr>
          <p:sp>
            <p:nvSpPr>
              <p:cNvPr id="106" name="Freeform 832"/>
              <p:cNvSpPr/>
              <p:nvPr/>
            </p:nvSpPr>
            <p:spPr bwMode="auto">
              <a:xfrm>
                <a:off x="2216150" y="1428750"/>
                <a:ext cx="14288" cy="63500"/>
              </a:xfrm>
              <a:custGeom>
                <a:avLst/>
                <a:gdLst/>
                <a:ahLst/>
                <a:cxnLst>
                  <a:cxn ang="0">
                    <a:pos x="27" y="4"/>
                  </a:cxn>
                  <a:cxn ang="0">
                    <a:pos x="27" y="4"/>
                  </a:cxn>
                  <a:cxn ang="0">
                    <a:pos x="27" y="2"/>
                  </a:cxn>
                  <a:cxn ang="0">
                    <a:pos x="26" y="1"/>
                  </a:cxn>
                  <a:cxn ang="0">
                    <a:pos x="25" y="0"/>
                  </a:cxn>
                  <a:cxn ang="0">
                    <a:pos x="23" y="0"/>
                  </a:cxn>
                  <a:cxn ang="0">
                    <a:pos x="21" y="0"/>
                  </a:cxn>
                  <a:cxn ang="0">
                    <a:pos x="20" y="1"/>
                  </a:cxn>
                  <a:cxn ang="0">
                    <a:pos x="19" y="2"/>
                  </a:cxn>
                  <a:cxn ang="0">
                    <a:pos x="18" y="4"/>
                  </a:cxn>
                  <a:cxn ang="0">
                    <a:pos x="18" y="4"/>
                  </a:cxn>
                  <a:cxn ang="0">
                    <a:pos x="17" y="22"/>
                  </a:cxn>
                  <a:cxn ang="0">
                    <a:pos x="14" y="39"/>
                  </a:cxn>
                  <a:cxn ang="0">
                    <a:pos x="9" y="56"/>
                  </a:cxn>
                  <a:cxn ang="0">
                    <a:pos x="4" y="73"/>
                  </a:cxn>
                  <a:cxn ang="0">
                    <a:pos x="4" y="73"/>
                  </a:cxn>
                  <a:cxn ang="0">
                    <a:pos x="2" y="84"/>
                  </a:cxn>
                  <a:cxn ang="0">
                    <a:pos x="1" y="95"/>
                  </a:cxn>
                  <a:cxn ang="0">
                    <a:pos x="0" y="100"/>
                  </a:cxn>
                  <a:cxn ang="0">
                    <a:pos x="1" y="106"/>
                  </a:cxn>
                  <a:cxn ang="0">
                    <a:pos x="2" y="111"/>
                  </a:cxn>
                  <a:cxn ang="0">
                    <a:pos x="4" y="116"/>
                  </a:cxn>
                  <a:cxn ang="0">
                    <a:pos x="4" y="116"/>
                  </a:cxn>
                  <a:cxn ang="0">
                    <a:pos x="5" y="117"/>
                  </a:cxn>
                  <a:cxn ang="0">
                    <a:pos x="7" y="118"/>
                  </a:cxn>
                  <a:cxn ang="0">
                    <a:pos x="8" y="118"/>
                  </a:cxn>
                  <a:cxn ang="0">
                    <a:pos x="10" y="118"/>
                  </a:cxn>
                  <a:cxn ang="0">
                    <a:pos x="12" y="116"/>
                  </a:cxn>
                  <a:cxn ang="0">
                    <a:pos x="13" y="115"/>
                  </a:cxn>
                  <a:cxn ang="0">
                    <a:pos x="14" y="113"/>
                  </a:cxn>
                  <a:cxn ang="0">
                    <a:pos x="13" y="111"/>
                  </a:cxn>
                  <a:cxn ang="0">
                    <a:pos x="13" y="111"/>
                  </a:cxn>
                  <a:cxn ang="0">
                    <a:pos x="10" y="104"/>
                  </a:cxn>
                  <a:cxn ang="0">
                    <a:pos x="9" y="97"/>
                  </a:cxn>
                  <a:cxn ang="0">
                    <a:pos x="10" y="91"/>
                  </a:cxn>
                  <a:cxn ang="0">
                    <a:pos x="12" y="83"/>
                  </a:cxn>
                  <a:cxn ang="0">
                    <a:pos x="16" y="68"/>
                  </a:cxn>
                  <a:cxn ang="0">
                    <a:pos x="20" y="56"/>
                  </a:cxn>
                  <a:cxn ang="0">
                    <a:pos x="20" y="56"/>
                  </a:cxn>
                  <a:cxn ang="0">
                    <a:pos x="23" y="44"/>
                  </a:cxn>
                  <a:cxn ang="0">
                    <a:pos x="26" y="30"/>
                  </a:cxn>
                  <a:cxn ang="0">
                    <a:pos x="27" y="4"/>
                  </a:cxn>
                  <a:cxn ang="0">
                    <a:pos x="27" y="4"/>
                  </a:cxn>
                </a:cxnLst>
                <a:rect l="0" t="0" r="r" b="b"/>
                <a:pathLst>
                  <a:path w="27" h="118">
                    <a:moveTo>
                      <a:pt x="27" y="4"/>
                    </a:moveTo>
                    <a:lnTo>
                      <a:pt x="27" y="4"/>
                    </a:lnTo>
                    <a:lnTo>
                      <a:pt x="27" y="2"/>
                    </a:lnTo>
                    <a:lnTo>
                      <a:pt x="26" y="1"/>
                    </a:lnTo>
                    <a:lnTo>
                      <a:pt x="25" y="0"/>
                    </a:lnTo>
                    <a:lnTo>
                      <a:pt x="23" y="0"/>
                    </a:lnTo>
                    <a:lnTo>
                      <a:pt x="21" y="0"/>
                    </a:lnTo>
                    <a:lnTo>
                      <a:pt x="20" y="1"/>
                    </a:lnTo>
                    <a:lnTo>
                      <a:pt x="19" y="2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17" y="22"/>
                    </a:lnTo>
                    <a:lnTo>
                      <a:pt x="14" y="39"/>
                    </a:lnTo>
                    <a:lnTo>
                      <a:pt x="9" y="56"/>
                    </a:lnTo>
                    <a:lnTo>
                      <a:pt x="4" y="73"/>
                    </a:lnTo>
                    <a:lnTo>
                      <a:pt x="4" y="73"/>
                    </a:lnTo>
                    <a:lnTo>
                      <a:pt x="2" y="84"/>
                    </a:lnTo>
                    <a:lnTo>
                      <a:pt x="1" y="95"/>
                    </a:lnTo>
                    <a:lnTo>
                      <a:pt x="0" y="100"/>
                    </a:lnTo>
                    <a:lnTo>
                      <a:pt x="1" y="106"/>
                    </a:lnTo>
                    <a:lnTo>
                      <a:pt x="2" y="111"/>
                    </a:lnTo>
                    <a:lnTo>
                      <a:pt x="4" y="116"/>
                    </a:lnTo>
                    <a:lnTo>
                      <a:pt x="4" y="116"/>
                    </a:lnTo>
                    <a:lnTo>
                      <a:pt x="5" y="117"/>
                    </a:lnTo>
                    <a:lnTo>
                      <a:pt x="7" y="118"/>
                    </a:lnTo>
                    <a:lnTo>
                      <a:pt x="8" y="118"/>
                    </a:lnTo>
                    <a:lnTo>
                      <a:pt x="10" y="118"/>
                    </a:lnTo>
                    <a:lnTo>
                      <a:pt x="12" y="116"/>
                    </a:lnTo>
                    <a:lnTo>
                      <a:pt x="13" y="115"/>
                    </a:lnTo>
                    <a:lnTo>
                      <a:pt x="14" y="113"/>
                    </a:lnTo>
                    <a:lnTo>
                      <a:pt x="13" y="111"/>
                    </a:lnTo>
                    <a:lnTo>
                      <a:pt x="13" y="111"/>
                    </a:lnTo>
                    <a:lnTo>
                      <a:pt x="10" y="104"/>
                    </a:lnTo>
                    <a:lnTo>
                      <a:pt x="9" y="97"/>
                    </a:lnTo>
                    <a:lnTo>
                      <a:pt x="10" y="91"/>
                    </a:lnTo>
                    <a:lnTo>
                      <a:pt x="12" y="83"/>
                    </a:lnTo>
                    <a:lnTo>
                      <a:pt x="16" y="68"/>
                    </a:lnTo>
                    <a:lnTo>
                      <a:pt x="20" y="56"/>
                    </a:lnTo>
                    <a:lnTo>
                      <a:pt x="20" y="56"/>
                    </a:lnTo>
                    <a:lnTo>
                      <a:pt x="23" y="44"/>
                    </a:lnTo>
                    <a:lnTo>
                      <a:pt x="26" y="30"/>
                    </a:lnTo>
                    <a:lnTo>
                      <a:pt x="27" y="4"/>
                    </a:lnTo>
                    <a:lnTo>
                      <a:pt x="27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07" name="Freeform 833"/>
              <p:cNvSpPr/>
              <p:nvPr/>
            </p:nvSpPr>
            <p:spPr bwMode="auto">
              <a:xfrm>
                <a:off x="2251075" y="1462088"/>
                <a:ext cx="9525" cy="53975"/>
              </a:xfrm>
              <a:custGeom>
                <a:avLst/>
                <a:gdLst/>
                <a:ahLst/>
                <a:cxnLst>
                  <a:cxn ang="0">
                    <a:pos x="20" y="5"/>
                  </a:cxn>
                  <a:cxn ang="0">
                    <a:pos x="20" y="5"/>
                  </a:cxn>
                  <a:cxn ang="0">
                    <a:pos x="19" y="3"/>
                  </a:cxn>
                  <a:cxn ang="0">
                    <a:pos x="18" y="1"/>
                  </a:cxn>
                  <a:cxn ang="0">
                    <a:pos x="17" y="1"/>
                  </a:cxn>
                  <a:cxn ang="0">
                    <a:pos x="15" y="0"/>
                  </a:cxn>
                  <a:cxn ang="0">
                    <a:pos x="13" y="1"/>
                  </a:cxn>
                  <a:cxn ang="0">
                    <a:pos x="12" y="1"/>
                  </a:cxn>
                  <a:cxn ang="0">
                    <a:pos x="11" y="3"/>
                  </a:cxn>
                  <a:cxn ang="0">
                    <a:pos x="10" y="5"/>
                  </a:cxn>
                  <a:cxn ang="0">
                    <a:pos x="10" y="55"/>
                  </a:cxn>
                  <a:cxn ang="0">
                    <a:pos x="10" y="55"/>
                  </a:cxn>
                  <a:cxn ang="0">
                    <a:pos x="10" y="61"/>
                  </a:cxn>
                  <a:cxn ang="0">
                    <a:pos x="8" y="66"/>
                  </a:cxn>
                  <a:cxn ang="0">
                    <a:pos x="5" y="78"/>
                  </a:cxn>
                  <a:cxn ang="0">
                    <a:pos x="2" y="88"/>
                  </a:cxn>
                  <a:cxn ang="0">
                    <a:pos x="0" y="100"/>
                  </a:cxn>
                  <a:cxn ang="0">
                    <a:pos x="0" y="100"/>
                  </a:cxn>
                  <a:cxn ang="0">
                    <a:pos x="0" y="101"/>
                  </a:cxn>
                  <a:cxn ang="0">
                    <a:pos x="1" y="103"/>
                  </a:cxn>
                  <a:cxn ang="0">
                    <a:pos x="3" y="104"/>
                  </a:cxn>
                  <a:cxn ang="0">
                    <a:pos x="4" y="104"/>
                  </a:cxn>
                  <a:cxn ang="0">
                    <a:pos x="8" y="103"/>
                  </a:cxn>
                  <a:cxn ang="0">
                    <a:pos x="10" y="101"/>
                  </a:cxn>
                  <a:cxn ang="0">
                    <a:pos x="10" y="100"/>
                  </a:cxn>
                  <a:cxn ang="0">
                    <a:pos x="10" y="100"/>
                  </a:cxn>
                  <a:cxn ang="0">
                    <a:pos x="12" y="90"/>
                  </a:cxn>
                  <a:cxn ang="0">
                    <a:pos x="15" y="81"/>
                  </a:cxn>
                  <a:cxn ang="0">
                    <a:pos x="18" y="71"/>
                  </a:cxn>
                  <a:cxn ang="0">
                    <a:pos x="20" y="62"/>
                  </a:cxn>
                  <a:cxn ang="0">
                    <a:pos x="20" y="62"/>
                  </a:cxn>
                  <a:cxn ang="0">
                    <a:pos x="20" y="48"/>
                  </a:cxn>
                  <a:cxn ang="0">
                    <a:pos x="20" y="33"/>
                  </a:cxn>
                  <a:cxn ang="0">
                    <a:pos x="20" y="5"/>
                  </a:cxn>
                  <a:cxn ang="0">
                    <a:pos x="20" y="5"/>
                  </a:cxn>
                </a:cxnLst>
                <a:rect l="0" t="0" r="r" b="b"/>
                <a:pathLst>
                  <a:path w="20" h="104">
                    <a:moveTo>
                      <a:pt x="20" y="5"/>
                    </a:moveTo>
                    <a:lnTo>
                      <a:pt x="20" y="5"/>
                    </a:lnTo>
                    <a:lnTo>
                      <a:pt x="19" y="3"/>
                    </a:lnTo>
                    <a:lnTo>
                      <a:pt x="18" y="1"/>
                    </a:lnTo>
                    <a:lnTo>
                      <a:pt x="17" y="1"/>
                    </a:lnTo>
                    <a:lnTo>
                      <a:pt x="15" y="0"/>
                    </a:lnTo>
                    <a:lnTo>
                      <a:pt x="13" y="1"/>
                    </a:lnTo>
                    <a:lnTo>
                      <a:pt x="12" y="1"/>
                    </a:lnTo>
                    <a:lnTo>
                      <a:pt x="11" y="3"/>
                    </a:lnTo>
                    <a:lnTo>
                      <a:pt x="10" y="5"/>
                    </a:lnTo>
                    <a:lnTo>
                      <a:pt x="10" y="55"/>
                    </a:lnTo>
                    <a:lnTo>
                      <a:pt x="10" y="55"/>
                    </a:lnTo>
                    <a:lnTo>
                      <a:pt x="10" y="61"/>
                    </a:lnTo>
                    <a:lnTo>
                      <a:pt x="8" y="66"/>
                    </a:lnTo>
                    <a:lnTo>
                      <a:pt x="5" y="78"/>
                    </a:lnTo>
                    <a:lnTo>
                      <a:pt x="2" y="88"/>
                    </a:lnTo>
                    <a:lnTo>
                      <a:pt x="0" y="100"/>
                    </a:lnTo>
                    <a:lnTo>
                      <a:pt x="0" y="100"/>
                    </a:lnTo>
                    <a:lnTo>
                      <a:pt x="0" y="101"/>
                    </a:lnTo>
                    <a:lnTo>
                      <a:pt x="1" y="103"/>
                    </a:lnTo>
                    <a:lnTo>
                      <a:pt x="3" y="104"/>
                    </a:lnTo>
                    <a:lnTo>
                      <a:pt x="4" y="104"/>
                    </a:lnTo>
                    <a:lnTo>
                      <a:pt x="8" y="103"/>
                    </a:lnTo>
                    <a:lnTo>
                      <a:pt x="10" y="101"/>
                    </a:lnTo>
                    <a:lnTo>
                      <a:pt x="10" y="100"/>
                    </a:lnTo>
                    <a:lnTo>
                      <a:pt x="10" y="100"/>
                    </a:lnTo>
                    <a:lnTo>
                      <a:pt x="12" y="90"/>
                    </a:lnTo>
                    <a:lnTo>
                      <a:pt x="15" y="81"/>
                    </a:lnTo>
                    <a:lnTo>
                      <a:pt x="18" y="71"/>
                    </a:lnTo>
                    <a:lnTo>
                      <a:pt x="20" y="62"/>
                    </a:lnTo>
                    <a:lnTo>
                      <a:pt x="20" y="62"/>
                    </a:lnTo>
                    <a:lnTo>
                      <a:pt x="20" y="48"/>
                    </a:lnTo>
                    <a:lnTo>
                      <a:pt x="20" y="33"/>
                    </a:lnTo>
                    <a:lnTo>
                      <a:pt x="20" y="5"/>
                    </a:lnTo>
                    <a:lnTo>
                      <a:pt x="2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08" name="Freeform 834"/>
              <p:cNvSpPr/>
              <p:nvPr/>
            </p:nvSpPr>
            <p:spPr bwMode="auto">
              <a:xfrm>
                <a:off x="2278063" y="1493838"/>
                <a:ext cx="9525" cy="58738"/>
              </a:xfrm>
              <a:custGeom>
                <a:avLst/>
                <a:gdLst/>
                <a:ahLst/>
                <a:cxnLst>
                  <a:cxn ang="0">
                    <a:pos x="9" y="4"/>
                  </a:cxn>
                  <a:cxn ang="0">
                    <a:pos x="9" y="4"/>
                  </a:cxn>
                  <a:cxn ang="0">
                    <a:pos x="7" y="30"/>
                  </a:cxn>
                  <a:cxn ang="0">
                    <a:pos x="4" y="55"/>
                  </a:cxn>
                  <a:cxn ang="0">
                    <a:pos x="1" y="80"/>
                  </a:cxn>
                  <a:cxn ang="0">
                    <a:pos x="0" y="104"/>
                  </a:cxn>
                  <a:cxn ang="0">
                    <a:pos x="0" y="104"/>
                  </a:cxn>
                  <a:cxn ang="0">
                    <a:pos x="0" y="106"/>
                  </a:cxn>
                  <a:cxn ang="0">
                    <a:pos x="1" y="107"/>
                  </a:cxn>
                  <a:cxn ang="0">
                    <a:pos x="3" y="109"/>
                  </a:cxn>
                  <a:cxn ang="0">
                    <a:pos x="4" y="109"/>
                  </a:cxn>
                  <a:cxn ang="0">
                    <a:pos x="6" y="109"/>
                  </a:cxn>
                  <a:cxn ang="0">
                    <a:pos x="7" y="107"/>
                  </a:cxn>
                  <a:cxn ang="0">
                    <a:pos x="8" y="106"/>
                  </a:cxn>
                  <a:cxn ang="0">
                    <a:pos x="9" y="104"/>
                  </a:cxn>
                  <a:cxn ang="0">
                    <a:pos x="9" y="104"/>
                  </a:cxn>
                  <a:cxn ang="0">
                    <a:pos x="10" y="80"/>
                  </a:cxn>
                  <a:cxn ang="0">
                    <a:pos x="13" y="55"/>
                  </a:cxn>
                  <a:cxn ang="0">
                    <a:pos x="16" y="30"/>
                  </a:cxn>
                  <a:cxn ang="0">
                    <a:pos x="18" y="4"/>
                  </a:cxn>
                  <a:cxn ang="0">
                    <a:pos x="18" y="4"/>
                  </a:cxn>
                  <a:cxn ang="0">
                    <a:pos x="18" y="2"/>
                  </a:cxn>
                  <a:cxn ang="0">
                    <a:pos x="17" y="1"/>
                  </a:cxn>
                  <a:cxn ang="0">
                    <a:pos x="15" y="0"/>
                  </a:cxn>
                  <a:cxn ang="0">
                    <a:pos x="14" y="0"/>
                  </a:cxn>
                  <a:cxn ang="0">
                    <a:pos x="12" y="0"/>
                  </a:cxn>
                  <a:cxn ang="0">
                    <a:pos x="10" y="1"/>
                  </a:cxn>
                  <a:cxn ang="0">
                    <a:pos x="9" y="2"/>
                  </a:cxn>
                  <a:cxn ang="0">
                    <a:pos x="9" y="4"/>
                  </a:cxn>
                  <a:cxn ang="0">
                    <a:pos x="9" y="4"/>
                  </a:cxn>
                </a:cxnLst>
                <a:rect l="0" t="0" r="r" b="b"/>
                <a:pathLst>
                  <a:path w="18" h="109">
                    <a:moveTo>
                      <a:pt x="9" y="4"/>
                    </a:moveTo>
                    <a:lnTo>
                      <a:pt x="9" y="4"/>
                    </a:lnTo>
                    <a:lnTo>
                      <a:pt x="7" y="30"/>
                    </a:lnTo>
                    <a:lnTo>
                      <a:pt x="4" y="55"/>
                    </a:lnTo>
                    <a:lnTo>
                      <a:pt x="1" y="80"/>
                    </a:lnTo>
                    <a:lnTo>
                      <a:pt x="0" y="104"/>
                    </a:lnTo>
                    <a:lnTo>
                      <a:pt x="0" y="104"/>
                    </a:lnTo>
                    <a:lnTo>
                      <a:pt x="0" y="106"/>
                    </a:lnTo>
                    <a:lnTo>
                      <a:pt x="1" y="107"/>
                    </a:lnTo>
                    <a:lnTo>
                      <a:pt x="3" y="109"/>
                    </a:lnTo>
                    <a:lnTo>
                      <a:pt x="4" y="109"/>
                    </a:lnTo>
                    <a:lnTo>
                      <a:pt x="6" y="109"/>
                    </a:lnTo>
                    <a:lnTo>
                      <a:pt x="7" y="107"/>
                    </a:lnTo>
                    <a:lnTo>
                      <a:pt x="8" y="106"/>
                    </a:lnTo>
                    <a:lnTo>
                      <a:pt x="9" y="104"/>
                    </a:lnTo>
                    <a:lnTo>
                      <a:pt x="9" y="104"/>
                    </a:lnTo>
                    <a:lnTo>
                      <a:pt x="10" y="80"/>
                    </a:lnTo>
                    <a:lnTo>
                      <a:pt x="13" y="55"/>
                    </a:lnTo>
                    <a:lnTo>
                      <a:pt x="16" y="30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18" y="2"/>
                    </a:lnTo>
                    <a:lnTo>
                      <a:pt x="17" y="1"/>
                    </a:lnTo>
                    <a:lnTo>
                      <a:pt x="15" y="0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10" y="1"/>
                    </a:lnTo>
                    <a:lnTo>
                      <a:pt x="9" y="2"/>
                    </a:lnTo>
                    <a:lnTo>
                      <a:pt x="9" y="4"/>
                    </a:lnTo>
                    <a:lnTo>
                      <a:pt x="9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09" name="Freeform 835"/>
              <p:cNvSpPr/>
              <p:nvPr/>
            </p:nvSpPr>
            <p:spPr bwMode="auto">
              <a:xfrm>
                <a:off x="2308225" y="1528763"/>
                <a:ext cx="12700" cy="55563"/>
              </a:xfrm>
              <a:custGeom>
                <a:avLst/>
                <a:gdLst/>
                <a:ahLst/>
                <a:cxnLst>
                  <a:cxn ang="0">
                    <a:pos x="14" y="5"/>
                  </a:cxn>
                  <a:cxn ang="0">
                    <a:pos x="14" y="5"/>
                  </a:cxn>
                  <a:cxn ang="0">
                    <a:pos x="13" y="17"/>
                  </a:cxn>
                  <a:cxn ang="0">
                    <a:pos x="12" y="29"/>
                  </a:cxn>
                  <a:cxn ang="0">
                    <a:pos x="8" y="52"/>
                  </a:cxn>
                  <a:cxn ang="0">
                    <a:pos x="4" y="76"/>
                  </a:cxn>
                  <a:cxn ang="0">
                    <a:pos x="0" y="98"/>
                  </a:cxn>
                  <a:cxn ang="0">
                    <a:pos x="0" y="98"/>
                  </a:cxn>
                  <a:cxn ang="0">
                    <a:pos x="0" y="100"/>
                  </a:cxn>
                  <a:cxn ang="0">
                    <a:pos x="1" y="102"/>
                  </a:cxn>
                  <a:cxn ang="0">
                    <a:pos x="4" y="105"/>
                  </a:cxn>
                  <a:cxn ang="0">
                    <a:pos x="5" y="105"/>
                  </a:cxn>
                  <a:cxn ang="0">
                    <a:pos x="7" y="105"/>
                  </a:cxn>
                  <a:cxn ang="0">
                    <a:pos x="8" y="102"/>
                  </a:cxn>
                  <a:cxn ang="0">
                    <a:pos x="9" y="101"/>
                  </a:cxn>
                  <a:cxn ang="0">
                    <a:pos x="9" y="101"/>
                  </a:cxn>
                  <a:cxn ang="0">
                    <a:pos x="13" y="77"/>
                  </a:cxn>
                  <a:cxn ang="0">
                    <a:pos x="17" y="53"/>
                  </a:cxn>
                  <a:cxn ang="0">
                    <a:pos x="21" y="29"/>
                  </a:cxn>
                  <a:cxn ang="0">
                    <a:pos x="22" y="17"/>
                  </a:cxn>
                  <a:cxn ang="0">
                    <a:pos x="23" y="5"/>
                  </a:cxn>
                  <a:cxn ang="0">
                    <a:pos x="23" y="5"/>
                  </a:cxn>
                  <a:cxn ang="0">
                    <a:pos x="22" y="3"/>
                  </a:cxn>
                  <a:cxn ang="0">
                    <a:pos x="21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5" y="1"/>
                  </a:cxn>
                  <a:cxn ang="0">
                    <a:pos x="14" y="3"/>
                  </a:cxn>
                  <a:cxn ang="0">
                    <a:pos x="14" y="5"/>
                  </a:cxn>
                  <a:cxn ang="0">
                    <a:pos x="14" y="5"/>
                  </a:cxn>
                </a:cxnLst>
                <a:rect l="0" t="0" r="r" b="b"/>
                <a:pathLst>
                  <a:path w="23" h="105">
                    <a:moveTo>
                      <a:pt x="14" y="5"/>
                    </a:moveTo>
                    <a:lnTo>
                      <a:pt x="14" y="5"/>
                    </a:lnTo>
                    <a:lnTo>
                      <a:pt x="13" y="17"/>
                    </a:lnTo>
                    <a:lnTo>
                      <a:pt x="12" y="29"/>
                    </a:lnTo>
                    <a:lnTo>
                      <a:pt x="8" y="52"/>
                    </a:lnTo>
                    <a:lnTo>
                      <a:pt x="4" y="76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100"/>
                    </a:lnTo>
                    <a:lnTo>
                      <a:pt x="1" y="102"/>
                    </a:lnTo>
                    <a:lnTo>
                      <a:pt x="4" y="105"/>
                    </a:lnTo>
                    <a:lnTo>
                      <a:pt x="5" y="105"/>
                    </a:lnTo>
                    <a:lnTo>
                      <a:pt x="7" y="105"/>
                    </a:lnTo>
                    <a:lnTo>
                      <a:pt x="8" y="102"/>
                    </a:lnTo>
                    <a:lnTo>
                      <a:pt x="9" y="101"/>
                    </a:lnTo>
                    <a:lnTo>
                      <a:pt x="9" y="101"/>
                    </a:lnTo>
                    <a:lnTo>
                      <a:pt x="13" y="77"/>
                    </a:lnTo>
                    <a:lnTo>
                      <a:pt x="17" y="53"/>
                    </a:lnTo>
                    <a:lnTo>
                      <a:pt x="21" y="29"/>
                    </a:lnTo>
                    <a:lnTo>
                      <a:pt x="22" y="17"/>
                    </a:lnTo>
                    <a:lnTo>
                      <a:pt x="23" y="5"/>
                    </a:lnTo>
                    <a:lnTo>
                      <a:pt x="23" y="5"/>
                    </a:lnTo>
                    <a:lnTo>
                      <a:pt x="22" y="3"/>
                    </a:lnTo>
                    <a:lnTo>
                      <a:pt x="21" y="1"/>
                    </a:lnTo>
                    <a:lnTo>
                      <a:pt x="20" y="0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5" y="1"/>
                    </a:lnTo>
                    <a:lnTo>
                      <a:pt x="14" y="3"/>
                    </a:lnTo>
                    <a:lnTo>
                      <a:pt x="14" y="5"/>
                    </a:lnTo>
                    <a:lnTo>
                      <a:pt x="14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10" name="Freeform 836"/>
              <p:cNvSpPr/>
              <p:nvPr/>
            </p:nvSpPr>
            <p:spPr bwMode="auto">
              <a:xfrm>
                <a:off x="2328863" y="1558925"/>
                <a:ext cx="14288" cy="52388"/>
              </a:xfrm>
              <a:custGeom>
                <a:avLst/>
                <a:gdLst/>
                <a:ahLst/>
                <a:cxnLst>
                  <a:cxn ang="0">
                    <a:pos x="19" y="5"/>
                  </a:cxn>
                  <a:cxn ang="0">
                    <a:pos x="19" y="5"/>
                  </a:cxn>
                  <a:cxn ang="0">
                    <a:pos x="17" y="17"/>
                  </a:cxn>
                  <a:cxn ang="0">
                    <a:pos x="15" y="28"/>
                  </a:cxn>
                  <a:cxn ang="0">
                    <a:pos x="10" y="50"/>
                  </a:cxn>
                  <a:cxn ang="0">
                    <a:pos x="5" y="71"/>
                  </a:cxn>
                  <a:cxn ang="0">
                    <a:pos x="0" y="94"/>
                  </a:cxn>
                  <a:cxn ang="0">
                    <a:pos x="0" y="94"/>
                  </a:cxn>
                  <a:cxn ang="0">
                    <a:pos x="0" y="96"/>
                  </a:cxn>
                  <a:cxn ang="0">
                    <a:pos x="0" y="97"/>
                  </a:cxn>
                  <a:cxn ang="0">
                    <a:pos x="3" y="99"/>
                  </a:cxn>
                  <a:cxn ang="0">
                    <a:pos x="5" y="99"/>
                  </a:cxn>
                  <a:cxn ang="0">
                    <a:pos x="7" y="99"/>
                  </a:cxn>
                  <a:cxn ang="0">
                    <a:pos x="8" y="98"/>
                  </a:cxn>
                  <a:cxn ang="0">
                    <a:pos x="8" y="96"/>
                  </a:cxn>
                  <a:cxn ang="0">
                    <a:pos x="8" y="96"/>
                  </a:cxn>
                  <a:cxn ang="0">
                    <a:pos x="14" y="73"/>
                  </a:cxn>
                  <a:cxn ang="0">
                    <a:pos x="20" y="51"/>
                  </a:cxn>
                  <a:cxn ang="0">
                    <a:pos x="26" y="28"/>
                  </a:cxn>
                  <a:cxn ang="0">
                    <a:pos x="27" y="17"/>
                  </a:cxn>
                  <a:cxn ang="0">
                    <a:pos x="28" y="5"/>
                  </a:cxn>
                  <a:cxn ang="0">
                    <a:pos x="28" y="5"/>
                  </a:cxn>
                  <a:cxn ang="0">
                    <a:pos x="28" y="3"/>
                  </a:cxn>
                  <a:cxn ang="0">
                    <a:pos x="27" y="1"/>
                  </a:cxn>
                  <a:cxn ang="0">
                    <a:pos x="25" y="1"/>
                  </a:cxn>
                  <a:cxn ang="0">
                    <a:pos x="24" y="0"/>
                  </a:cxn>
                  <a:cxn ang="0">
                    <a:pos x="22" y="1"/>
                  </a:cxn>
                  <a:cxn ang="0">
                    <a:pos x="20" y="1"/>
                  </a:cxn>
                  <a:cxn ang="0">
                    <a:pos x="19" y="3"/>
                  </a:cxn>
                  <a:cxn ang="0">
                    <a:pos x="19" y="5"/>
                  </a:cxn>
                  <a:cxn ang="0">
                    <a:pos x="19" y="5"/>
                  </a:cxn>
                </a:cxnLst>
                <a:rect l="0" t="0" r="r" b="b"/>
                <a:pathLst>
                  <a:path w="28" h="99">
                    <a:moveTo>
                      <a:pt x="19" y="5"/>
                    </a:moveTo>
                    <a:lnTo>
                      <a:pt x="19" y="5"/>
                    </a:lnTo>
                    <a:lnTo>
                      <a:pt x="17" y="17"/>
                    </a:lnTo>
                    <a:lnTo>
                      <a:pt x="15" y="28"/>
                    </a:lnTo>
                    <a:lnTo>
                      <a:pt x="10" y="50"/>
                    </a:lnTo>
                    <a:lnTo>
                      <a:pt x="5" y="71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0" y="96"/>
                    </a:lnTo>
                    <a:lnTo>
                      <a:pt x="0" y="97"/>
                    </a:lnTo>
                    <a:lnTo>
                      <a:pt x="3" y="99"/>
                    </a:lnTo>
                    <a:lnTo>
                      <a:pt x="5" y="99"/>
                    </a:lnTo>
                    <a:lnTo>
                      <a:pt x="7" y="99"/>
                    </a:lnTo>
                    <a:lnTo>
                      <a:pt x="8" y="98"/>
                    </a:lnTo>
                    <a:lnTo>
                      <a:pt x="8" y="96"/>
                    </a:lnTo>
                    <a:lnTo>
                      <a:pt x="8" y="96"/>
                    </a:lnTo>
                    <a:lnTo>
                      <a:pt x="14" y="73"/>
                    </a:lnTo>
                    <a:lnTo>
                      <a:pt x="20" y="51"/>
                    </a:lnTo>
                    <a:lnTo>
                      <a:pt x="26" y="28"/>
                    </a:lnTo>
                    <a:lnTo>
                      <a:pt x="27" y="17"/>
                    </a:lnTo>
                    <a:lnTo>
                      <a:pt x="28" y="5"/>
                    </a:lnTo>
                    <a:lnTo>
                      <a:pt x="28" y="5"/>
                    </a:lnTo>
                    <a:lnTo>
                      <a:pt x="28" y="3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4" y="0"/>
                    </a:lnTo>
                    <a:lnTo>
                      <a:pt x="22" y="1"/>
                    </a:lnTo>
                    <a:lnTo>
                      <a:pt x="20" y="1"/>
                    </a:lnTo>
                    <a:lnTo>
                      <a:pt x="19" y="3"/>
                    </a:lnTo>
                    <a:lnTo>
                      <a:pt x="19" y="5"/>
                    </a:lnTo>
                    <a:lnTo>
                      <a:pt x="19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11" name="Freeform 837"/>
              <p:cNvSpPr/>
              <p:nvPr/>
            </p:nvSpPr>
            <p:spPr bwMode="auto">
              <a:xfrm>
                <a:off x="2359025" y="1576388"/>
                <a:ext cx="22225" cy="63500"/>
              </a:xfrm>
              <a:custGeom>
                <a:avLst/>
                <a:gdLst/>
                <a:ahLst/>
                <a:cxnLst>
                  <a:cxn ang="0">
                    <a:pos x="34" y="3"/>
                  </a:cxn>
                  <a:cxn ang="0">
                    <a:pos x="34" y="3"/>
                  </a:cxn>
                  <a:cxn ang="0">
                    <a:pos x="31" y="10"/>
                  </a:cxn>
                  <a:cxn ang="0">
                    <a:pos x="28" y="18"/>
                  </a:cxn>
                  <a:cxn ang="0">
                    <a:pos x="23" y="33"/>
                  </a:cxn>
                  <a:cxn ang="0">
                    <a:pos x="20" y="49"/>
                  </a:cxn>
                  <a:cxn ang="0">
                    <a:pos x="16" y="65"/>
                  </a:cxn>
                  <a:cxn ang="0">
                    <a:pos x="16" y="65"/>
                  </a:cxn>
                  <a:cxn ang="0">
                    <a:pos x="9" y="89"/>
                  </a:cxn>
                  <a:cxn ang="0">
                    <a:pos x="1" y="113"/>
                  </a:cxn>
                  <a:cxn ang="0">
                    <a:pos x="1" y="113"/>
                  </a:cxn>
                  <a:cxn ang="0">
                    <a:pos x="0" y="115"/>
                  </a:cxn>
                  <a:cxn ang="0">
                    <a:pos x="1" y="117"/>
                  </a:cxn>
                  <a:cxn ang="0">
                    <a:pos x="2" y="118"/>
                  </a:cxn>
                  <a:cxn ang="0">
                    <a:pos x="4" y="119"/>
                  </a:cxn>
                  <a:cxn ang="0">
                    <a:pos x="7" y="118"/>
                  </a:cxn>
                  <a:cxn ang="0">
                    <a:pos x="9" y="117"/>
                  </a:cxn>
                  <a:cxn ang="0">
                    <a:pos x="10" y="116"/>
                  </a:cxn>
                  <a:cxn ang="0">
                    <a:pos x="10" y="116"/>
                  </a:cxn>
                  <a:cxn ang="0">
                    <a:pos x="23" y="75"/>
                  </a:cxn>
                  <a:cxn ang="0">
                    <a:pos x="23" y="75"/>
                  </a:cxn>
                  <a:cxn ang="0">
                    <a:pos x="28" y="58"/>
                  </a:cxn>
                  <a:cxn ang="0">
                    <a:pos x="31" y="40"/>
                  </a:cxn>
                  <a:cxn ang="0">
                    <a:pos x="36" y="24"/>
                  </a:cxn>
                  <a:cxn ang="0">
                    <a:pos x="39" y="16"/>
                  </a:cxn>
                  <a:cxn ang="0">
                    <a:pos x="42" y="7"/>
                  </a:cxn>
                  <a:cxn ang="0">
                    <a:pos x="42" y="7"/>
                  </a:cxn>
                  <a:cxn ang="0">
                    <a:pos x="43" y="5"/>
                  </a:cxn>
                  <a:cxn ang="0">
                    <a:pos x="43" y="4"/>
                  </a:cxn>
                  <a:cxn ang="0">
                    <a:pos x="42" y="2"/>
                  </a:cxn>
                  <a:cxn ang="0">
                    <a:pos x="40" y="1"/>
                  </a:cxn>
                  <a:cxn ang="0">
                    <a:pos x="39" y="0"/>
                  </a:cxn>
                  <a:cxn ang="0">
                    <a:pos x="37" y="0"/>
                  </a:cxn>
                  <a:cxn ang="0">
                    <a:pos x="36" y="1"/>
                  </a:cxn>
                  <a:cxn ang="0">
                    <a:pos x="34" y="3"/>
                  </a:cxn>
                  <a:cxn ang="0">
                    <a:pos x="34" y="3"/>
                  </a:cxn>
                </a:cxnLst>
                <a:rect l="0" t="0" r="r" b="b"/>
                <a:pathLst>
                  <a:path w="43" h="119">
                    <a:moveTo>
                      <a:pt x="34" y="3"/>
                    </a:moveTo>
                    <a:lnTo>
                      <a:pt x="34" y="3"/>
                    </a:lnTo>
                    <a:lnTo>
                      <a:pt x="31" y="10"/>
                    </a:lnTo>
                    <a:lnTo>
                      <a:pt x="28" y="18"/>
                    </a:lnTo>
                    <a:lnTo>
                      <a:pt x="23" y="33"/>
                    </a:lnTo>
                    <a:lnTo>
                      <a:pt x="20" y="49"/>
                    </a:lnTo>
                    <a:lnTo>
                      <a:pt x="16" y="65"/>
                    </a:lnTo>
                    <a:lnTo>
                      <a:pt x="16" y="65"/>
                    </a:lnTo>
                    <a:lnTo>
                      <a:pt x="9" y="89"/>
                    </a:lnTo>
                    <a:lnTo>
                      <a:pt x="1" y="113"/>
                    </a:lnTo>
                    <a:lnTo>
                      <a:pt x="1" y="113"/>
                    </a:lnTo>
                    <a:lnTo>
                      <a:pt x="0" y="115"/>
                    </a:lnTo>
                    <a:lnTo>
                      <a:pt x="1" y="117"/>
                    </a:lnTo>
                    <a:lnTo>
                      <a:pt x="2" y="118"/>
                    </a:lnTo>
                    <a:lnTo>
                      <a:pt x="4" y="119"/>
                    </a:lnTo>
                    <a:lnTo>
                      <a:pt x="7" y="118"/>
                    </a:lnTo>
                    <a:lnTo>
                      <a:pt x="9" y="117"/>
                    </a:lnTo>
                    <a:lnTo>
                      <a:pt x="10" y="116"/>
                    </a:lnTo>
                    <a:lnTo>
                      <a:pt x="10" y="116"/>
                    </a:lnTo>
                    <a:lnTo>
                      <a:pt x="23" y="75"/>
                    </a:lnTo>
                    <a:lnTo>
                      <a:pt x="23" y="75"/>
                    </a:lnTo>
                    <a:lnTo>
                      <a:pt x="28" y="58"/>
                    </a:lnTo>
                    <a:lnTo>
                      <a:pt x="31" y="40"/>
                    </a:lnTo>
                    <a:lnTo>
                      <a:pt x="36" y="24"/>
                    </a:lnTo>
                    <a:lnTo>
                      <a:pt x="39" y="16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3" y="5"/>
                    </a:lnTo>
                    <a:lnTo>
                      <a:pt x="43" y="4"/>
                    </a:lnTo>
                    <a:lnTo>
                      <a:pt x="42" y="2"/>
                    </a:lnTo>
                    <a:lnTo>
                      <a:pt x="40" y="1"/>
                    </a:lnTo>
                    <a:lnTo>
                      <a:pt x="39" y="0"/>
                    </a:lnTo>
                    <a:lnTo>
                      <a:pt x="37" y="0"/>
                    </a:lnTo>
                    <a:lnTo>
                      <a:pt x="36" y="1"/>
                    </a:lnTo>
                    <a:lnTo>
                      <a:pt x="34" y="3"/>
                    </a:lnTo>
                    <a:lnTo>
                      <a:pt x="34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12" name="Freeform 838"/>
              <p:cNvSpPr/>
              <p:nvPr/>
            </p:nvSpPr>
            <p:spPr bwMode="auto">
              <a:xfrm>
                <a:off x="2393950" y="1608138"/>
                <a:ext cx="22225" cy="61913"/>
              </a:xfrm>
              <a:custGeom>
                <a:avLst/>
                <a:gdLst/>
                <a:ahLst/>
                <a:cxnLst>
                  <a:cxn ang="0">
                    <a:pos x="33" y="3"/>
                  </a:cxn>
                  <a:cxn ang="0">
                    <a:pos x="33" y="3"/>
                  </a:cxn>
                  <a:cxn ang="0">
                    <a:pos x="23" y="30"/>
                  </a:cxn>
                  <a:cxn ang="0">
                    <a:pos x="11" y="57"/>
                  </a:cxn>
                  <a:cxn ang="0">
                    <a:pos x="7" y="70"/>
                  </a:cxn>
                  <a:cxn ang="0">
                    <a:pos x="4" y="84"/>
                  </a:cxn>
                  <a:cxn ang="0">
                    <a:pos x="1" y="98"/>
                  </a:cxn>
                  <a:cxn ang="0">
                    <a:pos x="0" y="114"/>
                  </a:cxn>
                  <a:cxn ang="0">
                    <a:pos x="0" y="114"/>
                  </a:cxn>
                  <a:cxn ang="0">
                    <a:pos x="0" y="115"/>
                  </a:cxn>
                  <a:cxn ang="0">
                    <a:pos x="1" y="117"/>
                  </a:cxn>
                  <a:cxn ang="0">
                    <a:pos x="3" y="118"/>
                  </a:cxn>
                  <a:cxn ang="0">
                    <a:pos x="4" y="118"/>
                  </a:cxn>
                  <a:cxn ang="0">
                    <a:pos x="6" y="118"/>
                  </a:cxn>
                  <a:cxn ang="0">
                    <a:pos x="7" y="117"/>
                  </a:cxn>
                  <a:cxn ang="0">
                    <a:pos x="9" y="115"/>
                  </a:cxn>
                  <a:cxn ang="0">
                    <a:pos x="9" y="114"/>
                  </a:cxn>
                  <a:cxn ang="0">
                    <a:pos x="9" y="114"/>
                  </a:cxn>
                  <a:cxn ang="0">
                    <a:pos x="10" y="99"/>
                  </a:cxn>
                  <a:cxn ang="0">
                    <a:pos x="13" y="85"/>
                  </a:cxn>
                  <a:cxn ang="0">
                    <a:pos x="16" y="71"/>
                  </a:cxn>
                  <a:cxn ang="0">
                    <a:pos x="22" y="58"/>
                  </a:cxn>
                  <a:cxn ang="0">
                    <a:pos x="32" y="32"/>
                  </a:cxn>
                  <a:cxn ang="0">
                    <a:pos x="42" y="5"/>
                  </a:cxn>
                  <a:cxn ang="0">
                    <a:pos x="42" y="5"/>
                  </a:cxn>
                  <a:cxn ang="0">
                    <a:pos x="42" y="3"/>
                  </a:cxn>
                  <a:cxn ang="0">
                    <a:pos x="42" y="2"/>
                  </a:cxn>
                  <a:cxn ang="0">
                    <a:pos x="41" y="1"/>
                  </a:cxn>
                  <a:cxn ang="0">
                    <a:pos x="39" y="0"/>
                  </a:cxn>
                  <a:cxn ang="0">
                    <a:pos x="36" y="0"/>
                  </a:cxn>
                  <a:cxn ang="0">
                    <a:pos x="34" y="1"/>
                  </a:cxn>
                  <a:cxn ang="0">
                    <a:pos x="33" y="3"/>
                  </a:cxn>
                  <a:cxn ang="0">
                    <a:pos x="33" y="3"/>
                  </a:cxn>
                </a:cxnLst>
                <a:rect l="0" t="0" r="r" b="b"/>
                <a:pathLst>
                  <a:path w="42" h="118">
                    <a:moveTo>
                      <a:pt x="33" y="3"/>
                    </a:moveTo>
                    <a:lnTo>
                      <a:pt x="33" y="3"/>
                    </a:lnTo>
                    <a:lnTo>
                      <a:pt x="23" y="30"/>
                    </a:lnTo>
                    <a:lnTo>
                      <a:pt x="11" y="57"/>
                    </a:lnTo>
                    <a:lnTo>
                      <a:pt x="7" y="70"/>
                    </a:lnTo>
                    <a:lnTo>
                      <a:pt x="4" y="84"/>
                    </a:lnTo>
                    <a:lnTo>
                      <a:pt x="1" y="98"/>
                    </a:lnTo>
                    <a:lnTo>
                      <a:pt x="0" y="114"/>
                    </a:lnTo>
                    <a:lnTo>
                      <a:pt x="0" y="114"/>
                    </a:lnTo>
                    <a:lnTo>
                      <a:pt x="0" y="115"/>
                    </a:lnTo>
                    <a:lnTo>
                      <a:pt x="1" y="117"/>
                    </a:lnTo>
                    <a:lnTo>
                      <a:pt x="3" y="118"/>
                    </a:lnTo>
                    <a:lnTo>
                      <a:pt x="4" y="118"/>
                    </a:lnTo>
                    <a:lnTo>
                      <a:pt x="6" y="118"/>
                    </a:lnTo>
                    <a:lnTo>
                      <a:pt x="7" y="117"/>
                    </a:lnTo>
                    <a:lnTo>
                      <a:pt x="9" y="115"/>
                    </a:lnTo>
                    <a:lnTo>
                      <a:pt x="9" y="114"/>
                    </a:lnTo>
                    <a:lnTo>
                      <a:pt x="9" y="114"/>
                    </a:lnTo>
                    <a:lnTo>
                      <a:pt x="10" y="99"/>
                    </a:lnTo>
                    <a:lnTo>
                      <a:pt x="13" y="85"/>
                    </a:lnTo>
                    <a:lnTo>
                      <a:pt x="16" y="71"/>
                    </a:lnTo>
                    <a:lnTo>
                      <a:pt x="22" y="58"/>
                    </a:lnTo>
                    <a:lnTo>
                      <a:pt x="32" y="32"/>
                    </a:lnTo>
                    <a:lnTo>
                      <a:pt x="42" y="5"/>
                    </a:lnTo>
                    <a:lnTo>
                      <a:pt x="42" y="5"/>
                    </a:lnTo>
                    <a:lnTo>
                      <a:pt x="42" y="3"/>
                    </a:lnTo>
                    <a:lnTo>
                      <a:pt x="42" y="2"/>
                    </a:lnTo>
                    <a:lnTo>
                      <a:pt x="41" y="1"/>
                    </a:lnTo>
                    <a:lnTo>
                      <a:pt x="39" y="0"/>
                    </a:lnTo>
                    <a:lnTo>
                      <a:pt x="36" y="0"/>
                    </a:lnTo>
                    <a:lnTo>
                      <a:pt x="34" y="1"/>
                    </a:lnTo>
                    <a:lnTo>
                      <a:pt x="33" y="3"/>
                    </a:lnTo>
                    <a:lnTo>
                      <a:pt x="33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13" name="Freeform 839"/>
              <p:cNvSpPr/>
              <p:nvPr/>
            </p:nvSpPr>
            <p:spPr bwMode="auto">
              <a:xfrm>
                <a:off x="2420938" y="1644650"/>
                <a:ext cx="20638" cy="58738"/>
              </a:xfrm>
              <a:custGeom>
                <a:avLst/>
                <a:gdLst/>
                <a:ahLst/>
                <a:cxnLst>
                  <a:cxn ang="0">
                    <a:pos x="29" y="2"/>
                  </a:cxn>
                  <a:cxn ang="0">
                    <a:pos x="29" y="2"/>
                  </a:cxn>
                  <a:cxn ang="0">
                    <a:pos x="23" y="14"/>
                  </a:cxn>
                  <a:cxn ang="0">
                    <a:pos x="18" y="25"/>
                  </a:cxn>
                  <a:cxn ang="0">
                    <a:pos x="15" y="37"/>
                  </a:cxn>
                  <a:cxn ang="0">
                    <a:pos x="12" y="50"/>
                  </a:cxn>
                  <a:cxn ang="0">
                    <a:pos x="12" y="50"/>
                  </a:cxn>
                  <a:cxn ang="0">
                    <a:pos x="6" y="77"/>
                  </a:cxn>
                  <a:cxn ang="0">
                    <a:pos x="3" y="91"/>
                  </a:cxn>
                  <a:cxn ang="0">
                    <a:pos x="0" y="104"/>
                  </a:cxn>
                  <a:cxn ang="0">
                    <a:pos x="0" y="104"/>
                  </a:cxn>
                  <a:cxn ang="0">
                    <a:pos x="2" y="107"/>
                  </a:cxn>
                  <a:cxn ang="0">
                    <a:pos x="3" y="108"/>
                  </a:cxn>
                  <a:cxn ang="0">
                    <a:pos x="4" y="109"/>
                  </a:cxn>
                  <a:cxn ang="0">
                    <a:pos x="6" y="110"/>
                  </a:cxn>
                  <a:cxn ang="0">
                    <a:pos x="7" y="109"/>
                  </a:cxn>
                  <a:cxn ang="0">
                    <a:pos x="9" y="108"/>
                  </a:cxn>
                  <a:cxn ang="0">
                    <a:pos x="10" y="107"/>
                  </a:cxn>
                  <a:cxn ang="0">
                    <a:pos x="10" y="104"/>
                  </a:cxn>
                  <a:cxn ang="0">
                    <a:pos x="10" y="104"/>
                  </a:cxn>
                  <a:cxn ang="0">
                    <a:pos x="12" y="94"/>
                  </a:cxn>
                  <a:cxn ang="0">
                    <a:pos x="15" y="84"/>
                  </a:cxn>
                  <a:cxn ang="0">
                    <a:pos x="18" y="73"/>
                  </a:cxn>
                  <a:cxn ang="0">
                    <a:pos x="19" y="62"/>
                  </a:cxn>
                  <a:cxn ang="0">
                    <a:pos x="19" y="62"/>
                  </a:cxn>
                  <a:cxn ang="0">
                    <a:pos x="21" y="48"/>
                  </a:cxn>
                  <a:cxn ang="0">
                    <a:pos x="25" y="34"/>
                  </a:cxn>
                  <a:cxn ang="0">
                    <a:pos x="30" y="20"/>
                  </a:cxn>
                  <a:cxn ang="0">
                    <a:pos x="38" y="7"/>
                  </a:cxn>
                  <a:cxn ang="0">
                    <a:pos x="38" y="7"/>
                  </a:cxn>
                  <a:cxn ang="0">
                    <a:pos x="39" y="5"/>
                  </a:cxn>
                  <a:cxn ang="0">
                    <a:pos x="39" y="4"/>
                  </a:cxn>
                  <a:cxn ang="0">
                    <a:pos x="38" y="2"/>
                  </a:cxn>
                  <a:cxn ang="0">
                    <a:pos x="37" y="1"/>
                  </a:cxn>
                  <a:cxn ang="0">
                    <a:pos x="34" y="0"/>
                  </a:cxn>
                  <a:cxn ang="0">
                    <a:pos x="31" y="1"/>
                  </a:cxn>
                  <a:cxn ang="0">
                    <a:pos x="29" y="2"/>
                  </a:cxn>
                  <a:cxn ang="0">
                    <a:pos x="29" y="2"/>
                  </a:cxn>
                </a:cxnLst>
                <a:rect l="0" t="0" r="r" b="b"/>
                <a:pathLst>
                  <a:path w="39" h="110">
                    <a:moveTo>
                      <a:pt x="29" y="2"/>
                    </a:moveTo>
                    <a:lnTo>
                      <a:pt x="29" y="2"/>
                    </a:lnTo>
                    <a:lnTo>
                      <a:pt x="23" y="14"/>
                    </a:lnTo>
                    <a:lnTo>
                      <a:pt x="18" y="25"/>
                    </a:lnTo>
                    <a:lnTo>
                      <a:pt x="15" y="37"/>
                    </a:lnTo>
                    <a:lnTo>
                      <a:pt x="12" y="50"/>
                    </a:lnTo>
                    <a:lnTo>
                      <a:pt x="12" y="50"/>
                    </a:lnTo>
                    <a:lnTo>
                      <a:pt x="6" y="77"/>
                    </a:lnTo>
                    <a:lnTo>
                      <a:pt x="3" y="91"/>
                    </a:lnTo>
                    <a:lnTo>
                      <a:pt x="0" y="104"/>
                    </a:lnTo>
                    <a:lnTo>
                      <a:pt x="0" y="104"/>
                    </a:lnTo>
                    <a:lnTo>
                      <a:pt x="2" y="107"/>
                    </a:lnTo>
                    <a:lnTo>
                      <a:pt x="3" y="108"/>
                    </a:lnTo>
                    <a:lnTo>
                      <a:pt x="4" y="109"/>
                    </a:lnTo>
                    <a:lnTo>
                      <a:pt x="6" y="110"/>
                    </a:lnTo>
                    <a:lnTo>
                      <a:pt x="7" y="109"/>
                    </a:lnTo>
                    <a:lnTo>
                      <a:pt x="9" y="108"/>
                    </a:lnTo>
                    <a:lnTo>
                      <a:pt x="10" y="107"/>
                    </a:lnTo>
                    <a:lnTo>
                      <a:pt x="10" y="104"/>
                    </a:lnTo>
                    <a:lnTo>
                      <a:pt x="10" y="104"/>
                    </a:lnTo>
                    <a:lnTo>
                      <a:pt x="12" y="94"/>
                    </a:lnTo>
                    <a:lnTo>
                      <a:pt x="15" y="84"/>
                    </a:lnTo>
                    <a:lnTo>
                      <a:pt x="18" y="73"/>
                    </a:lnTo>
                    <a:lnTo>
                      <a:pt x="19" y="62"/>
                    </a:lnTo>
                    <a:lnTo>
                      <a:pt x="19" y="62"/>
                    </a:lnTo>
                    <a:lnTo>
                      <a:pt x="21" y="48"/>
                    </a:lnTo>
                    <a:lnTo>
                      <a:pt x="25" y="34"/>
                    </a:lnTo>
                    <a:lnTo>
                      <a:pt x="30" y="20"/>
                    </a:lnTo>
                    <a:lnTo>
                      <a:pt x="38" y="7"/>
                    </a:lnTo>
                    <a:lnTo>
                      <a:pt x="38" y="7"/>
                    </a:lnTo>
                    <a:lnTo>
                      <a:pt x="39" y="5"/>
                    </a:lnTo>
                    <a:lnTo>
                      <a:pt x="39" y="4"/>
                    </a:lnTo>
                    <a:lnTo>
                      <a:pt x="38" y="2"/>
                    </a:lnTo>
                    <a:lnTo>
                      <a:pt x="37" y="1"/>
                    </a:lnTo>
                    <a:lnTo>
                      <a:pt x="34" y="0"/>
                    </a:lnTo>
                    <a:lnTo>
                      <a:pt x="31" y="1"/>
                    </a:lnTo>
                    <a:lnTo>
                      <a:pt x="29" y="2"/>
                    </a:lnTo>
                    <a:lnTo>
                      <a:pt x="29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14" name="Freeform 840"/>
              <p:cNvSpPr/>
              <p:nvPr/>
            </p:nvSpPr>
            <p:spPr bwMode="auto">
              <a:xfrm>
                <a:off x="2451100" y="1674813"/>
                <a:ext cx="12700" cy="55563"/>
              </a:xfrm>
              <a:custGeom>
                <a:avLst/>
                <a:gdLst/>
                <a:ahLst/>
                <a:cxnLst>
                  <a:cxn ang="0">
                    <a:pos x="15" y="5"/>
                  </a:cxn>
                  <a:cxn ang="0">
                    <a:pos x="15" y="5"/>
                  </a:cxn>
                  <a:cxn ang="0">
                    <a:pos x="13" y="29"/>
                  </a:cxn>
                  <a:cxn ang="0">
                    <a:pos x="11" y="53"/>
                  </a:cxn>
                  <a:cxn ang="0">
                    <a:pos x="7" y="75"/>
                  </a:cxn>
                  <a:cxn ang="0">
                    <a:pos x="1" y="98"/>
                  </a:cxn>
                  <a:cxn ang="0">
                    <a:pos x="1" y="98"/>
                  </a:cxn>
                  <a:cxn ang="0">
                    <a:pos x="0" y="100"/>
                  </a:cxn>
                  <a:cxn ang="0">
                    <a:pos x="1" y="102"/>
                  </a:cxn>
                  <a:cxn ang="0">
                    <a:pos x="2" y="103"/>
                  </a:cxn>
                  <a:cxn ang="0">
                    <a:pos x="4" y="104"/>
                  </a:cxn>
                  <a:cxn ang="0">
                    <a:pos x="7" y="104"/>
                  </a:cxn>
                  <a:cxn ang="0">
                    <a:pos x="8" y="104"/>
                  </a:cxn>
                  <a:cxn ang="0">
                    <a:pos x="10" y="103"/>
                  </a:cxn>
                  <a:cxn ang="0">
                    <a:pos x="10" y="101"/>
                  </a:cxn>
                  <a:cxn ang="0">
                    <a:pos x="10" y="101"/>
                  </a:cxn>
                  <a:cxn ang="0">
                    <a:pos x="16" y="77"/>
                  </a:cxn>
                  <a:cxn ang="0">
                    <a:pos x="20" y="54"/>
                  </a:cxn>
                  <a:cxn ang="0">
                    <a:pos x="23" y="29"/>
                  </a:cxn>
                  <a:cxn ang="0">
                    <a:pos x="24" y="5"/>
                  </a:cxn>
                  <a:cxn ang="0">
                    <a:pos x="24" y="5"/>
                  </a:cxn>
                  <a:cxn ang="0">
                    <a:pos x="24" y="3"/>
                  </a:cxn>
                  <a:cxn ang="0">
                    <a:pos x="23" y="2"/>
                  </a:cxn>
                  <a:cxn ang="0">
                    <a:pos x="22" y="1"/>
                  </a:cxn>
                  <a:cxn ang="0">
                    <a:pos x="20" y="0"/>
                  </a:cxn>
                  <a:cxn ang="0">
                    <a:pos x="18" y="1"/>
                  </a:cxn>
                  <a:cxn ang="0">
                    <a:pos x="17" y="2"/>
                  </a:cxn>
                  <a:cxn ang="0">
                    <a:pos x="16" y="3"/>
                  </a:cxn>
                  <a:cxn ang="0">
                    <a:pos x="15" y="5"/>
                  </a:cxn>
                  <a:cxn ang="0">
                    <a:pos x="15" y="5"/>
                  </a:cxn>
                </a:cxnLst>
                <a:rect l="0" t="0" r="r" b="b"/>
                <a:pathLst>
                  <a:path w="24" h="104">
                    <a:moveTo>
                      <a:pt x="15" y="5"/>
                    </a:moveTo>
                    <a:lnTo>
                      <a:pt x="15" y="5"/>
                    </a:lnTo>
                    <a:lnTo>
                      <a:pt x="13" y="29"/>
                    </a:lnTo>
                    <a:lnTo>
                      <a:pt x="11" y="53"/>
                    </a:lnTo>
                    <a:lnTo>
                      <a:pt x="7" y="75"/>
                    </a:lnTo>
                    <a:lnTo>
                      <a:pt x="1" y="98"/>
                    </a:lnTo>
                    <a:lnTo>
                      <a:pt x="1" y="98"/>
                    </a:lnTo>
                    <a:lnTo>
                      <a:pt x="0" y="100"/>
                    </a:lnTo>
                    <a:lnTo>
                      <a:pt x="1" y="102"/>
                    </a:lnTo>
                    <a:lnTo>
                      <a:pt x="2" y="103"/>
                    </a:lnTo>
                    <a:lnTo>
                      <a:pt x="4" y="104"/>
                    </a:lnTo>
                    <a:lnTo>
                      <a:pt x="7" y="104"/>
                    </a:lnTo>
                    <a:lnTo>
                      <a:pt x="8" y="104"/>
                    </a:lnTo>
                    <a:lnTo>
                      <a:pt x="10" y="103"/>
                    </a:lnTo>
                    <a:lnTo>
                      <a:pt x="10" y="101"/>
                    </a:lnTo>
                    <a:lnTo>
                      <a:pt x="10" y="101"/>
                    </a:lnTo>
                    <a:lnTo>
                      <a:pt x="16" y="77"/>
                    </a:lnTo>
                    <a:lnTo>
                      <a:pt x="20" y="54"/>
                    </a:lnTo>
                    <a:lnTo>
                      <a:pt x="23" y="29"/>
                    </a:lnTo>
                    <a:lnTo>
                      <a:pt x="24" y="5"/>
                    </a:lnTo>
                    <a:lnTo>
                      <a:pt x="24" y="5"/>
                    </a:lnTo>
                    <a:lnTo>
                      <a:pt x="24" y="3"/>
                    </a:lnTo>
                    <a:lnTo>
                      <a:pt x="23" y="2"/>
                    </a:lnTo>
                    <a:lnTo>
                      <a:pt x="22" y="1"/>
                    </a:lnTo>
                    <a:lnTo>
                      <a:pt x="20" y="0"/>
                    </a:lnTo>
                    <a:lnTo>
                      <a:pt x="18" y="1"/>
                    </a:lnTo>
                    <a:lnTo>
                      <a:pt x="17" y="2"/>
                    </a:lnTo>
                    <a:lnTo>
                      <a:pt x="16" y="3"/>
                    </a:lnTo>
                    <a:lnTo>
                      <a:pt x="15" y="5"/>
                    </a:lnTo>
                    <a:lnTo>
                      <a:pt x="1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15" name="Freeform 841"/>
              <p:cNvSpPr/>
              <p:nvPr/>
            </p:nvSpPr>
            <p:spPr bwMode="auto">
              <a:xfrm>
                <a:off x="2479675" y="1695450"/>
                <a:ext cx="22225" cy="60325"/>
              </a:xfrm>
              <a:custGeom>
                <a:avLst/>
                <a:gdLst/>
                <a:ahLst/>
                <a:cxnLst>
                  <a:cxn ang="0">
                    <a:pos x="33" y="3"/>
                  </a:cxn>
                  <a:cxn ang="0">
                    <a:pos x="33" y="3"/>
                  </a:cxn>
                  <a:cxn ang="0">
                    <a:pos x="19" y="56"/>
                  </a:cxn>
                  <a:cxn ang="0">
                    <a:pos x="9" y="83"/>
                  </a:cxn>
                  <a:cxn ang="0">
                    <a:pos x="0" y="108"/>
                  </a:cxn>
                  <a:cxn ang="0">
                    <a:pos x="0" y="108"/>
                  </a:cxn>
                  <a:cxn ang="0">
                    <a:pos x="0" y="110"/>
                  </a:cxn>
                  <a:cxn ang="0">
                    <a:pos x="0" y="112"/>
                  </a:cxn>
                  <a:cxn ang="0">
                    <a:pos x="1" y="113"/>
                  </a:cxn>
                  <a:cxn ang="0">
                    <a:pos x="3" y="114"/>
                  </a:cxn>
                  <a:cxn ang="0">
                    <a:pos x="6" y="113"/>
                  </a:cxn>
                  <a:cxn ang="0">
                    <a:pos x="8" y="112"/>
                  </a:cxn>
                  <a:cxn ang="0">
                    <a:pos x="9" y="111"/>
                  </a:cxn>
                  <a:cxn ang="0">
                    <a:pos x="9" y="111"/>
                  </a:cxn>
                  <a:cxn ang="0">
                    <a:pos x="19" y="85"/>
                  </a:cxn>
                  <a:cxn ang="0">
                    <a:pos x="27" y="59"/>
                  </a:cxn>
                  <a:cxn ang="0">
                    <a:pos x="42" y="6"/>
                  </a:cxn>
                  <a:cxn ang="0">
                    <a:pos x="42" y="6"/>
                  </a:cxn>
                  <a:cxn ang="0">
                    <a:pos x="42" y="4"/>
                  </a:cxn>
                  <a:cxn ang="0">
                    <a:pos x="42" y="2"/>
                  </a:cxn>
                  <a:cxn ang="0">
                    <a:pos x="40" y="1"/>
                  </a:cxn>
                  <a:cxn ang="0">
                    <a:pos x="39" y="0"/>
                  </a:cxn>
                  <a:cxn ang="0">
                    <a:pos x="37" y="0"/>
                  </a:cxn>
                  <a:cxn ang="0">
                    <a:pos x="35" y="1"/>
                  </a:cxn>
                  <a:cxn ang="0">
                    <a:pos x="34" y="2"/>
                  </a:cxn>
                  <a:cxn ang="0">
                    <a:pos x="33" y="3"/>
                  </a:cxn>
                  <a:cxn ang="0">
                    <a:pos x="33" y="3"/>
                  </a:cxn>
                </a:cxnLst>
                <a:rect l="0" t="0" r="r" b="b"/>
                <a:pathLst>
                  <a:path w="42" h="114">
                    <a:moveTo>
                      <a:pt x="33" y="3"/>
                    </a:moveTo>
                    <a:lnTo>
                      <a:pt x="33" y="3"/>
                    </a:lnTo>
                    <a:lnTo>
                      <a:pt x="19" y="56"/>
                    </a:lnTo>
                    <a:lnTo>
                      <a:pt x="9" y="83"/>
                    </a:lnTo>
                    <a:lnTo>
                      <a:pt x="0" y="108"/>
                    </a:lnTo>
                    <a:lnTo>
                      <a:pt x="0" y="108"/>
                    </a:lnTo>
                    <a:lnTo>
                      <a:pt x="0" y="110"/>
                    </a:lnTo>
                    <a:lnTo>
                      <a:pt x="0" y="112"/>
                    </a:lnTo>
                    <a:lnTo>
                      <a:pt x="1" y="113"/>
                    </a:lnTo>
                    <a:lnTo>
                      <a:pt x="3" y="114"/>
                    </a:lnTo>
                    <a:lnTo>
                      <a:pt x="6" y="113"/>
                    </a:lnTo>
                    <a:lnTo>
                      <a:pt x="8" y="112"/>
                    </a:lnTo>
                    <a:lnTo>
                      <a:pt x="9" y="111"/>
                    </a:lnTo>
                    <a:lnTo>
                      <a:pt x="9" y="111"/>
                    </a:lnTo>
                    <a:lnTo>
                      <a:pt x="19" y="85"/>
                    </a:lnTo>
                    <a:lnTo>
                      <a:pt x="27" y="59"/>
                    </a:lnTo>
                    <a:lnTo>
                      <a:pt x="42" y="6"/>
                    </a:lnTo>
                    <a:lnTo>
                      <a:pt x="42" y="6"/>
                    </a:lnTo>
                    <a:lnTo>
                      <a:pt x="42" y="4"/>
                    </a:lnTo>
                    <a:lnTo>
                      <a:pt x="42" y="2"/>
                    </a:lnTo>
                    <a:lnTo>
                      <a:pt x="40" y="1"/>
                    </a:lnTo>
                    <a:lnTo>
                      <a:pt x="39" y="0"/>
                    </a:lnTo>
                    <a:lnTo>
                      <a:pt x="37" y="0"/>
                    </a:lnTo>
                    <a:lnTo>
                      <a:pt x="35" y="1"/>
                    </a:lnTo>
                    <a:lnTo>
                      <a:pt x="34" y="2"/>
                    </a:lnTo>
                    <a:lnTo>
                      <a:pt x="33" y="3"/>
                    </a:lnTo>
                    <a:lnTo>
                      <a:pt x="33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16" name="Freeform 842"/>
              <p:cNvSpPr/>
              <p:nvPr/>
            </p:nvSpPr>
            <p:spPr bwMode="auto">
              <a:xfrm>
                <a:off x="2509838" y="1725613"/>
                <a:ext cx="14288" cy="53975"/>
              </a:xfrm>
              <a:custGeom>
                <a:avLst/>
                <a:gdLst/>
                <a:ahLst/>
                <a:cxnLst>
                  <a:cxn ang="0">
                    <a:pos x="18" y="5"/>
                  </a:cxn>
                  <a:cxn ang="0">
                    <a:pos x="18" y="5"/>
                  </a:cxn>
                  <a:cxn ang="0">
                    <a:pos x="17" y="16"/>
                  </a:cxn>
                  <a:cxn ang="0">
                    <a:pos x="14" y="27"/>
                  </a:cxn>
                  <a:cxn ang="0">
                    <a:pos x="11" y="37"/>
                  </a:cxn>
                  <a:cxn ang="0">
                    <a:pos x="8" y="49"/>
                  </a:cxn>
                  <a:cxn ang="0">
                    <a:pos x="8" y="49"/>
                  </a:cxn>
                  <a:cxn ang="0">
                    <a:pos x="6" y="61"/>
                  </a:cxn>
                  <a:cxn ang="0">
                    <a:pos x="4" y="73"/>
                  </a:cxn>
                  <a:cxn ang="0">
                    <a:pos x="2" y="86"/>
                  </a:cxn>
                  <a:cxn ang="0">
                    <a:pos x="0" y="98"/>
                  </a:cxn>
                  <a:cxn ang="0">
                    <a:pos x="0" y="98"/>
                  </a:cxn>
                  <a:cxn ang="0">
                    <a:pos x="0" y="100"/>
                  </a:cxn>
                  <a:cxn ang="0">
                    <a:pos x="1" y="102"/>
                  </a:cxn>
                  <a:cxn ang="0">
                    <a:pos x="2" y="103"/>
                  </a:cxn>
                  <a:cxn ang="0">
                    <a:pos x="4" y="104"/>
                  </a:cxn>
                  <a:cxn ang="0">
                    <a:pos x="5" y="104"/>
                  </a:cxn>
                  <a:cxn ang="0">
                    <a:pos x="7" y="104"/>
                  </a:cxn>
                  <a:cxn ang="0">
                    <a:pos x="8" y="102"/>
                  </a:cxn>
                  <a:cxn ang="0">
                    <a:pos x="9" y="101"/>
                  </a:cxn>
                  <a:cxn ang="0">
                    <a:pos x="9" y="101"/>
                  </a:cxn>
                  <a:cxn ang="0">
                    <a:pos x="13" y="76"/>
                  </a:cxn>
                  <a:cxn ang="0">
                    <a:pos x="17" y="51"/>
                  </a:cxn>
                  <a:cxn ang="0">
                    <a:pos x="17" y="51"/>
                  </a:cxn>
                  <a:cxn ang="0">
                    <a:pos x="19" y="39"/>
                  </a:cxn>
                  <a:cxn ang="0">
                    <a:pos x="24" y="28"/>
                  </a:cxn>
                  <a:cxn ang="0">
                    <a:pos x="27" y="16"/>
                  </a:cxn>
                  <a:cxn ang="0">
                    <a:pos x="29" y="5"/>
                  </a:cxn>
                  <a:cxn ang="0">
                    <a:pos x="29" y="5"/>
                  </a:cxn>
                  <a:cxn ang="0">
                    <a:pos x="28" y="3"/>
                  </a:cxn>
                  <a:cxn ang="0">
                    <a:pos x="27" y="1"/>
                  </a:cxn>
                  <a:cxn ang="0">
                    <a:pos x="26" y="1"/>
                  </a:cxn>
                  <a:cxn ang="0">
                    <a:pos x="24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19" y="3"/>
                  </a:cxn>
                  <a:cxn ang="0">
                    <a:pos x="18" y="5"/>
                  </a:cxn>
                  <a:cxn ang="0">
                    <a:pos x="18" y="5"/>
                  </a:cxn>
                </a:cxnLst>
                <a:rect l="0" t="0" r="r" b="b"/>
                <a:pathLst>
                  <a:path w="29" h="104">
                    <a:moveTo>
                      <a:pt x="18" y="5"/>
                    </a:moveTo>
                    <a:lnTo>
                      <a:pt x="18" y="5"/>
                    </a:lnTo>
                    <a:lnTo>
                      <a:pt x="17" y="16"/>
                    </a:lnTo>
                    <a:lnTo>
                      <a:pt x="14" y="27"/>
                    </a:lnTo>
                    <a:lnTo>
                      <a:pt x="11" y="37"/>
                    </a:lnTo>
                    <a:lnTo>
                      <a:pt x="8" y="49"/>
                    </a:lnTo>
                    <a:lnTo>
                      <a:pt x="8" y="49"/>
                    </a:lnTo>
                    <a:lnTo>
                      <a:pt x="6" y="61"/>
                    </a:lnTo>
                    <a:lnTo>
                      <a:pt x="4" y="73"/>
                    </a:lnTo>
                    <a:lnTo>
                      <a:pt x="2" y="86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100"/>
                    </a:lnTo>
                    <a:lnTo>
                      <a:pt x="1" y="102"/>
                    </a:lnTo>
                    <a:lnTo>
                      <a:pt x="2" y="103"/>
                    </a:lnTo>
                    <a:lnTo>
                      <a:pt x="4" y="104"/>
                    </a:lnTo>
                    <a:lnTo>
                      <a:pt x="5" y="104"/>
                    </a:lnTo>
                    <a:lnTo>
                      <a:pt x="7" y="104"/>
                    </a:lnTo>
                    <a:lnTo>
                      <a:pt x="8" y="102"/>
                    </a:lnTo>
                    <a:lnTo>
                      <a:pt x="9" y="101"/>
                    </a:lnTo>
                    <a:lnTo>
                      <a:pt x="9" y="101"/>
                    </a:lnTo>
                    <a:lnTo>
                      <a:pt x="13" y="76"/>
                    </a:lnTo>
                    <a:lnTo>
                      <a:pt x="17" y="51"/>
                    </a:lnTo>
                    <a:lnTo>
                      <a:pt x="17" y="51"/>
                    </a:lnTo>
                    <a:lnTo>
                      <a:pt x="19" y="39"/>
                    </a:lnTo>
                    <a:lnTo>
                      <a:pt x="24" y="28"/>
                    </a:lnTo>
                    <a:lnTo>
                      <a:pt x="27" y="16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8" y="3"/>
                    </a:lnTo>
                    <a:lnTo>
                      <a:pt x="27" y="1"/>
                    </a:lnTo>
                    <a:lnTo>
                      <a:pt x="26" y="1"/>
                    </a:lnTo>
                    <a:lnTo>
                      <a:pt x="24" y="0"/>
                    </a:lnTo>
                    <a:lnTo>
                      <a:pt x="21" y="1"/>
                    </a:lnTo>
                    <a:lnTo>
                      <a:pt x="20" y="1"/>
                    </a:lnTo>
                    <a:lnTo>
                      <a:pt x="19" y="3"/>
                    </a:lnTo>
                    <a:lnTo>
                      <a:pt x="18" y="5"/>
                    </a:lnTo>
                    <a:lnTo>
                      <a:pt x="18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17" name="Freeform 843"/>
              <p:cNvSpPr/>
              <p:nvPr/>
            </p:nvSpPr>
            <p:spPr bwMode="auto">
              <a:xfrm>
                <a:off x="2528888" y="1752600"/>
                <a:ext cx="17463" cy="57150"/>
              </a:xfrm>
              <a:custGeom>
                <a:avLst/>
                <a:gdLst/>
                <a:ahLst/>
                <a:cxnLst>
                  <a:cxn ang="0">
                    <a:pos x="24" y="2"/>
                  </a:cxn>
                  <a:cxn ang="0">
                    <a:pos x="24" y="2"/>
                  </a:cxn>
                  <a:cxn ang="0">
                    <a:pos x="20" y="14"/>
                  </a:cxn>
                  <a:cxn ang="0">
                    <a:pos x="16" y="28"/>
                  </a:cxn>
                  <a:cxn ang="0">
                    <a:pos x="9" y="54"/>
                  </a:cxn>
                  <a:cxn ang="0">
                    <a:pos x="9" y="54"/>
                  </a:cxn>
                  <a:cxn ang="0">
                    <a:pos x="3" y="79"/>
                  </a:cxn>
                  <a:cxn ang="0">
                    <a:pos x="1" y="91"/>
                  </a:cxn>
                  <a:cxn ang="0">
                    <a:pos x="0" y="104"/>
                  </a:cxn>
                  <a:cxn ang="0">
                    <a:pos x="0" y="104"/>
                  </a:cxn>
                  <a:cxn ang="0">
                    <a:pos x="0" y="105"/>
                  </a:cxn>
                  <a:cxn ang="0">
                    <a:pos x="1" y="107"/>
                  </a:cxn>
                  <a:cxn ang="0">
                    <a:pos x="2" y="108"/>
                  </a:cxn>
                  <a:cxn ang="0">
                    <a:pos x="4" y="108"/>
                  </a:cxn>
                  <a:cxn ang="0">
                    <a:pos x="6" y="108"/>
                  </a:cxn>
                  <a:cxn ang="0">
                    <a:pos x="7" y="107"/>
                  </a:cxn>
                  <a:cxn ang="0">
                    <a:pos x="8" y="105"/>
                  </a:cxn>
                  <a:cxn ang="0">
                    <a:pos x="9" y="104"/>
                  </a:cxn>
                  <a:cxn ang="0">
                    <a:pos x="9" y="104"/>
                  </a:cxn>
                  <a:cxn ang="0">
                    <a:pos x="10" y="92"/>
                  </a:cxn>
                  <a:cxn ang="0">
                    <a:pos x="12" y="80"/>
                  </a:cxn>
                  <a:cxn ang="0">
                    <a:pos x="19" y="57"/>
                  </a:cxn>
                  <a:cxn ang="0">
                    <a:pos x="19" y="57"/>
                  </a:cxn>
                  <a:cxn ang="0">
                    <a:pos x="22" y="44"/>
                  </a:cxn>
                  <a:cxn ang="0">
                    <a:pos x="25" y="32"/>
                  </a:cxn>
                  <a:cxn ang="0">
                    <a:pos x="28" y="19"/>
                  </a:cxn>
                  <a:cxn ang="0">
                    <a:pos x="32" y="6"/>
                  </a:cxn>
                  <a:cxn ang="0">
                    <a:pos x="32" y="6"/>
                  </a:cxn>
                  <a:cxn ang="0">
                    <a:pos x="33" y="5"/>
                  </a:cxn>
                  <a:cxn ang="0">
                    <a:pos x="32" y="3"/>
                  </a:cxn>
                  <a:cxn ang="0">
                    <a:pos x="30" y="0"/>
                  </a:cxn>
                  <a:cxn ang="0">
                    <a:pos x="28" y="0"/>
                  </a:cxn>
                  <a:cxn ang="0">
                    <a:pos x="27" y="0"/>
                  </a:cxn>
                  <a:cxn ang="0">
                    <a:pos x="25" y="0"/>
                  </a:cxn>
                  <a:cxn ang="0">
                    <a:pos x="24" y="2"/>
                  </a:cxn>
                  <a:cxn ang="0">
                    <a:pos x="24" y="2"/>
                  </a:cxn>
                </a:cxnLst>
                <a:rect l="0" t="0" r="r" b="b"/>
                <a:pathLst>
                  <a:path w="33" h="108">
                    <a:moveTo>
                      <a:pt x="24" y="2"/>
                    </a:moveTo>
                    <a:lnTo>
                      <a:pt x="24" y="2"/>
                    </a:lnTo>
                    <a:lnTo>
                      <a:pt x="20" y="14"/>
                    </a:lnTo>
                    <a:lnTo>
                      <a:pt x="16" y="28"/>
                    </a:lnTo>
                    <a:lnTo>
                      <a:pt x="9" y="54"/>
                    </a:lnTo>
                    <a:lnTo>
                      <a:pt x="9" y="54"/>
                    </a:lnTo>
                    <a:lnTo>
                      <a:pt x="3" y="79"/>
                    </a:lnTo>
                    <a:lnTo>
                      <a:pt x="1" y="91"/>
                    </a:lnTo>
                    <a:lnTo>
                      <a:pt x="0" y="104"/>
                    </a:lnTo>
                    <a:lnTo>
                      <a:pt x="0" y="104"/>
                    </a:lnTo>
                    <a:lnTo>
                      <a:pt x="0" y="105"/>
                    </a:lnTo>
                    <a:lnTo>
                      <a:pt x="1" y="107"/>
                    </a:lnTo>
                    <a:lnTo>
                      <a:pt x="2" y="108"/>
                    </a:lnTo>
                    <a:lnTo>
                      <a:pt x="4" y="108"/>
                    </a:lnTo>
                    <a:lnTo>
                      <a:pt x="6" y="108"/>
                    </a:lnTo>
                    <a:lnTo>
                      <a:pt x="7" y="107"/>
                    </a:lnTo>
                    <a:lnTo>
                      <a:pt x="8" y="105"/>
                    </a:lnTo>
                    <a:lnTo>
                      <a:pt x="9" y="104"/>
                    </a:lnTo>
                    <a:lnTo>
                      <a:pt x="9" y="104"/>
                    </a:lnTo>
                    <a:lnTo>
                      <a:pt x="10" y="92"/>
                    </a:lnTo>
                    <a:lnTo>
                      <a:pt x="12" y="80"/>
                    </a:lnTo>
                    <a:lnTo>
                      <a:pt x="19" y="57"/>
                    </a:lnTo>
                    <a:lnTo>
                      <a:pt x="19" y="57"/>
                    </a:lnTo>
                    <a:lnTo>
                      <a:pt x="22" y="44"/>
                    </a:lnTo>
                    <a:lnTo>
                      <a:pt x="25" y="32"/>
                    </a:lnTo>
                    <a:lnTo>
                      <a:pt x="28" y="19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33" y="5"/>
                    </a:lnTo>
                    <a:lnTo>
                      <a:pt x="32" y="3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7" y="0"/>
                    </a:lnTo>
                    <a:lnTo>
                      <a:pt x="25" y="0"/>
                    </a:lnTo>
                    <a:lnTo>
                      <a:pt x="24" y="2"/>
                    </a:lnTo>
                    <a:lnTo>
                      <a:pt x="24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18" name="Freeform 844"/>
              <p:cNvSpPr/>
              <p:nvPr/>
            </p:nvSpPr>
            <p:spPr bwMode="auto">
              <a:xfrm>
                <a:off x="2557463" y="1774825"/>
                <a:ext cx="11113" cy="52388"/>
              </a:xfrm>
              <a:custGeom>
                <a:avLst/>
                <a:gdLst/>
                <a:ahLst/>
                <a:cxnLst>
                  <a:cxn ang="0">
                    <a:pos x="14" y="4"/>
                  </a:cxn>
                  <a:cxn ang="0">
                    <a:pos x="14" y="4"/>
                  </a:cxn>
                  <a:cxn ang="0">
                    <a:pos x="13" y="15"/>
                  </a:cxn>
                  <a:cxn ang="0">
                    <a:pos x="12" y="27"/>
                  </a:cxn>
                  <a:cxn ang="0">
                    <a:pos x="9" y="50"/>
                  </a:cxn>
                  <a:cxn ang="0">
                    <a:pos x="0" y="93"/>
                  </a:cxn>
                  <a:cxn ang="0">
                    <a:pos x="0" y="93"/>
                  </a:cxn>
                  <a:cxn ang="0">
                    <a:pos x="0" y="95"/>
                  </a:cxn>
                  <a:cxn ang="0">
                    <a:pos x="1" y="97"/>
                  </a:cxn>
                  <a:cxn ang="0">
                    <a:pos x="4" y="99"/>
                  </a:cxn>
                  <a:cxn ang="0">
                    <a:pos x="6" y="99"/>
                  </a:cxn>
                  <a:cxn ang="0">
                    <a:pos x="7" y="99"/>
                  </a:cxn>
                  <a:cxn ang="0">
                    <a:pos x="8" y="98"/>
                  </a:cxn>
                  <a:cxn ang="0">
                    <a:pos x="9" y="96"/>
                  </a:cxn>
                  <a:cxn ang="0">
                    <a:pos x="9" y="96"/>
                  </a:cxn>
                  <a:cxn ang="0">
                    <a:pos x="18" y="51"/>
                  </a:cxn>
                  <a:cxn ang="0">
                    <a:pos x="21" y="28"/>
                  </a:cxn>
                  <a:cxn ang="0">
                    <a:pos x="23" y="17"/>
                  </a:cxn>
                  <a:cxn ang="0">
                    <a:pos x="23" y="4"/>
                  </a:cxn>
                  <a:cxn ang="0">
                    <a:pos x="23" y="4"/>
                  </a:cxn>
                  <a:cxn ang="0">
                    <a:pos x="23" y="3"/>
                  </a:cxn>
                  <a:cxn ang="0">
                    <a:pos x="22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5" y="1"/>
                  </a:cxn>
                  <a:cxn ang="0">
                    <a:pos x="14" y="3"/>
                  </a:cxn>
                  <a:cxn ang="0">
                    <a:pos x="14" y="4"/>
                  </a:cxn>
                  <a:cxn ang="0">
                    <a:pos x="14" y="4"/>
                  </a:cxn>
                </a:cxnLst>
                <a:rect l="0" t="0" r="r" b="b"/>
                <a:pathLst>
                  <a:path w="23" h="99">
                    <a:moveTo>
                      <a:pt x="14" y="4"/>
                    </a:moveTo>
                    <a:lnTo>
                      <a:pt x="14" y="4"/>
                    </a:lnTo>
                    <a:lnTo>
                      <a:pt x="13" y="15"/>
                    </a:lnTo>
                    <a:lnTo>
                      <a:pt x="12" y="27"/>
                    </a:lnTo>
                    <a:lnTo>
                      <a:pt x="9" y="50"/>
                    </a:lnTo>
                    <a:lnTo>
                      <a:pt x="0" y="93"/>
                    </a:lnTo>
                    <a:lnTo>
                      <a:pt x="0" y="93"/>
                    </a:lnTo>
                    <a:lnTo>
                      <a:pt x="0" y="95"/>
                    </a:lnTo>
                    <a:lnTo>
                      <a:pt x="1" y="97"/>
                    </a:lnTo>
                    <a:lnTo>
                      <a:pt x="4" y="99"/>
                    </a:lnTo>
                    <a:lnTo>
                      <a:pt x="6" y="99"/>
                    </a:lnTo>
                    <a:lnTo>
                      <a:pt x="7" y="99"/>
                    </a:lnTo>
                    <a:lnTo>
                      <a:pt x="8" y="98"/>
                    </a:lnTo>
                    <a:lnTo>
                      <a:pt x="9" y="96"/>
                    </a:lnTo>
                    <a:lnTo>
                      <a:pt x="9" y="96"/>
                    </a:lnTo>
                    <a:lnTo>
                      <a:pt x="18" y="51"/>
                    </a:lnTo>
                    <a:lnTo>
                      <a:pt x="21" y="28"/>
                    </a:lnTo>
                    <a:lnTo>
                      <a:pt x="23" y="17"/>
                    </a:lnTo>
                    <a:lnTo>
                      <a:pt x="23" y="4"/>
                    </a:lnTo>
                    <a:lnTo>
                      <a:pt x="23" y="4"/>
                    </a:lnTo>
                    <a:lnTo>
                      <a:pt x="23" y="3"/>
                    </a:lnTo>
                    <a:lnTo>
                      <a:pt x="22" y="1"/>
                    </a:lnTo>
                    <a:lnTo>
                      <a:pt x="20" y="0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5" y="1"/>
                    </a:lnTo>
                    <a:lnTo>
                      <a:pt x="14" y="3"/>
                    </a:lnTo>
                    <a:lnTo>
                      <a:pt x="14" y="4"/>
                    </a:lnTo>
                    <a:lnTo>
                      <a:pt x="14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19" name="Freeform 847"/>
              <p:cNvSpPr/>
              <p:nvPr/>
            </p:nvSpPr>
            <p:spPr bwMode="auto">
              <a:xfrm>
                <a:off x="2640013" y="1768475"/>
                <a:ext cx="7938" cy="57150"/>
              </a:xfrm>
              <a:custGeom>
                <a:avLst/>
                <a:gdLst/>
                <a:ahLst/>
                <a:cxnLst>
                  <a:cxn ang="0">
                    <a:pos x="13" y="73"/>
                  </a:cxn>
                  <a:cxn ang="0">
                    <a:pos x="13" y="73"/>
                  </a:cxn>
                  <a:cxn ang="0">
                    <a:pos x="14" y="39"/>
                  </a:cxn>
                  <a:cxn ang="0">
                    <a:pos x="13" y="5"/>
                  </a:cxn>
                  <a:cxn ang="0">
                    <a:pos x="13" y="5"/>
                  </a:cxn>
                  <a:cxn ang="0">
                    <a:pos x="13" y="3"/>
                  </a:cxn>
                  <a:cxn ang="0">
                    <a:pos x="12" y="1"/>
                  </a:cxn>
                  <a:cxn ang="0">
                    <a:pos x="11" y="1"/>
                  </a:cxn>
                  <a:cxn ang="0">
                    <a:pos x="9" y="0"/>
                  </a:cxn>
                  <a:cxn ang="0">
                    <a:pos x="7" y="1"/>
                  </a:cxn>
                  <a:cxn ang="0">
                    <a:pos x="6" y="1"/>
                  </a:cxn>
                  <a:cxn ang="0">
                    <a:pos x="5" y="3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4" y="58"/>
                  </a:cxn>
                  <a:cxn ang="0">
                    <a:pos x="4" y="58"/>
                  </a:cxn>
                  <a:cxn ang="0">
                    <a:pos x="5" y="80"/>
                  </a:cxn>
                  <a:cxn ang="0">
                    <a:pos x="4" y="94"/>
                  </a:cxn>
                  <a:cxn ang="0">
                    <a:pos x="3" y="98"/>
                  </a:cxn>
                  <a:cxn ang="0">
                    <a:pos x="2" y="100"/>
                  </a:cxn>
                  <a:cxn ang="0">
                    <a:pos x="2" y="100"/>
                  </a:cxn>
                  <a:cxn ang="0">
                    <a:pos x="0" y="101"/>
                  </a:cxn>
                  <a:cxn ang="0">
                    <a:pos x="0" y="103"/>
                  </a:cxn>
                  <a:cxn ang="0">
                    <a:pos x="0" y="105"/>
                  </a:cxn>
                  <a:cxn ang="0">
                    <a:pos x="0" y="106"/>
                  </a:cxn>
                  <a:cxn ang="0">
                    <a:pos x="1" y="108"/>
                  </a:cxn>
                  <a:cxn ang="0">
                    <a:pos x="3" y="108"/>
                  </a:cxn>
                  <a:cxn ang="0">
                    <a:pos x="5" y="109"/>
                  </a:cxn>
                  <a:cxn ang="0">
                    <a:pos x="7" y="108"/>
                  </a:cxn>
                  <a:cxn ang="0">
                    <a:pos x="7" y="108"/>
                  </a:cxn>
                  <a:cxn ang="0">
                    <a:pos x="9" y="106"/>
                  </a:cxn>
                  <a:cxn ang="0">
                    <a:pos x="11" y="102"/>
                  </a:cxn>
                  <a:cxn ang="0">
                    <a:pos x="12" y="97"/>
                  </a:cxn>
                  <a:cxn ang="0">
                    <a:pos x="13" y="91"/>
                  </a:cxn>
                  <a:cxn ang="0">
                    <a:pos x="13" y="81"/>
                  </a:cxn>
                  <a:cxn ang="0">
                    <a:pos x="13" y="73"/>
                  </a:cxn>
                  <a:cxn ang="0">
                    <a:pos x="13" y="73"/>
                  </a:cxn>
                </a:cxnLst>
                <a:rect l="0" t="0" r="r" b="b"/>
                <a:pathLst>
                  <a:path w="14" h="109">
                    <a:moveTo>
                      <a:pt x="13" y="73"/>
                    </a:moveTo>
                    <a:lnTo>
                      <a:pt x="13" y="73"/>
                    </a:lnTo>
                    <a:lnTo>
                      <a:pt x="14" y="39"/>
                    </a:lnTo>
                    <a:lnTo>
                      <a:pt x="13" y="5"/>
                    </a:lnTo>
                    <a:lnTo>
                      <a:pt x="13" y="5"/>
                    </a:lnTo>
                    <a:lnTo>
                      <a:pt x="13" y="3"/>
                    </a:lnTo>
                    <a:lnTo>
                      <a:pt x="12" y="1"/>
                    </a:lnTo>
                    <a:lnTo>
                      <a:pt x="11" y="1"/>
                    </a:lnTo>
                    <a:lnTo>
                      <a:pt x="9" y="0"/>
                    </a:lnTo>
                    <a:lnTo>
                      <a:pt x="7" y="1"/>
                    </a:lnTo>
                    <a:lnTo>
                      <a:pt x="6" y="1"/>
                    </a:lnTo>
                    <a:lnTo>
                      <a:pt x="5" y="3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4" y="58"/>
                    </a:lnTo>
                    <a:lnTo>
                      <a:pt x="4" y="58"/>
                    </a:lnTo>
                    <a:lnTo>
                      <a:pt x="5" y="80"/>
                    </a:lnTo>
                    <a:lnTo>
                      <a:pt x="4" y="94"/>
                    </a:lnTo>
                    <a:lnTo>
                      <a:pt x="3" y="98"/>
                    </a:lnTo>
                    <a:lnTo>
                      <a:pt x="2" y="100"/>
                    </a:lnTo>
                    <a:lnTo>
                      <a:pt x="2" y="100"/>
                    </a:lnTo>
                    <a:lnTo>
                      <a:pt x="0" y="101"/>
                    </a:lnTo>
                    <a:lnTo>
                      <a:pt x="0" y="103"/>
                    </a:lnTo>
                    <a:lnTo>
                      <a:pt x="0" y="105"/>
                    </a:lnTo>
                    <a:lnTo>
                      <a:pt x="0" y="106"/>
                    </a:lnTo>
                    <a:lnTo>
                      <a:pt x="1" y="108"/>
                    </a:lnTo>
                    <a:lnTo>
                      <a:pt x="3" y="108"/>
                    </a:lnTo>
                    <a:lnTo>
                      <a:pt x="5" y="109"/>
                    </a:lnTo>
                    <a:lnTo>
                      <a:pt x="7" y="108"/>
                    </a:lnTo>
                    <a:lnTo>
                      <a:pt x="7" y="108"/>
                    </a:lnTo>
                    <a:lnTo>
                      <a:pt x="9" y="106"/>
                    </a:lnTo>
                    <a:lnTo>
                      <a:pt x="11" y="102"/>
                    </a:lnTo>
                    <a:lnTo>
                      <a:pt x="12" y="97"/>
                    </a:lnTo>
                    <a:lnTo>
                      <a:pt x="13" y="91"/>
                    </a:lnTo>
                    <a:lnTo>
                      <a:pt x="13" y="81"/>
                    </a:lnTo>
                    <a:lnTo>
                      <a:pt x="13" y="73"/>
                    </a:lnTo>
                    <a:lnTo>
                      <a:pt x="13" y="7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20" name="Freeform 848"/>
              <p:cNvSpPr/>
              <p:nvPr/>
            </p:nvSpPr>
            <p:spPr bwMode="auto">
              <a:xfrm>
                <a:off x="2665413" y="1757363"/>
                <a:ext cx="19050" cy="52388"/>
              </a:xfrm>
              <a:custGeom>
                <a:avLst/>
                <a:gdLst/>
                <a:ahLst/>
                <a:cxnLst>
                  <a:cxn ang="0">
                    <a:pos x="28" y="4"/>
                  </a:cxn>
                  <a:cxn ang="0">
                    <a:pos x="28" y="4"/>
                  </a:cxn>
                  <a:cxn ang="0">
                    <a:pos x="27" y="14"/>
                  </a:cxn>
                  <a:cxn ang="0">
                    <a:pos x="24" y="24"/>
                  </a:cxn>
                  <a:cxn ang="0">
                    <a:pos x="20" y="33"/>
                  </a:cxn>
                  <a:cxn ang="0">
                    <a:pos x="17" y="42"/>
                  </a:cxn>
                  <a:cxn ang="0">
                    <a:pos x="17" y="42"/>
                  </a:cxn>
                  <a:cxn ang="0">
                    <a:pos x="13" y="56"/>
                  </a:cxn>
                  <a:cxn ang="0">
                    <a:pos x="8" y="68"/>
                  </a:cxn>
                  <a:cxn ang="0">
                    <a:pos x="4" y="81"/>
                  </a:cxn>
                  <a:cxn ang="0">
                    <a:pos x="0" y="93"/>
                  </a:cxn>
                  <a:cxn ang="0">
                    <a:pos x="0" y="93"/>
                  </a:cxn>
                  <a:cxn ang="0">
                    <a:pos x="0" y="95"/>
                  </a:cxn>
                  <a:cxn ang="0">
                    <a:pos x="0" y="97"/>
                  </a:cxn>
                  <a:cxn ang="0">
                    <a:pos x="1" y="98"/>
                  </a:cxn>
                  <a:cxn ang="0">
                    <a:pos x="3" y="99"/>
                  </a:cxn>
                  <a:cxn ang="0">
                    <a:pos x="5" y="99"/>
                  </a:cxn>
                  <a:cxn ang="0">
                    <a:pos x="6" y="99"/>
                  </a:cxn>
                  <a:cxn ang="0">
                    <a:pos x="8" y="98"/>
                  </a:cxn>
                  <a:cxn ang="0">
                    <a:pos x="9" y="96"/>
                  </a:cxn>
                  <a:cxn ang="0">
                    <a:pos x="9" y="96"/>
                  </a:cxn>
                  <a:cxn ang="0">
                    <a:pos x="13" y="85"/>
                  </a:cxn>
                  <a:cxn ang="0">
                    <a:pos x="17" y="73"/>
                  </a:cxn>
                  <a:cxn ang="0">
                    <a:pos x="26" y="51"/>
                  </a:cxn>
                  <a:cxn ang="0">
                    <a:pos x="30" y="39"/>
                  </a:cxn>
                  <a:cxn ang="0">
                    <a:pos x="33" y="28"/>
                  </a:cxn>
                  <a:cxn ang="0">
                    <a:pos x="36" y="16"/>
                  </a:cxn>
                  <a:cxn ang="0">
                    <a:pos x="37" y="4"/>
                  </a:cxn>
                  <a:cxn ang="0">
                    <a:pos x="37" y="4"/>
                  </a:cxn>
                  <a:cxn ang="0">
                    <a:pos x="37" y="2"/>
                  </a:cxn>
                  <a:cxn ang="0">
                    <a:pos x="36" y="1"/>
                  </a:cxn>
                  <a:cxn ang="0">
                    <a:pos x="35" y="0"/>
                  </a:cxn>
                  <a:cxn ang="0">
                    <a:pos x="33" y="0"/>
                  </a:cxn>
                  <a:cxn ang="0">
                    <a:pos x="31" y="0"/>
                  </a:cxn>
                  <a:cxn ang="0">
                    <a:pos x="30" y="1"/>
                  </a:cxn>
                  <a:cxn ang="0">
                    <a:pos x="29" y="2"/>
                  </a:cxn>
                  <a:cxn ang="0">
                    <a:pos x="28" y="4"/>
                  </a:cxn>
                  <a:cxn ang="0">
                    <a:pos x="28" y="4"/>
                  </a:cxn>
                </a:cxnLst>
                <a:rect l="0" t="0" r="r" b="b"/>
                <a:pathLst>
                  <a:path w="37" h="99">
                    <a:moveTo>
                      <a:pt x="28" y="4"/>
                    </a:moveTo>
                    <a:lnTo>
                      <a:pt x="28" y="4"/>
                    </a:lnTo>
                    <a:lnTo>
                      <a:pt x="27" y="14"/>
                    </a:lnTo>
                    <a:lnTo>
                      <a:pt x="24" y="24"/>
                    </a:lnTo>
                    <a:lnTo>
                      <a:pt x="20" y="33"/>
                    </a:lnTo>
                    <a:lnTo>
                      <a:pt x="17" y="42"/>
                    </a:lnTo>
                    <a:lnTo>
                      <a:pt x="17" y="42"/>
                    </a:lnTo>
                    <a:lnTo>
                      <a:pt x="13" y="56"/>
                    </a:lnTo>
                    <a:lnTo>
                      <a:pt x="8" y="68"/>
                    </a:lnTo>
                    <a:lnTo>
                      <a:pt x="4" y="81"/>
                    </a:lnTo>
                    <a:lnTo>
                      <a:pt x="0" y="93"/>
                    </a:lnTo>
                    <a:lnTo>
                      <a:pt x="0" y="93"/>
                    </a:lnTo>
                    <a:lnTo>
                      <a:pt x="0" y="95"/>
                    </a:lnTo>
                    <a:lnTo>
                      <a:pt x="0" y="97"/>
                    </a:lnTo>
                    <a:lnTo>
                      <a:pt x="1" y="98"/>
                    </a:lnTo>
                    <a:lnTo>
                      <a:pt x="3" y="99"/>
                    </a:lnTo>
                    <a:lnTo>
                      <a:pt x="5" y="99"/>
                    </a:lnTo>
                    <a:lnTo>
                      <a:pt x="6" y="99"/>
                    </a:lnTo>
                    <a:lnTo>
                      <a:pt x="8" y="98"/>
                    </a:lnTo>
                    <a:lnTo>
                      <a:pt x="9" y="96"/>
                    </a:lnTo>
                    <a:lnTo>
                      <a:pt x="9" y="96"/>
                    </a:lnTo>
                    <a:lnTo>
                      <a:pt x="13" y="85"/>
                    </a:lnTo>
                    <a:lnTo>
                      <a:pt x="17" y="73"/>
                    </a:lnTo>
                    <a:lnTo>
                      <a:pt x="26" y="51"/>
                    </a:lnTo>
                    <a:lnTo>
                      <a:pt x="30" y="39"/>
                    </a:lnTo>
                    <a:lnTo>
                      <a:pt x="33" y="28"/>
                    </a:lnTo>
                    <a:lnTo>
                      <a:pt x="36" y="16"/>
                    </a:lnTo>
                    <a:lnTo>
                      <a:pt x="37" y="4"/>
                    </a:lnTo>
                    <a:lnTo>
                      <a:pt x="37" y="4"/>
                    </a:lnTo>
                    <a:lnTo>
                      <a:pt x="37" y="2"/>
                    </a:lnTo>
                    <a:lnTo>
                      <a:pt x="36" y="1"/>
                    </a:lnTo>
                    <a:lnTo>
                      <a:pt x="35" y="0"/>
                    </a:lnTo>
                    <a:lnTo>
                      <a:pt x="33" y="0"/>
                    </a:lnTo>
                    <a:lnTo>
                      <a:pt x="31" y="0"/>
                    </a:lnTo>
                    <a:lnTo>
                      <a:pt x="30" y="1"/>
                    </a:lnTo>
                    <a:lnTo>
                      <a:pt x="29" y="2"/>
                    </a:lnTo>
                    <a:lnTo>
                      <a:pt x="28" y="4"/>
                    </a:lnTo>
                    <a:lnTo>
                      <a:pt x="28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21" name="Freeform 849"/>
              <p:cNvSpPr/>
              <p:nvPr/>
            </p:nvSpPr>
            <p:spPr bwMode="auto">
              <a:xfrm>
                <a:off x="2697163" y="1725613"/>
                <a:ext cx="15875" cy="52388"/>
              </a:xfrm>
              <a:custGeom>
                <a:avLst/>
                <a:gdLst/>
                <a:ahLst/>
                <a:cxnLst>
                  <a:cxn ang="0">
                    <a:pos x="15" y="91"/>
                  </a:cxn>
                  <a:cxn ang="0">
                    <a:pos x="15" y="91"/>
                  </a:cxn>
                  <a:cxn ang="0">
                    <a:pos x="20" y="82"/>
                  </a:cxn>
                  <a:cxn ang="0">
                    <a:pos x="24" y="71"/>
                  </a:cxn>
                  <a:cxn ang="0">
                    <a:pos x="27" y="61"/>
                  </a:cxn>
                  <a:cxn ang="0">
                    <a:pos x="28" y="50"/>
                  </a:cxn>
                  <a:cxn ang="0">
                    <a:pos x="29" y="38"/>
                  </a:cxn>
                  <a:cxn ang="0">
                    <a:pos x="29" y="27"/>
                  </a:cxn>
                  <a:cxn ang="0">
                    <a:pos x="29" y="5"/>
                  </a:cxn>
                  <a:cxn ang="0">
                    <a:pos x="29" y="5"/>
                  </a:cxn>
                  <a:cxn ang="0">
                    <a:pos x="28" y="3"/>
                  </a:cxn>
                  <a:cxn ang="0">
                    <a:pos x="27" y="1"/>
                  </a:cxn>
                  <a:cxn ang="0">
                    <a:pos x="26" y="1"/>
                  </a:cxn>
                  <a:cxn ang="0">
                    <a:pos x="24" y="0"/>
                  </a:cxn>
                  <a:cxn ang="0">
                    <a:pos x="22" y="1"/>
                  </a:cxn>
                  <a:cxn ang="0">
                    <a:pos x="21" y="1"/>
                  </a:cxn>
                  <a:cxn ang="0">
                    <a:pos x="20" y="3"/>
                  </a:cxn>
                  <a:cxn ang="0">
                    <a:pos x="20" y="5"/>
                  </a:cxn>
                  <a:cxn ang="0">
                    <a:pos x="20" y="5"/>
                  </a:cxn>
                  <a:cxn ang="0">
                    <a:pos x="20" y="26"/>
                  </a:cxn>
                  <a:cxn ang="0">
                    <a:pos x="19" y="47"/>
                  </a:cxn>
                  <a:cxn ang="0">
                    <a:pos x="18" y="58"/>
                  </a:cxn>
                  <a:cxn ang="0">
                    <a:pos x="16" y="67"/>
                  </a:cxn>
                  <a:cxn ang="0">
                    <a:pos x="11" y="76"/>
                  </a:cxn>
                  <a:cxn ang="0">
                    <a:pos x="6" y="86"/>
                  </a:cxn>
                  <a:cxn ang="0">
                    <a:pos x="6" y="86"/>
                  </a:cxn>
                  <a:cxn ang="0">
                    <a:pos x="3" y="87"/>
                  </a:cxn>
                  <a:cxn ang="0">
                    <a:pos x="2" y="89"/>
                  </a:cxn>
                  <a:cxn ang="0">
                    <a:pos x="1" y="91"/>
                  </a:cxn>
                  <a:cxn ang="0">
                    <a:pos x="0" y="95"/>
                  </a:cxn>
                  <a:cxn ang="0">
                    <a:pos x="0" y="95"/>
                  </a:cxn>
                  <a:cxn ang="0">
                    <a:pos x="1" y="97"/>
                  </a:cxn>
                  <a:cxn ang="0">
                    <a:pos x="3" y="99"/>
                  </a:cxn>
                  <a:cxn ang="0">
                    <a:pos x="6" y="99"/>
                  </a:cxn>
                  <a:cxn ang="0">
                    <a:pos x="8" y="98"/>
                  </a:cxn>
                  <a:cxn ang="0">
                    <a:pos x="8" y="98"/>
                  </a:cxn>
                  <a:cxn ang="0">
                    <a:pos x="11" y="94"/>
                  </a:cxn>
                  <a:cxn ang="0">
                    <a:pos x="11" y="94"/>
                  </a:cxn>
                  <a:cxn ang="0">
                    <a:pos x="14" y="93"/>
                  </a:cxn>
                  <a:cxn ang="0">
                    <a:pos x="15" y="91"/>
                  </a:cxn>
                  <a:cxn ang="0">
                    <a:pos x="15" y="91"/>
                  </a:cxn>
                </a:cxnLst>
                <a:rect l="0" t="0" r="r" b="b"/>
                <a:pathLst>
                  <a:path w="29" h="99">
                    <a:moveTo>
                      <a:pt x="15" y="91"/>
                    </a:moveTo>
                    <a:lnTo>
                      <a:pt x="15" y="91"/>
                    </a:lnTo>
                    <a:lnTo>
                      <a:pt x="20" y="82"/>
                    </a:lnTo>
                    <a:lnTo>
                      <a:pt x="24" y="71"/>
                    </a:lnTo>
                    <a:lnTo>
                      <a:pt x="27" y="61"/>
                    </a:lnTo>
                    <a:lnTo>
                      <a:pt x="28" y="50"/>
                    </a:lnTo>
                    <a:lnTo>
                      <a:pt x="29" y="38"/>
                    </a:lnTo>
                    <a:lnTo>
                      <a:pt x="29" y="27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8" y="3"/>
                    </a:lnTo>
                    <a:lnTo>
                      <a:pt x="27" y="1"/>
                    </a:lnTo>
                    <a:lnTo>
                      <a:pt x="26" y="1"/>
                    </a:lnTo>
                    <a:lnTo>
                      <a:pt x="24" y="0"/>
                    </a:lnTo>
                    <a:lnTo>
                      <a:pt x="22" y="1"/>
                    </a:lnTo>
                    <a:lnTo>
                      <a:pt x="21" y="1"/>
                    </a:lnTo>
                    <a:lnTo>
                      <a:pt x="20" y="3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0" y="26"/>
                    </a:lnTo>
                    <a:lnTo>
                      <a:pt x="19" y="47"/>
                    </a:lnTo>
                    <a:lnTo>
                      <a:pt x="18" y="58"/>
                    </a:lnTo>
                    <a:lnTo>
                      <a:pt x="16" y="67"/>
                    </a:lnTo>
                    <a:lnTo>
                      <a:pt x="11" y="76"/>
                    </a:lnTo>
                    <a:lnTo>
                      <a:pt x="6" y="86"/>
                    </a:lnTo>
                    <a:lnTo>
                      <a:pt x="6" y="86"/>
                    </a:lnTo>
                    <a:lnTo>
                      <a:pt x="3" y="87"/>
                    </a:lnTo>
                    <a:lnTo>
                      <a:pt x="2" y="89"/>
                    </a:lnTo>
                    <a:lnTo>
                      <a:pt x="1" y="91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1" y="97"/>
                    </a:lnTo>
                    <a:lnTo>
                      <a:pt x="3" y="99"/>
                    </a:lnTo>
                    <a:lnTo>
                      <a:pt x="6" y="99"/>
                    </a:lnTo>
                    <a:lnTo>
                      <a:pt x="8" y="98"/>
                    </a:lnTo>
                    <a:lnTo>
                      <a:pt x="8" y="98"/>
                    </a:lnTo>
                    <a:lnTo>
                      <a:pt x="11" y="94"/>
                    </a:lnTo>
                    <a:lnTo>
                      <a:pt x="11" y="94"/>
                    </a:lnTo>
                    <a:lnTo>
                      <a:pt x="14" y="93"/>
                    </a:lnTo>
                    <a:lnTo>
                      <a:pt x="15" y="91"/>
                    </a:lnTo>
                    <a:lnTo>
                      <a:pt x="15" y="9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22" name="Freeform 850"/>
              <p:cNvSpPr/>
              <p:nvPr/>
            </p:nvSpPr>
            <p:spPr bwMode="auto">
              <a:xfrm>
                <a:off x="2732088" y="1708150"/>
                <a:ext cx="11113" cy="53975"/>
              </a:xfrm>
              <a:custGeom>
                <a:avLst/>
                <a:gdLst/>
                <a:ahLst/>
                <a:cxnLst>
                  <a:cxn ang="0">
                    <a:pos x="20" y="5"/>
                  </a:cxn>
                  <a:cxn ang="0">
                    <a:pos x="20" y="5"/>
                  </a:cxn>
                  <a:cxn ang="0">
                    <a:pos x="19" y="3"/>
                  </a:cxn>
                  <a:cxn ang="0">
                    <a:pos x="18" y="1"/>
                  </a:cxn>
                  <a:cxn ang="0">
                    <a:pos x="17" y="0"/>
                  </a:cxn>
                  <a:cxn ang="0">
                    <a:pos x="15" y="0"/>
                  </a:cxn>
                  <a:cxn ang="0">
                    <a:pos x="14" y="0"/>
                  </a:cxn>
                  <a:cxn ang="0">
                    <a:pos x="12" y="1"/>
                  </a:cxn>
                  <a:cxn ang="0">
                    <a:pos x="11" y="3"/>
                  </a:cxn>
                  <a:cxn ang="0">
                    <a:pos x="11" y="5"/>
                  </a:cxn>
                  <a:cxn ang="0">
                    <a:pos x="11" y="5"/>
                  </a:cxn>
                  <a:cxn ang="0">
                    <a:pos x="12" y="28"/>
                  </a:cxn>
                  <a:cxn ang="0">
                    <a:pos x="13" y="53"/>
                  </a:cxn>
                  <a:cxn ang="0">
                    <a:pos x="13" y="64"/>
                  </a:cxn>
                  <a:cxn ang="0">
                    <a:pos x="11" y="75"/>
                  </a:cxn>
                  <a:cxn ang="0">
                    <a:pos x="7" y="87"/>
                  </a:cxn>
                  <a:cxn ang="0">
                    <a:pos x="4" y="92"/>
                  </a:cxn>
                  <a:cxn ang="0">
                    <a:pos x="1" y="97"/>
                  </a:cxn>
                  <a:cxn ang="0">
                    <a:pos x="1" y="97"/>
                  </a:cxn>
                  <a:cxn ang="0">
                    <a:pos x="0" y="99"/>
                  </a:cxn>
                  <a:cxn ang="0">
                    <a:pos x="0" y="100"/>
                  </a:cxn>
                  <a:cxn ang="0">
                    <a:pos x="1" y="102"/>
                  </a:cxn>
                  <a:cxn ang="0">
                    <a:pos x="3" y="103"/>
                  </a:cxn>
                  <a:cxn ang="0">
                    <a:pos x="6" y="104"/>
                  </a:cxn>
                  <a:cxn ang="0">
                    <a:pos x="8" y="103"/>
                  </a:cxn>
                  <a:cxn ang="0">
                    <a:pos x="10" y="102"/>
                  </a:cxn>
                  <a:cxn ang="0">
                    <a:pos x="10" y="102"/>
                  </a:cxn>
                  <a:cxn ang="0">
                    <a:pos x="13" y="96"/>
                  </a:cxn>
                  <a:cxn ang="0">
                    <a:pos x="16" y="91"/>
                  </a:cxn>
                  <a:cxn ang="0">
                    <a:pos x="20" y="79"/>
                  </a:cxn>
                  <a:cxn ang="0">
                    <a:pos x="22" y="67"/>
                  </a:cxn>
                  <a:cxn ang="0">
                    <a:pos x="22" y="55"/>
                  </a:cxn>
                  <a:cxn ang="0">
                    <a:pos x="22" y="42"/>
                  </a:cxn>
                  <a:cxn ang="0">
                    <a:pos x="21" y="29"/>
                  </a:cxn>
                  <a:cxn ang="0">
                    <a:pos x="20" y="5"/>
                  </a:cxn>
                  <a:cxn ang="0">
                    <a:pos x="20" y="5"/>
                  </a:cxn>
                </a:cxnLst>
                <a:rect l="0" t="0" r="r" b="b"/>
                <a:pathLst>
                  <a:path w="22" h="104">
                    <a:moveTo>
                      <a:pt x="20" y="5"/>
                    </a:moveTo>
                    <a:lnTo>
                      <a:pt x="20" y="5"/>
                    </a:lnTo>
                    <a:lnTo>
                      <a:pt x="19" y="3"/>
                    </a:lnTo>
                    <a:lnTo>
                      <a:pt x="18" y="1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4" y="0"/>
                    </a:lnTo>
                    <a:lnTo>
                      <a:pt x="12" y="1"/>
                    </a:lnTo>
                    <a:lnTo>
                      <a:pt x="11" y="3"/>
                    </a:lnTo>
                    <a:lnTo>
                      <a:pt x="11" y="5"/>
                    </a:lnTo>
                    <a:lnTo>
                      <a:pt x="11" y="5"/>
                    </a:lnTo>
                    <a:lnTo>
                      <a:pt x="12" y="28"/>
                    </a:lnTo>
                    <a:lnTo>
                      <a:pt x="13" y="53"/>
                    </a:lnTo>
                    <a:lnTo>
                      <a:pt x="13" y="64"/>
                    </a:lnTo>
                    <a:lnTo>
                      <a:pt x="11" y="75"/>
                    </a:lnTo>
                    <a:lnTo>
                      <a:pt x="7" y="87"/>
                    </a:lnTo>
                    <a:lnTo>
                      <a:pt x="4" y="92"/>
                    </a:lnTo>
                    <a:lnTo>
                      <a:pt x="1" y="97"/>
                    </a:lnTo>
                    <a:lnTo>
                      <a:pt x="1" y="97"/>
                    </a:lnTo>
                    <a:lnTo>
                      <a:pt x="0" y="99"/>
                    </a:lnTo>
                    <a:lnTo>
                      <a:pt x="0" y="100"/>
                    </a:lnTo>
                    <a:lnTo>
                      <a:pt x="1" y="102"/>
                    </a:lnTo>
                    <a:lnTo>
                      <a:pt x="3" y="103"/>
                    </a:lnTo>
                    <a:lnTo>
                      <a:pt x="6" y="104"/>
                    </a:lnTo>
                    <a:lnTo>
                      <a:pt x="8" y="103"/>
                    </a:lnTo>
                    <a:lnTo>
                      <a:pt x="10" y="102"/>
                    </a:lnTo>
                    <a:lnTo>
                      <a:pt x="10" y="102"/>
                    </a:lnTo>
                    <a:lnTo>
                      <a:pt x="13" y="96"/>
                    </a:lnTo>
                    <a:lnTo>
                      <a:pt x="16" y="91"/>
                    </a:lnTo>
                    <a:lnTo>
                      <a:pt x="20" y="79"/>
                    </a:lnTo>
                    <a:lnTo>
                      <a:pt x="22" y="67"/>
                    </a:lnTo>
                    <a:lnTo>
                      <a:pt x="22" y="55"/>
                    </a:lnTo>
                    <a:lnTo>
                      <a:pt x="22" y="42"/>
                    </a:lnTo>
                    <a:lnTo>
                      <a:pt x="21" y="29"/>
                    </a:lnTo>
                    <a:lnTo>
                      <a:pt x="20" y="5"/>
                    </a:lnTo>
                    <a:lnTo>
                      <a:pt x="2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23" name="Freeform 851"/>
              <p:cNvSpPr/>
              <p:nvPr/>
            </p:nvSpPr>
            <p:spPr bwMode="auto">
              <a:xfrm>
                <a:off x="2765425" y="1674813"/>
                <a:ext cx="7938" cy="55563"/>
              </a:xfrm>
              <a:custGeom>
                <a:avLst/>
                <a:gdLst/>
                <a:ahLst/>
                <a:cxnLst>
                  <a:cxn ang="0">
                    <a:pos x="15" y="94"/>
                  </a:cxn>
                  <a:cxn ang="0">
                    <a:pos x="15" y="94"/>
                  </a:cxn>
                  <a:cxn ang="0">
                    <a:pos x="14" y="72"/>
                  </a:cxn>
                  <a:cxn ang="0">
                    <a:pos x="12" y="50"/>
                  </a:cxn>
                  <a:cxn ang="0">
                    <a:pos x="11" y="27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3"/>
                  </a:cxn>
                  <a:cxn ang="0">
                    <a:pos x="8" y="2"/>
                  </a:cxn>
                  <a:cxn ang="0">
                    <a:pos x="6" y="1"/>
                  </a:cxn>
                  <a:cxn ang="0">
                    <a:pos x="5" y="0"/>
                  </a:cxn>
                  <a:cxn ang="0">
                    <a:pos x="3" y="1"/>
                  </a:cxn>
                  <a:cxn ang="0">
                    <a:pos x="2" y="2"/>
                  </a:cxn>
                  <a:cxn ang="0">
                    <a:pos x="1" y="3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" y="29"/>
                  </a:cxn>
                  <a:cxn ang="0">
                    <a:pos x="2" y="53"/>
                  </a:cxn>
                  <a:cxn ang="0">
                    <a:pos x="4" y="76"/>
                  </a:cxn>
                  <a:cxn ang="0">
                    <a:pos x="5" y="100"/>
                  </a:cxn>
                  <a:cxn ang="0">
                    <a:pos x="5" y="100"/>
                  </a:cxn>
                  <a:cxn ang="0">
                    <a:pos x="5" y="102"/>
                  </a:cxn>
                  <a:cxn ang="0">
                    <a:pos x="6" y="103"/>
                  </a:cxn>
                  <a:cxn ang="0">
                    <a:pos x="8" y="104"/>
                  </a:cxn>
                  <a:cxn ang="0">
                    <a:pos x="9" y="104"/>
                  </a:cxn>
                  <a:cxn ang="0">
                    <a:pos x="12" y="104"/>
                  </a:cxn>
                  <a:cxn ang="0">
                    <a:pos x="13" y="103"/>
                  </a:cxn>
                  <a:cxn ang="0">
                    <a:pos x="15" y="102"/>
                  </a:cxn>
                  <a:cxn ang="0">
                    <a:pos x="15" y="100"/>
                  </a:cxn>
                  <a:cxn ang="0">
                    <a:pos x="15" y="95"/>
                  </a:cxn>
                  <a:cxn ang="0">
                    <a:pos x="15" y="95"/>
                  </a:cxn>
                  <a:cxn ang="0">
                    <a:pos x="15" y="94"/>
                  </a:cxn>
                  <a:cxn ang="0">
                    <a:pos x="15" y="94"/>
                  </a:cxn>
                </a:cxnLst>
                <a:rect l="0" t="0" r="r" b="b"/>
                <a:pathLst>
                  <a:path w="15" h="104">
                    <a:moveTo>
                      <a:pt x="15" y="94"/>
                    </a:moveTo>
                    <a:lnTo>
                      <a:pt x="15" y="94"/>
                    </a:lnTo>
                    <a:lnTo>
                      <a:pt x="14" y="72"/>
                    </a:lnTo>
                    <a:lnTo>
                      <a:pt x="12" y="50"/>
                    </a:lnTo>
                    <a:lnTo>
                      <a:pt x="11" y="27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8" y="2"/>
                    </a:lnTo>
                    <a:lnTo>
                      <a:pt x="6" y="1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2"/>
                    </a:lnTo>
                    <a:lnTo>
                      <a:pt x="1" y="3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1" y="29"/>
                    </a:lnTo>
                    <a:lnTo>
                      <a:pt x="2" y="53"/>
                    </a:lnTo>
                    <a:lnTo>
                      <a:pt x="4" y="76"/>
                    </a:lnTo>
                    <a:lnTo>
                      <a:pt x="5" y="100"/>
                    </a:lnTo>
                    <a:lnTo>
                      <a:pt x="5" y="100"/>
                    </a:lnTo>
                    <a:lnTo>
                      <a:pt x="5" y="102"/>
                    </a:lnTo>
                    <a:lnTo>
                      <a:pt x="6" y="103"/>
                    </a:lnTo>
                    <a:lnTo>
                      <a:pt x="8" y="104"/>
                    </a:lnTo>
                    <a:lnTo>
                      <a:pt x="9" y="104"/>
                    </a:lnTo>
                    <a:lnTo>
                      <a:pt x="12" y="104"/>
                    </a:lnTo>
                    <a:lnTo>
                      <a:pt x="13" y="103"/>
                    </a:lnTo>
                    <a:lnTo>
                      <a:pt x="15" y="102"/>
                    </a:lnTo>
                    <a:lnTo>
                      <a:pt x="15" y="100"/>
                    </a:lnTo>
                    <a:lnTo>
                      <a:pt x="15" y="95"/>
                    </a:lnTo>
                    <a:lnTo>
                      <a:pt x="15" y="95"/>
                    </a:lnTo>
                    <a:lnTo>
                      <a:pt x="15" y="94"/>
                    </a:lnTo>
                    <a:lnTo>
                      <a:pt x="15" y="9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24" name="Freeform 852"/>
              <p:cNvSpPr/>
              <p:nvPr/>
            </p:nvSpPr>
            <p:spPr bwMode="auto">
              <a:xfrm>
                <a:off x="2792413" y="1638300"/>
                <a:ext cx="7938" cy="53975"/>
              </a:xfrm>
              <a:custGeom>
                <a:avLst/>
                <a:gdLst/>
                <a:ahLst/>
                <a:cxnLst>
                  <a:cxn ang="0">
                    <a:pos x="13" y="4"/>
                  </a:cxn>
                  <a:cxn ang="0">
                    <a:pos x="13" y="4"/>
                  </a:cxn>
                  <a:cxn ang="0">
                    <a:pos x="13" y="2"/>
                  </a:cxn>
                  <a:cxn ang="0">
                    <a:pos x="12" y="1"/>
                  </a:cxn>
                  <a:cxn ang="0">
                    <a:pos x="10" y="0"/>
                  </a:cxn>
                  <a:cxn ang="0">
                    <a:pos x="9" y="0"/>
                  </a:cxn>
                  <a:cxn ang="0">
                    <a:pos x="7" y="0"/>
                  </a:cxn>
                  <a:cxn ang="0">
                    <a:pos x="6" y="1"/>
                  </a:cxn>
                  <a:cxn ang="0">
                    <a:pos x="5" y="2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5" y="28"/>
                  </a:cxn>
                  <a:cxn ang="0">
                    <a:pos x="5" y="51"/>
                  </a:cxn>
                  <a:cxn ang="0">
                    <a:pos x="5" y="63"/>
                  </a:cxn>
                  <a:cxn ang="0">
                    <a:pos x="4" y="74"/>
                  </a:cxn>
                  <a:cxn ang="0">
                    <a:pos x="3" y="85"/>
                  </a:cxn>
                  <a:cxn ang="0">
                    <a:pos x="0" y="98"/>
                  </a:cxn>
                  <a:cxn ang="0">
                    <a:pos x="0" y="98"/>
                  </a:cxn>
                  <a:cxn ang="0">
                    <a:pos x="0" y="100"/>
                  </a:cxn>
                  <a:cxn ang="0">
                    <a:pos x="0" y="101"/>
                  </a:cxn>
                  <a:cxn ang="0">
                    <a:pos x="1" y="102"/>
                  </a:cxn>
                  <a:cxn ang="0">
                    <a:pos x="3" y="103"/>
                  </a:cxn>
                  <a:cxn ang="0">
                    <a:pos x="5" y="103"/>
                  </a:cxn>
                  <a:cxn ang="0">
                    <a:pos x="6" y="103"/>
                  </a:cxn>
                  <a:cxn ang="0">
                    <a:pos x="8" y="102"/>
                  </a:cxn>
                  <a:cxn ang="0">
                    <a:pos x="9" y="100"/>
                  </a:cxn>
                  <a:cxn ang="0">
                    <a:pos x="9" y="100"/>
                  </a:cxn>
                  <a:cxn ang="0">
                    <a:pos x="11" y="89"/>
                  </a:cxn>
                  <a:cxn ang="0">
                    <a:pos x="13" y="76"/>
                  </a:cxn>
                  <a:cxn ang="0">
                    <a:pos x="14" y="64"/>
                  </a:cxn>
                  <a:cxn ang="0">
                    <a:pos x="15" y="52"/>
                  </a:cxn>
                  <a:cxn ang="0">
                    <a:pos x="14" y="28"/>
                  </a:cxn>
                  <a:cxn ang="0">
                    <a:pos x="13" y="4"/>
                  </a:cxn>
                  <a:cxn ang="0">
                    <a:pos x="13" y="4"/>
                  </a:cxn>
                </a:cxnLst>
                <a:rect l="0" t="0" r="r" b="b"/>
                <a:pathLst>
                  <a:path w="15" h="103">
                    <a:moveTo>
                      <a:pt x="13" y="4"/>
                    </a:moveTo>
                    <a:lnTo>
                      <a:pt x="13" y="4"/>
                    </a:lnTo>
                    <a:lnTo>
                      <a:pt x="13" y="2"/>
                    </a:lnTo>
                    <a:lnTo>
                      <a:pt x="12" y="1"/>
                    </a:lnTo>
                    <a:lnTo>
                      <a:pt x="10" y="0"/>
                    </a:lnTo>
                    <a:lnTo>
                      <a:pt x="9" y="0"/>
                    </a:lnTo>
                    <a:lnTo>
                      <a:pt x="7" y="0"/>
                    </a:lnTo>
                    <a:lnTo>
                      <a:pt x="6" y="1"/>
                    </a:lnTo>
                    <a:lnTo>
                      <a:pt x="5" y="2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5" y="28"/>
                    </a:lnTo>
                    <a:lnTo>
                      <a:pt x="5" y="51"/>
                    </a:lnTo>
                    <a:lnTo>
                      <a:pt x="5" y="63"/>
                    </a:lnTo>
                    <a:lnTo>
                      <a:pt x="4" y="74"/>
                    </a:lnTo>
                    <a:lnTo>
                      <a:pt x="3" y="85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100"/>
                    </a:lnTo>
                    <a:lnTo>
                      <a:pt x="0" y="101"/>
                    </a:lnTo>
                    <a:lnTo>
                      <a:pt x="1" y="102"/>
                    </a:lnTo>
                    <a:lnTo>
                      <a:pt x="3" y="103"/>
                    </a:lnTo>
                    <a:lnTo>
                      <a:pt x="5" y="103"/>
                    </a:lnTo>
                    <a:lnTo>
                      <a:pt x="6" y="103"/>
                    </a:lnTo>
                    <a:lnTo>
                      <a:pt x="8" y="102"/>
                    </a:lnTo>
                    <a:lnTo>
                      <a:pt x="9" y="100"/>
                    </a:lnTo>
                    <a:lnTo>
                      <a:pt x="9" y="100"/>
                    </a:lnTo>
                    <a:lnTo>
                      <a:pt x="11" y="89"/>
                    </a:lnTo>
                    <a:lnTo>
                      <a:pt x="13" y="76"/>
                    </a:lnTo>
                    <a:lnTo>
                      <a:pt x="14" y="64"/>
                    </a:lnTo>
                    <a:lnTo>
                      <a:pt x="15" y="52"/>
                    </a:lnTo>
                    <a:lnTo>
                      <a:pt x="14" y="28"/>
                    </a:lnTo>
                    <a:lnTo>
                      <a:pt x="13" y="4"/>
                    </a:lnTo>
                    <a:lnTo>
                      <a:pt x="13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25" name="Freeform 853"/>
              <p:cNvSpPr/>
              <p:nvPr/>
            </p:nvSpPr>
            <p:spPr bwMode="auto">
              <a:xfrm>
                <a:off x="2817813" y="1609725"/>
                <a:ext cx="7938" cy="42863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10" y="5"/>
                  </a:cxn>
                  <a:cxn ang="0">
                    <a:pos x="9" y="3"/>
                  </a:cxn>
                  <a:cxn ang="0">
                    <a:pos x="8" y="1"/>
                  </a:cxn>
                  <a:cxn ang="0">
                    <a:pos x="7" y="0"/>
                  </a:cxn>
                  <a:cxn ang="0">
                    <a:pos x="5" y="0"/>
                  </a:cxn>
                  <a:cxn ang="0">
                    <a:pos x="2" y="0"/>
                  </a:cxn>
                  <a:cxn ang="0">
                    <a:pos x="1" y="1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14"/>
                  </a:cxn>
                  <a:cxn ang="0">
                    <a:pos x="2" y="24"/>
                  </a:cxn>
                  <a:cxn ang="0">
                    <a:pos x="3" y="33"/>
                  </a:cxn>
                  <a:cxn ang="0">
                    <a:pos x="5" y="42"/>
                  </a:cxn>
                  <a:cxn ang="0">
                    <a:pos x="5" y="42"/>
                  </a:cxn>
                  <a:cxn ang="0">
                    <a:pos x="5" y="59"/>
                  </a:cxn>
                  <a:cxn ang="0">
                    <a:pos x="5" y="75"/>
                  </a:cxn>
                  <a:cxn ang="0">
                    <a:pos x="5" y="75"/>
                  </a:cxn>
                  <a:cxn ang="0">
                    <a:pos x="6" y="77"/>
                  </a:cxn>
                  <a:cxn ang="0">
                    <a:pos x="7" y="80"/>
                  </a:cxn>
                  <a:cxn ang="0">
                    <a:pos x="8" y="81"/>
                  </a:cxn>
                  <a:cxn ang="0">
                    <a:pos x="10" y="81"/>
                  </a:cxn>
                  <a:cxn ang="0">
                    <a:pos x="11" y="81"/>
                  </a:cxn>
                  <a:cxn ang="0">
                    <a:pos x="13" y="80"/>
                  </a:cxn>
                  <a:cxn ang="0">
                    <a:pos x="14" y="77"/>
                  </a:cxn>
                  <a:cxn ang="0">
                    <a:pos x="14" y="75"/>
                  </a:cxn>
                  <a:cxn ang="0">
                    <a:pos x="14" y="42"/>
                  </a:cxn>
                  <a:cxn ang="0">
                    <a:pos x="14" y="42"/>
                  </a:cxn>
                  <a:cxn ang="0">
                    <a:pos x="14" y="33"/>
                  </a:cxn>
                  <a:cxn ang="0">
                    <a:pos x="12" y="24"/>
                  </a:cxn>
                  <a:cxn ang="0">
                    <a:pos x="11" y="14"/>
                  </a:cxn>
                  <a:cxn ang="0">
                    <a:pos x="10" y="5"/>
                  </a:cxn>
                  <a:cxn ang="0">
                    <a:pos x="10" y="5"/>
                  </a:cxn>
                </a:cxnLst>
                <a:rect l="0" t="0" r="r" b="b"/>
                <a:pathLst>
                  <a:path w="14" h="81">
                    <a:moveTo>
                      <a:pt x="10" y="5"/>
                    </a:moveTo>
                    <a:lnTo>
                      <a:pt x="10" y="5"/>
                    </a:lnTo>
                    <a:lnTo>
                      <a:pt x="9" y="3"/>
                    </a:lnTo>
                    <a:lnTo>
                      <a:pt x="8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2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14"/>
                    </a:lnTo>
                    <a:lnTo>
                      <a:pt x="2" y="24"/>
                    </a:lnTo>
                    <a:lnTo>
                      <a:pt x="3" y="33"/>
                    </a:lnTo>
                    <a:lnTo>
                      <a:pt x="5" y="42"/>
                    </a:lnTo>
                    <a:lnTo>
                      <a:pt x="5" y="42"/>
                    </a:lnTo>
                    <a:lnTo>
                      <a:pt x="5" y="59"/>
                    </a:lnTo>
                    <a:lnTo>
                      <a:pt x="5" y="75"/>
                    </a:lnTo>
                    <a:lnTo>
                      <a:pt x="5" y="75"/>
                    </a:lnTo>
                    <a:lnTo>
                      <a:pt x="6" y="77"/>
                    </a:lnTo>
                    <a:lnTo>
                      <a:pt x="7" y="80"/>
                    </a:lnTo>
                    <a:lnTo>
                      <a:pt x="8" y="81"/>
                    </a:lnTo>
                    <a:lnTo>
                      <a:pt x="10" y="81"/>
                    </a:lnTo>
                    <a:lnTo>
                      <a:pt x="11" y="81"/>
                    </a:lnTo>
                    <a:lnTo>
                      <a:pt x="13" y="80"/>
                    </a:lnTo>
                    <a:lnTo>
                      <a:pt x="14" y="77"/>
                    </a:lnTo>
                    <a:lnTo>
                      <a:pt x="14" y="75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4" y="33"/>
                    </a:lnTo>
                    <a:lnTo>
                      <a:pt x="12" y="24"/>
                    </a:lnTo>
                    <a:lnTo>
                      <a:pt x="11" y="14"/>
                    </a:lnTo>
                    <a:lnTo>
                      <a:pt x="10" y="5"/>
                    </a:lnTo>
                    <a:lnTo>
                      <a:pt x="1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26" name="Freeform 854"/>
              <p:cNvSpPr/>
              <p:nvPr/>
            </p:nvSpPr>
            <p:spPr bwMode="auto">
              <a:xfrm>
                <a:off x="2847975" y="1576388"/>
                <a:ext cx="7938" cy="33338"/>
              </a:xfrm>
              <a:custGeom>
                <a:avLst/>
                <a:gdLst/>
                <a:ahLst/>
                <a:cxnLst>
                  <a:cxn ang="0">
                    <a:pos x="9" y="5"/>
                  </a:cxn>
                  <a:cxn ang="0">
                    <a:pos x="9" y="5"/>
                  </a:cxn>
                  <a:cxn ang="0">
                    <a:pos x="8" y="3"/>
                  </a:cxn>
                  <a:cxn ang="0">
                    <a:pos x="7" y="2"/>
                  </a:cxn>
                  <a:cxn ang="0">
                    <a:pos x="6" y="1"/>
                  </a:cxn>
                  <a:cxn ang="0">
                    <a:pos x="4" y="0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19"/>
                  </a:cxn>
                  <a:cxn ang="0">
                    <a:pos x="2" y="31"/>
                  </a:cxn>
                  <a:cxn ang="0">
                    <a:pos x="3" y="44"/>
                  </a:cxn>
                  <a:cxn ang="0">
                    <a:pos x="4" y="57"/>
                  </a:cxn>
                  <a:cxn ang="0">
                    <a:pos x="4" y="57"/>
                  </a:cxn>
                  <a:cxn ang="0">
                    <a:pos x="5" y="59"/>
                  </a:cxn>
                  <a:cxn ang="0">
                    <a:pos x="6" y="61"/>
                  </a:cxn>
                  <a:cxn ang="0">
                    <a:pos x="7" y="62"/>
                  </a:cxn>
                  <a:cxn ang="0">
                    <a:pos x="9" y="62"/>
                  </a:cxn>
                  <a:cxn ang="0">
                    <a:pos x="12" y="62"/>
                  </a:cxn>
                  <a:cxn ang="0">
                    <a:pos x="13" y="61"/>
                  </a:cxn>
                  <a:cxn ang="0">
                    <a:pos x="14" y="59"/>
                  </a:cxn>
                  <a:cxn ang="0">
                    <a:pos x="14" y="57"/>
                  </a:cxn>
                  <a:cxn ang="0">
                    <a:pos x="14" y="57"/>
                  </a:cxn>
                  <a:cxn ang="0">
                    <a:pos x="14" y="44"/>
                  </a:cxn>
                  <a:cxn ang="0">
                    <a:pos x="12" y="31"/>
                  </a:cxn>
                  <a:cxn ang="0">
                    <a:pos x="11" y="19"/>
                  </a:cxn>
                  <a:cxn ang="0">
                    <a:pos x="9" y="5"/>
                  </a:cxn>
                  <a:cxn ang="0">
                    <a:pos x="9" y="5"/>
                  </a:cxn>
                </a:cxnLst>
                <a:rect l="0" t="0" r="r" b="b"/>
                <a:pathLst>
                  <a:path w="14" h="62">
                    <a:moveTo>
                      <a:pt x="9" y="5"/>
                    </a:moveTo>
                    <a:lnTo>
                      <a:pt x="9" y="5"/>
                    </a:lnTo>
                    <a:lnTo>
                      <a:pt x="8" y="3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4" y="0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19"/>
                    </a:lnTo>
                    <a:lnTo>
                      <a:pt x="2" y="31"/>
                    </a:lnTo>
                    <a:lnTo>
                      <a:pt x="3" y="44"/>
                    </a:lnTo>
                    <a:lnTo>
                      <a:pt x="4" y="57"/>
                    </a:lnTo>
                    <a:lnTo>
                      <a:pt x="4" y="57"/>
                    </a:lnTo>
                    <a:lnTo>
                      <a:pt x="5" y="59"/>
                    </a:lnTo>
                    <a:lnTo>
                      <a:pt x="6" y="61"/>
                    </a:lnTo>
                    <a:lnTo>
                      <a:pt x="7" y="62"/>
                    </a:lnTo>
                    <a:lnTo>
                      <a:pt x="9" y="62"/>
                    </a:lnTo>
                    <a:lnTo>
                      <a:pt x="12" y="62"/>
                    </a:lnTo>
                    <a:lnTo>
                      <a:pt x="13" y="61"/>
                    </a:lnTo>
                    <a:lnTo>
                      <a:pt x="14" y="59"/>
                    </a:lnTo>
                    <a:lnTo>
                      <a:pt x="14" y="57"/>
                    </a:lnTo>
                    <a:lnTo>
                      <a:pt x="14" y="57"/>
                    </a:lnTo>
                    <a:lnTo>
                      <a:pt x="14" y="44"/>
                    </a:lnTo>
                    <a:lnTo>
                      <a:pt x="12" y="31"/>
                    </a:lnTo>
                    <a:lnTo>
                      <a:pt x="11" y="19"/>
                    </a:lnTo>
                    <a:lnTo>
                      <a:pt x="9" y="5"/>
                    </a:lnTo>
                    <a:lnTo>
                      <a:pt x="9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27" name="Freeform 855"/>
              <p:cNvSpPr/>
              <p:nvPr/>
            </p:nvSpPr>
            <p:spPr bwMode="auto">
              <a:xfrm>
                <a:off x="2573338" y="1277938"/>
                <a:ext cx="25400" cy="68263"/>
              </a:xfrm>
              <a:custGeom>
                <a:avLst/>
                <a:gdLst/>
                <a:ahLst/>
                <a:cxnLst>
                  <a:cxn ang="0">
                    <a:pos x="38" y="2"/>
                  </a:cxn>
                  <a:cxn ang="0">
                    <a:pos x="38" y="2"/>
                  </a:cxn>
                  <a:cxn ang="0">
                    <a:pos x="31" y="17"/>
                  </a:cxn>
                  <a:cxn ang="0">
                    <a:pos x="24" y="31"/>
                  </a:cxn>
                  <a:cxn ang="0">
                    <a:pos x="19" y="46"/>
                  </a:cxn>
                  <a:cxn ang="0">
                    <a:pos x="14" y="60"/>
                  </a:cxn>
                  <a:cxn ang="0">
                    <a:pos x="14" y="60"/>
                  </a:cxn>
                  <a:cxn ang="0">
                    <a:pos x="10" y="75"/>
                  </a:cxn>
                  <a:cxn ang="0">
                    <a:pos x="5" y="92"/>
                  </a:cxn>
                  <a:cxn ang="0">
                    <a:pos x="2" y="109"/>
                  </a:cxn>
                  <a:cxn ang="0">
                    <a:pos x="0" y="125"/>
                  </a:cxn>
                  <a:cxn ang="0">
                    <a:pos x="0" y="125"/>
                  </a:cxn>
                  <a:cxn ang="0">
                    <a:pos x="0" y="127"/>
                  </a:cxn>
                  <a:cxn ang="0">
                    <a:pos x="1" y="128"/>
                  </a:cxn>
                  <a:cxn ang="0">
                    <a:pos x="2" y="129"/>
                  </a:cxn>
                  <a:cxn ang="0">
                    <a:pos x="4" y="129"/>
                  </a:cxn>
                  <a:cxn ang="0">
                    <a:pos x="7" y="128"/>
                  </a:cxn>
                  <a:cxn ang="0">
                    <a:pos x="8" y="127"/>
                  </a:cxn>
                  <a:cxn ang="0">
                    <a:pos x="9" y="125"/>
                  </a:cxn>
                  <a:cxn ang="0">
                    <a:pos x="9" y="125"/>
                  </a:cxn>
                  <a:cxn ang="0">
                    <a:pos x="10" y="119"/>
                  </a:cxn>
                  <a:cxn ang="0">
                    <a:pos x="11" y="113"/>
                  </a:cxn>
                  <a:cxn ang="0">
                    <a:pos x="15" y="100"/>
                  </a:cxn>
                  <a:cxn ang="0">
                    <a:pos x="18" y="88"/>
                  </a:cxn>
                  <a:cxn ang="0">
                    <a:pos x="20" y="82"/>
                  </a:cxn>
                  <a:cxn ang="0">
                    <a:pos x="21" y="75"/>
                  </a:cxn>
                  <a:cxn ang="0">
                    <a:pos x="21" y="75"/>
                  </a:cxn>
                  <a:cxn ang="0">
                    <a:pos x="22" y="66"/>
                  </a:cxn>
                  <a:cxn ang="0">
                    <a:pos x="24" y="58"/>
                  </a:cxn>
                  <a:cxn ang="0">
                    <a:pos x="30" y="40"/>
                  </a:cxn>
                  <a:cxn ang="0">
                    <a:pos x="38" y="23"/>
                  </a:cxn>
                  <a:cxn ang="0">
                    <a:pos x="46" y="7"/>
                  </a:cxn>
                  <a:cxn ang="0">
                    <a:pos x="46" y="7"/>
                  </a:cxn>
                  <a:cxn ang="0">
                    <a:pos x="47" y="5"/>
                  </a:cxn>
                  <a:cxn ang="0">
                    <a:pos x="46" y="3"/>
                  </a:cxn>
                  <a:cxn ang="0">
                    <a:pos x="46" y="2"/>
                  </a:cxn>
                  <a:cxn ang="0">
                    <a:pos x="44" y="1"/>
                  </a:cxn>
                  <a:cxn ang="0">
                    <a:pos x="43" y="0"/>
                  </a:cxn>
                  <a:cxn ang="0">
                    <a:pos x="41" y="0"/>
                  </a:cxn>
                  <a:cxn ang="0">
                    <a:pos x="39" y="1"/>
                  </a:cxn>
                  <a:cxn ang="0">
                    <a:pos x="38" y="2"/>
                  </a:cxn>
                  <a:cxn ang="0">
                    <a:pos x="38" y="2"/>
                  </a:cxn>
                </a:cxnLst>
                <a:rect l="0" t="0" r="r" b="b"/>
                <a:pathLst>
                  <a:path w="47" h="129">
                    <a:moveTo>
                      <a:pt x="38" y="2"/>
                    </a:moveTo>
                    <a:lnTo>
                      <a:pt x="38" y="2"/>
                    </a:lnTo>
                    <a:lnTo>
                      <a:pt x="31" y="17"/>
                    </a:lnTo>
                    <a:lnTo>
                      <a:pt x="24" y="31"/>
                    </a:lnTo>
                    <a:lnTo>
                      <a:pt x="19" y="46"/>
                    </a:lnTo>
                    <a:lnTo>
                      <a:pt x="14" y="60"/>
                    </a:lnTo>
                    <a:lnTo>
                      <a:pt x="14" y="60"/>
                    </a:lnTo>
                    <a:lnTo>
                      <a:pt x="10" y="75"/>
                    </a:lnTo>
                    <a:lnTo>
                      <a:pt x="5" y="92"/>
                    </a:lnTo>
                    <a:lnTo>
                      <a:pt x="2" y="109"/>
                    </a:lnTo>
                    <a:lnTo>
                      <a:pt x="0" y="125"/>
                    </a:lnTo>
                    <a:lnTo>
                      <a:pt x="0" y="125"/>
                    </a:lnTo>
                    <a:lnTo>
                      <a:pt x="0" y="127"/>
                    </a:lnTo>
                    <a:lnTo>
                      <a:pt x="1" y="128"/>
                    </a:lnTo>
                    <a:lnTo>
                      <a:pt x="2" y="129"/>
                    </a:lnTo>
                    <a:lnTo>
                      <a:pt x="4" y="129"/>
                    </a:lnTo>
                    <a:lnTo>
                      <a:pt x="7" y="128"/>
                    </a:lnTo>
                    <a:lnTo>
                      <a:pt x="8" y="127"/>
                    </a:lnTo>
                    <a:lnTo>
                      <a:pt x="9" y="125"/>
                    </a:lnTo>
                    <a:lnTo>
                      <a:pt x="9" y="125"/>
                    </a:lnTo>
                    <a:lnTo>
                      <a:pt x="10" y="119"/>
                    </a:lnTo>
                    <a:lnTo>
                      <a:pt x="11" y="113"/>
                    </a:lnTo>
                    <a:lnTo>
                      <a:pt x="15" y="100"/>
                    </a:lnTo>
                    <a:lnTo>
                      <a:pt x="18" y="88"/>
                    </a:lnTo>
                    <a:lnTo>
                      <a:pt x="20" y="82"/>
                    </a:lnTo>
                    <a:lnTo>
                      <a:pt x="21" y="75"/>
                    </a:lnTo>
                    <a:lnTo>
                      <a:pt x="21" y="75"/>
                    </a:lnTo>
                    <a:lnTo>
                      <a:pt x="22" y="66"/>
                    </a:lnTo>
                    <a:lnTo>
                      <a:pt x="24" y="58"/>
                    </a:lnTo>
                    <a:lnTo>
                      <a:pt x="30" y="40"/>
                    </a:lnTo>
                    <a:lnTo>
                      <a:pt x="38" y="23"/>
                    </a:lnTo>
                    <a:lnTo>
                      <a:pt x="46" y="7"/>
                    </a:lnTo>
                    <a:lnTo>
                      <a:pt x="46" y="7"/>
                    </a:lnTo>
                    <a:lnTo>
                      <a:pt x="47" y="5"/>
                    </a:lnTo>
                    <a:lnTo>
                      <a:pt x="46" y="3"/>
                    </a:lnTo>
                    <a:lnTo>
                      <a:pt x="46" y="2"/>
                    </a:lnTo>
                    <a:lnTo>
                      <a:pt x="44" y="1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2"/>
                    </a:lnTo>
                    <a:lnTo>
                      <a:pt x="38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28" name="Freeform 856"/>
              <p:cNvSpPr/>
              <p:nvPr/>
            </p:nvSpPr>
            <p:spPr bwMode="auto">
              <a:xfrm>
                <a:off x="2606675" y="1308100"/>
                <a:ext cx="22225" cy="34925"/>
              </a:xfrm>
              <a:custGeom>
                <a:avLst/>
                <a:gdLst/>
                <a:ahLst/>
                <a:cxnLst>
                  <a:cxn ang="0">
                    <a:pos x="33" y="1"/>
                  </a:cxn>
                  <a:cxn ang="0">
                    <a:pos x="33" y="1"/>
                  </a:cxn>
                  <a:cxn ang="0">
                    <a:pos x="27" y="8"/>
                  </a:cxn>
                  <a:cxn ang="0">
                    <a:pos x="22" y="14"/>
                  </a:cxn>
                  <a:cxn ang="0">
                    <a:pos x="13" y="29"/>
                  </a:cxn>
                  <a:cxn ang="0">
                    <a:pos x="6" y="44"/>
                  </a:cxn>
                  <a:cxn ang="0">
                    <a:pos x="0" y="61"/>
                  </a:cxn>
                  <a:cxn ang="0">
                    <a:pos x="0" y="61"/>
                  </a:cxn>
                  <a:cxn ang="0">
                    <a:pos x="0" y="63"/>
                  </a:cxn>
                  <a:cxn ang="0">
                    <a:pos x="0" y="64"/>
                  </a:cxn>
                  <a:cxn ang="0">
                    <a:pos x="2" y="65"/>
                  </a:cxn>
                  <a:cxn ang="0">
                    <a:pos x="3" y="66"/>
                  </a:cxn>
                  <a:cxn ang="0">
                    <a:pos x="5" y="66"/>
                  </a:cxn>
                  <a:cxn ang="0">
                    <a:pos x="6" y="66"/>
                  </a:cxn>
                  <a:cxn ang="0">
                    <a:pos x="8" y="65"/>
                  </a:cxn>
                  <a:cxn ang="0">
                    <a:pos x="9" y="63"/>
                  </a:cxn>
                  <a:cxn ang="0">
                    <a:pos x="9" y="63"/>
                  </a:cxn>
                  <a:cxn ang="0">
                    <a:pos x="14" y="48"/>
                  </a:cxn>
                  <a:cxn ang="0">
                    <a:pos x="21" y="34"/>
                  </a:cxn>
                  <a:cxn ang="0">
                    <a:pos x="30" y="21"/>
                  </a:cxn>
                  <a:cxn ang="0">
                    <a:pos x="34" y="14"/>
                  </a:cxn>
                  <a:cxn ang="0">
                    <a:pos x="39" y="8"/>
                  </a:cxn>
                  <a:cxn ang="0">
                    <a:pos x="39" y="8"/>
                  </a:cxn>
                  <a:cxn ang="0">
                    <a:pos x="40" y="6"/>
                  </a:cxn>
                  <a:cxn ang="0">
                    <a:pos x="41" y="5"/>
                  </a:cxn>
                  <a:cxn ang="0">
                    <a:pos x="40" y="3"/>
                  </a:cxn>
                  <a:cxn ang="0">
                    <a:pos x="39" y="2"/>
                  </a:cxn>
                  <a:cxn ang="0">
                    <a:pos x="38" y="1"/>
                  </a:cxn>
                  <a:cxn ang="0">
                    <a:pos x="36" y="0"/>
                  </a:cxn>
                  <a:cxn ang="0">
                    <a:pos x="34" y="0"/>
                  </a:cxn>
                  <a:cxn ang="0">
                    <a:pos x="33" y="1"/>
                  </a:cxn>
                  <a:cxn ang="0">
                    <a:pos x="33" y="1"/>
                  </a:cxn>
                </a:cxnLst>
                <a:rect l="0" t="0" r="r" b="b"/>
                <a:pathLst>
                  <a:path w="41" h="66">
                    <a:moveTo>
                      <a:pt x="33" y="1"/>
                    </a:moveTo>
                    <a:lnTo>
                      <a:pt x="33" y="1"/>
                    </a:lnTo>
                    <a:lnTo>
                      <a:pt x="27" y="8"/>
                    </a:lnTo>
                    <a:lnTo>
                      <a:pt x="22" y="14"/>
                    </a:lnTo>
                    <a:lnTo>
                      <a:pt x="13" y="29"/>
                    </a:lnTo>
                    <a:lnTo>
                      <a:pt x="6" y="44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63"/>
                    </a:lnTo>
                    <a:lnTo>
                      <a:pt x="0" y="64"/>
                    </a:lnTo>
                    <a:lnTo>
                      <a:pt x="2" y="65"/>
                    </a:lnTo>
                    <a:lnTo>
                      <a:pt x="3" y="66"/>
                    </a:lnTo>
                    <a:lnTo>
                      <a:pt x="5" y="66"/>
                    </a:lnTo>
                    <a:lnTo>
                      <a:pt x="6" y="66"/>
                    </a:lnTo>
                    <a:lnTo>
                      <a:pt x="8" y="65"/>
                    </a:lnTo>
                    <a:lnTo>
                      <a:pt x="9" y="63"/>
                    </a:lnTo>
                    <a:lnTo>
                      <a:pt x="9" y="63"/>
                    </a:lnTo>
                    <a:lnTo>
                      <a:pt x="14" y="48"/>
                    </a:lnTo>
                    <a:lnTo>
                      <a:pt x="21" y="34"/>
                    </a:lnTo>
                    <a:lnTo>
                      <a:pt x="30" y="21"/>
                    </a:lnTo>
                    <a:lnTo>
                      <a:pt x="34" y="14"/>
                    </a:lnTo>
                    <a:lnTo>
                      <a:pt x="39" y="8"/>
                    </a:lnTo>
                    <a:lnTo>
                      <a:pt x="39" y="8"/>
                    </a:lnTo>
                    <a:lnTo>
                      <a:pt x="40" y="6"/>
                    </a:lnTo>
                    <a:lnTo>
                      <a:pt x="41" y="5"/>
                    </a:lnTo>
                    <a:lnTo>
                      <a:pt x="40" y="3"/>
                    </a:lnTo>
                    <a:lnTo>
                      <a:pt x="39" y="2"/>
                    </a:lnTo>
                    <a:lnTo>
                      <a:pt x="38" y="1"/>
                    </a:lnTo>
                    <a:lnTo>
                      <a:pt x="36" y="0"/>
                    </a:lnTo>
                    <a:lnTo>
                      <a:pt x="34" y="0"/>
                    </a:lnTo>
                    <a:lnTo>
                      <a:pt x="33" y="1"/>
                    </a:lnTo>
                    <a:lnTo>
                      <a:pt x="33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29" name="Freeform 857"/>
              <p:cNvSpPr/>
              <p:nvPr/>
            </p:nvSpPr>
            <p:spPr bwMode="auto">
              <a:xfrm>
                <a:off x="2646363" y="1443038"/>
                <a:ext cx="19050" cy="41275"/>
              </a:xfrm>
              <a:custGeom>
                <a:avLst/>
                <a:gdLst/>
                <a:ahLst/>
                <a:cxnLst>
                  <a:cxn ang="0">
                    <a:pos x="26" y="2"/>
                  </a:cxn>
                  <a:cxn ang="0">
                    <a:pos x="26" y="2"/>
                  </a:cxn>
                  <a:cxn ang="0">
                    <a:pos x="18" y="20"/>
                  </a:cxn>
                  <a:cxn ang="0">
                    <a:pos x="9" y="37"/>
                  </a:cxn>
                  <a:cxn ang="0">
                    <a:pos x="6" y="45"/>
                  </a:cxn>
                  <a:cxn ang="0">
                    <a:pos x="3" y="55"/>
                  </a:cxn>
                  <a:cxn ang="0">
                    <a:pos x="1" y="64"/>
                  </a:cxn>
                  <a:cxn ang="0">
                    <a:pos x="0" y="74"/>
                  </a:cxn>
                  <a:cxn ang="0">
                    <a:pos x="0" y="74"/>
                  </a:cxn>
                  <a:cxn ang="0">
                    <a:pos x="1" y="76"/>
                  </a:cxn>
                  <a:cxn ang="0">
                    <a:pos x="2" y="77"/>
                  </a:cxn>
                  <a:cxn ang="0">
                    <a:pos x="3" y="78"/>
                  </a:cxn>
                  <a:cxn ang="0">
                    <a:pos x="5" y="78"/>
                  </a:cxn>
                  <a:cxn ang="0">
                    <a:pos x="7" y="78"/>
                  </a:cxn>
                  <a:cxn ang="0">
                    <a:pos x="8" y="77"/>
                  </a:cxn>
                  <a:cxn ang="0">
                    <a:pos x="9" y="76"/>
                  </a:cxn>
                  <a:cxn ang="0">
                    <a:pos x="10" y="74"/>
                  </a:cxn>
                  <a:cxn ang="0">
                    <a:pos x="10" y="74"/>
                  </a:cxn>
                  <a:cxn ang="0">
                    <a:pos x="10" y="65"/>
                  </a:cxn>
                  <a:cxn ang="0">
                    <a:pos x="12" y="56"/>
                  </a:cxn>
                  <a:cxn ang="0">
                    <a:pos x="16" y="47"/>
                  </a:cxn>
                  <a:cxn ang="0">
                    <a:pos x="19" y="39"/>
                  </a:cxn>
                  <a:cxn ang="0">
                    <a:pos x="26" y="23"/>
                  </a:cxn>
                  <a:cxn ang="0">
                    <a:pos x="34" y="7"/>
                  </a:cxn>
                  <a:cxn ang="0">
                    <a:pos x="34" y="7"/>
                  </a:cxn>
                  <a:cxn ang="0">
                    <a:pos x="35" y="5"/>
                  </a:cxn>
                  <a:cxn ang="0">
                    <a:pos x="35" y="3"/>
                  </a:cxn>
                  <a:cxn ang="0">
                    <a:pos x="34" y="2"/>
                  </a:cxn>
                  <a:cxn ang="0">
                    <a:pos x="32" y="1"/>
                  </a:cxn>
                  <a:cxn ang="0">
                    <a:pos x="31" y="0"/>
                  </a:cxn>
                  <a:cxn ang="0">
                    <a:pos x="29" y="0"/>
                  </a:cxn>
                  <a:cxn ang="0">
                    <a:pos x="28" y="1"/>
                  </a:cxn>
                  <a:cxn ang="0">
                    <a:pos x="26" y="2"/>
                  </a:cxn>
                  <a:cxn ang="0">
                    <a:pos x="26" y="2"/>
                  </a:cxn>
                </a:cxnLst>
                <a:rect l="0" t="0" r="r" b="b"/>
                <a:pathLst>
                  <a:path w="35" h="78">
                    <a:moveTo>
                      <a:pt x="26" y="2"/>
                    </a:moveTo>
                    <a:lnTo>
                      <a:pt x="26" y="2"/>
                    </a:lnTo>
                    <a:lnTo>
                      <a:pt x="18" y="20"/>
                    </a:lnTo>
                    <a:lnTo>
                      <a:pt x="9" y="37"/>
                    </a:lnTo>
                    <a:lnTo>
                      <a:pt x="6" y="45"/>
                    </a:lnTo>
                    <a:lnTo>
                      <a:pt x="3" y="55"/>
                    </a:lnTo>
                    <a:lnTo>
                      <a:pt x="1" y="64"/>
                    </a:lnTo>
                    <a:lnTo>
                      <a:pt x="0" y="74"/>
                    </a:lnTo>
                    <a:lnTo>
                      <a:pt x="0" y="74"/>
                    </a:lnTo>
                    <a:lnTo>
                      <a:pt x="1" y="76"/>
                    </a:lnTo>
                    <a:lnTo>
                      <a:pt x="2" y="77"/>
                    </a:lnTo>
                    <a:lnTo>
                      <a:pt x="3" y="78"/>
                    </a:lnTo>
                    <a:lnTo>
                      <a:pt x="5" y="78"/>
                    </a:lnTo>
                    <a:lnTo>
                      <a:pt x="7" y="78"/>
                    </a:lnTo>
                    <a:lnTo>
                      <a:pt x="8" y="77"/>
                    </a:lnTo>
                    <a:lnTo>
                      <a:pt x="9" y="76"/>
                    </a:lnTo>
                    <a:lnTo>
                      <a:pt x="10" y="74"/>
                    </a:lnTo>
                    <a:lnTo>
                      <a:pt x="10" y="74"/>
                    </a:lnTo>
                    <a:lnTo>
                      <a:pt x="10" y="65"/>
                    </a:lnTo>
                    <a:lnTo>
                      <a:pt x="12" y="56"/>
                    </a:lnTo>
                    <a:lnTo>
                      <a:pt x="16" y="47"/>
                    </a:lnTo>
                    <a:lnTo>
                      <a:pt x="19" y="39"/>
                    </a:lnTo>
                    <a:lnTo>
                      <a:pt x="26" y="23"/>
                    </a:lnTo>
                    <a:lnTo>
                      <a:pt x="34" y="7"/>
                    </a:lnTo>
                    <a:lnTo>
                      <a:pt x="34" y="7"/>
                    </a:lnTo>
                    <a:lnTo>
                      <a:pt x="35" y="5"/>
                    </a:lnTo>
                    <a:lnTo>
                      <a:pt x="35" y="3"/>
                    </a:lnTo>
                    <a:lnTo>
                      <a:pt x="34" y="2"/>
                    </a:lnTo>
                    <a:lnTo>
                      <a:pt x="32" y="1"/>
                    </a:lnTo>
                    <a:lnTo>
                      <a:pt x="31" y="0"/>
                    </a:lnTo>
                    <a:lnTo>
                      <a:pt x="29" y="0"/>
                    </a:lnTo>
                    <a:lnTo>
                      <a:pt x="28" y="1"/>
                    </a:lnTo>
                    <a:lnTo>
                      <a:pt x="26" y="2"/>
                    </a:lnTo>
                    <a:lnTo>
                      <a:pt x="26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30" name="Freeform 858"/>
              <p:cNvSpPr/>
              <p:nvPr/>
            </p:nvSpPr>
            <p:spPr bwMode="auto">
              <a:xfrm>
                <a:off x="2684463" y="1452563"/>
                <a:ext cx="17463" cy="34925"/>
              </a:xfrm>
              <a:custGeom>
                <a:avLst/>
                <a:gdLst/>
                <a:ahLst/>
                <a:cxnLst>
                  <a:cxn ang="0">
                    <a:pos x="26" y="2"/>
                  </a:cxn>
                  <a:cxn ang="0">
                    <a:pos x="26" y="2"/>
                  </a:cxn>
                  <a:cxn ang="0">
                    <a:pos x="17" y="15"/>
                  </a:cxn>
                  <a:cxn ang="0">
                    <a:pos x="9" y="30"/>
                  </a:cxn>
                  <a:cxn ang="0">
                    <a:pos x="5" y="37"/>
                  </a:cxn>
                  <a:cxn ang="0">
                    <a:pos x="2" y="44"/>
                  </a:cxn>
                  <a:cxn ang="0">
                    <a:pos x="1" y="52"/>
                  </a:cxn>
                  <a:cxn ang="0">
                    <a:pos x="0" y="61"/>
                  </a:cxn>
                  <a:cxn ang="0">
                    <a:pos x="0" y="61"/>
                  </a:cxn>
                  <a:cxn ang="0">
                    <a:pos x="0" y="63"/>
                  </a:cxn>
                  <a:cxn ang="0">
                    <a:pos x="1" y="64"/>
                  </a:cxn>
                  <a:cxn ang="0">
                    <a:pos x="2" y="65"/>
                  </a:cxn>
                  <a:cxn ang="0">
                    <a:pos x="4" y="65"/>
                  </a:cxn>
                  <a:cxn ang="0">
                    <a:pos x="7" y="65"/>
                  </a:cxn>
                  <a:cxn ang="0">
                    <a:pos x="8" y="64"/>
                  </a:cxn>
                  <a:cxn ang="0">
                    <a:pos x="9" y="63"/>
                  </a:cxn>
                  <a:cxn ang="0">
                    <a:pos x="10" y="61"/>
                  </a:cxn>
                  <a:cxn ang="0">
                    <a:pos x="10" y="61"/>
                  </a:cxn>
                  <a:cxn ang="0">
                    <a:pos x="11" y="53"/>
                  </a:cxn>
                  <a:cxn ang="0">
                    <a:pos x="12" y="46"/>
                  </a:cxn>
                  <a:cxn ang="0">
                    <a:pos x="15" y="39"/>
                  </a:cxn>
                  <a:cxn ang="0">
                    <a:pos x="18" y="32"/>
                  </a:cxn>
                  <a:cxn ang="0">
                    <a:pos x="26" y="18"/>
                  </a:cxn>
                  <a:cxn ang="0">
                    <a:pos x="34" y="6"/>
                  </a:cxn>
                  <a:cxn ang="0">
                    <a:pos x="34" y="6"/>
                  </a:cxn>
                  <a:cxn ang="0">
                    <a:pos x="34" y="4"/>
                  </a:cxn>
                  <a:cxn ang="0">
                    <a:pos x="34" y="3"/>
                  </a:cxn>
                  <a:cxn ang="0">
                    <a:pos x="34" y="1"/>
                  </a:cxn>
                  <a:cxn ang="0">
                    <a:pos x="32" y="0"/>
                  </a:cxn>
                  <a:cxn ang="0">
                    <a:pos x="31" y="0"/>
                  </a:cxn>
                  <a:cxn ang="0">
                    <a:pos x="29" y="0"/>
                  </a:cxn>
                  <a:cxn ang="0">
                    <a:pos x="27" y="0"/>
                  </a:cxn>
                  <a:cxn ang="0">
                    <a:pos x="26" y="2"/>
                  </a:cxn>
                  <a:cxn ang="0">
                    <a:pos x="26" y="2"/>
                  </a:cxn>
                </a:cxnLst>
                <a:rect l="0" t="0" r="r" b="b"/>
                <a:pathLst>
                  <a:path w="34" h="65">
                    <a:moveTo>
                      <a:pt x="26" y="2"/>
                    </a:moveTo>
                    <a:lnTo>
                      <a:pt x="26" y="2"/>
                    </a:lnTo>
                    <a:lnTo>
                      <a:pt x="17" y="15"/>
                    </a:lnTo>
                    <a:lnTo>
                      <a:pt x="9" y="30"/>
                    </a:lnTo>
                    <a:lnTo>
                      <a:pt x="5" y="37"/>
                    </a:lnTo>
                    <a:lnTo>
                      <a:pt x="2" y="44"/>
                    </a:lnTo>
                    <a:lnTo>
                      <a:pt x="1" y="52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63"/>
                    </a:lnTo>
                    <a:lnTo>
                      <a:pt x="1" y="64"/>
                    </a:lnTo>
                    <a:lnTo>
                      <a:pt x="2" y="65"/>
                    </a:lnTo>
                    <a:lnTo>
                      <a:pt x="4" y="65"/>
                    </a:lnTo>
                    <a:lnTo>
                      <a:pt x="7" y="65"/>
                    </a:lnTo>
                    <a:lnTo>
                      <a:pt x="8" y="64"/>
                    </a:lnTo>
                    <a:lnTo>
                      <a:pt x="9" y="63"/>
                    </a:lnTo>
                    <a:lnTo>
                      <a:pt x="10" y="61"/>
                    </a:lnTo>
                    <a:lnTo>
                      <a:pt x="10" y="61"/>
                    </a:lnTo>
                    <a:lnTo>
                      <a:pt x="11" y="53"/>
                    </a:lnTo>
                    <a:lnTo>
                      <a:pt x="12" y="46"/>
                    </a:lnTo>
                    <a:lnTo>
                      <a:pt x="15" y="39"/>
                    </a:lnTo>
                    <a:lnTo>
                      <a:pt x="18" y="32"/>
                    </a:lnTo>
                    <a:lnTo>
                      <a:pt x="26" y="18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4" y="4"/>
                    </a:lnTo>
                    <a:lnTo>
                      <a:pt x="34" y="3"/>
                    </a:lnTo>
                    <a:lnTo>
                      <a:pt x="34" y="1"/>
                    </a:lnTo>
                    <a:lnTo>
                      <a:pt x="32" y="0"/>
                    </a:lnTo>
                    <a:lnTo>
                      <a:pt x="31" y="0"/>
                    </a:lnTo>
                    <a:lnTo>
                      <a:pt x="29" y="0"/>
                    </a:lnTo>
                    <a:lnTo>
                      <a:pt x="27" y="0"/>
                    </a:lnTo>
                    <a:lnTo>
                      <a:pt x="26" y="2"/>
                    </a:lnTo>
                    <a:lnTo>
                      <a:pt x="26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31" name="Freeform 859"/>
              <p:cNvSpPr/>
              <p:nvPr/>
            </p:nvSpPr>
            <p:spPr bwMode="auto">
              <a:xfrm>
                <a:off x="2724150" y="1473200"/>
                <a:ext cx="4763" cy="11113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17"/>
                  </a:cxn>
                  <a:cxn ang="0">
                    <a:pos x="0" y="17"/>
                  </a:cxn>
                  <a:cxn ang="0">
                    <a:pos x="1" y="19"/>
                  </a:cxn>
                  <a:cxn ang="0">
                    <a:pos x="2" y="20"/>
                  </a:cxn>
                  <a:cxn ang="0">
                    <a:pos x="3" y="21"/>
                  </a:cxn>
                  <a:cxn ang="0">
                    <a:pos x="5" y="21"/>
                  </a:cxn>
                  <a:cxn ang="0">
                    <a:pos x="6" y="21"/>
                  </a:cxn>
                  <a:cxn ang="0">
                    <a:pos x="8" y="20"/>
                  </a:cxn>
                  <a:cxn ang="0">
                    <a:pos x="9" y="19"/>
                  </a:cxn>
                  <a:cxn ang="0">
                    <a:pos x="9" y="17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3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2" y="1"/>
                  </a:cxn>
                  <a:cxn ang="0">
                    <a:pos x="1" y="3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9" h="21">
                    <a:moveTo>
                      <a:pt x="0" y="5"/>
                    </a:moveTo>
                    <a:lnTo>
                      <a:pt x="0" y="17"/>
                    </a:lnTo>
                    <a:lnTo>
                      <a:pt x="0" y="17"/>
                    </a:lnTo>
                    <a:lnTo>
                      <a:pt x="1" y="19"/>
                    </a:lnTo>
                    <a:lnTo>
                      <a:pt x="2" y="20"/>
                    </a:lnTo>
                    <a:lnTo>
                      <a:pt x="3" y="21"/>
                    </a:lnTo>
                    <a:lnTo>
                      <a:pt x="5" y="21"/>
                    </a:lnTo>
                    <a:lnTo>
                      <a:pt x="6" y="21"/>
                    </a:lnTo>
                    <a:lnTo>
                      <a:pt x="8" y="20"/>
                    </a:lnTo>
                    <a:lnTo>
                      <a:pt x="9" y="19"/>
                    </a:lnTo>
                    <a:lnTo>
                      <a:pt x="9" y="17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1" y="3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32" name="Freeform 860"/>
              <p:cNvSpPr/>
              <p:nvPr/>
            </p:nvSpPr>
            <p:spPr bwMode="auto">
              <a:xfrm>
                <a:off x="2386013" y="1473200"/>
                <a:ext cx="15875" cy="47625"/>
              </a:xfrm>
              <a:custGeom>
                <a:avLst/>
                <a:gdLst/>
                <a:ahLst/>
                <a:cxnLst>
                  <a:cxn ang="0">
                    <a:pos x="19" y="5"/>
                  </a:cxn>
                  <a:cxn ang="0">
                    <a:pos x="19" y="5"/>
                  </a:cxn>
                  <a:cxn ang="0">
                    <a:pos x="18" y="15"/>
                  </a:cxn>
                  <a:cxn ang="0">
                    <a:pos x="16" y="26"/>
                  </a:cxn>
                  <a:cxn ang="0">
                    <a:pos x="10" y="45"/>
                  </a:cxn>
                  <a:cxn ang="0">
                    <a:pos x="3" y="66"/>
                  </a:cxn>
                  <a:cxn ang="0">
                    <a:pos x="1" y="76"/>
                  </a:cxn>
                  <a:cxn ang="0">
                    <a:pos x="0" y="87"/>
                  </a:cxn>
                  <a:cxn ang="0">
                    <a:pos x="0" y="87"/>
                  </a:cxn>
                  <a:cxn ang="0">
                    <a:pos x="0" y="89"/>
                  </a:cxn>
                  <a:cxn ang="0">
                    <a:pos x="1" y="91"/>
                  </a:cxn>
                  <a:cxn ang="0">
                    <a:pos x="3" y="91"/>
                  </a:cxn>
                  <a:cxn ang="0">
                    <a:pos x="5" y="92"/>
                  </a:cxn>
                  <a:cxn ang="0">
                    <a:pos x="7" y="91"/>
                  </a:cxn>
                  <a:cxn ang="0">
                    <a:pos x="9" y="91"/>
                  </a:cxn>
                  <a:cxn ang="0">
                    <a:pos x="10" y="89"/>
                  </a:cxn>
                  <a:cxn ang="0">
                    <a:pos x="10" y="87"/>
                  </a:cxn>
                  <a:cxn ang="0">
                    <a:pos x="10" y="87"/>
                  </a:cxn>
                  <a:cxn ang="0">
                    <a:pos x="11" y="76"/>
                  </a:cxn>
                  <a:cxn ang="0">
                    <a:pos x="13" y="66"/>
                  </a:cxn>
                  <a:cxn ang="0">
                    <a:pos x="19" y="45"/>
                  </a:cxn>
                  <a:cxn ang="0">
                    <a:pos x="25" y="26"/>
                  </a:cxn>
                  <a:cxn ang="0">
                    <a:pos x="27" y="15"/>
                  </a:cxn>
                  <a:cxn ang="0">
                    <a:pos x="29" y="5"/>
                  </a:cxn>
                  <a:cxn ang="0">
                    <a:pos x="29" y="5"/>
                  </a:cxn>
                  <a:cxn ang="0">
                    <a:pos x="28" y="3"/>
                  </a:cxn>
                  <a:cxn ang="0">
                    <a:pos x="27" y="1"/>
                  </a:cxn>
                  <a:cxn ang="0">
                    <a:pos x="26" y="0"/>
                  </a:cxn>
                  <a:cxn ang="0">
                    <a:pos x="24" y="0"/>
                  </a:cxn>
                  <a:cxn ang="0">
                    <a:pos x="22" y="0"/>
                  </a:cxn>
                  <a:cxn ang="0">
                    <a:pos x="21" y="1"/>
                  </a:cxn>
                  <a:cxn ang="0">
                    <a:pos x="20" y="3"/>
                  </a:cxn>
                  <a:cxn ang="0">
                    <a:pos x="19" y="5"/>
                  </a:cxn>
                  <a:cxn ang="0">
                    <a:pos x="19" y="5"/>
                  </a:cxn>
                </a:cxnLst>
                <a:rect l="0" t="0" r="r" b="b"/>
                <a:pathLst>
                  <a:path w="29" h="92">
                    <a:moveTo>
                      <a:pt x="19" y="5"/>
                    </a:moveTo>
                    <a:lnTo>
                      <a:pt x="19" y="5"/>
                    </a:lnTo>
                    <a:lnTo>
                      <a:pt x="18" y="15"/>
                    </a:lnTo>
                    <a:lnTo>
                      <a:pt x="16" y="26"/>
                    </a:lnTo>
                    <a:lnTo>
                      <a:pt x="10" y="45"/>
                    </a:lnTo>
                    <a:lnTo>
                      <a:pt x="3" y="66"/>
                    </a:lnTo>
                    <a:lnTo>
                      <a:pt x="1" y="76"/>
                    </a:lnTo>
                    <a:lnTo>
                      <a:pt x="0" y="87"/>
                    </a:lnTo>
                    <a:lnTo>
                      <a:pt x="0" y="87"/>
                    </a:lnTo>
                    <a:lnTo>
                      <a:pt x="0" y="89"/>
                    </a:lnTo>
                    <a:lnTo>
                      <a:pt x="1" y="91"/>
                    </a:lnTo>
                    <a:lnTo>
                      <a:pt x="3" y="91"/>
                    </a:lnTo>
                    <a:lnTo>
                      <a:pt x="5" y="92"/>
                    </a:lnTo>
                    <a:lnTo>
                      <a:pt x="7" y="91"/>
                    </a:lnTo>
                    <a:lnTo>
                      <a:pt x="9" y="91"/>
                    </a:lnTo>
                    <a:lnTo>
                      <a:pt x="10" y="89"/>
                    </a:lnTo>
                    <a:lnTo>
                      <a:pt x="10" y="87"/>
                    </a:lnTo>
                    <a:lnTo>
                      <a:pt x="10" y="87"/>
                    </a:lnTo>
                    <a:lnTo>
                      <a:pt x="11" y="76"/>
                    </a:lnTo>
                    <a:lnTo>
                      <a:pt x="13" y="66"/>
                    </a:lnTo>
                    <a:lnTo>
                      <a:pt x="19" y="45"/>
                    </a:lnTo>
                    <a:lnTo>
                      <a:pt x="25" y="26"/>
                    </a:lnTo>
                    <a:lnTo>
                      <a:pt x="27" y="15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8" y="3"/>
                    </a:lnTo>
                    <a:lnTo>
                      <a:pt x="27" y="1"/>
                    </a:lnTo>
                    <a:lnTo>
                      <a:pt x="26" y="0"/>
                    </a:lnTo>
                    <a:lnTo>
                      <a:pt x="24" y="0"/>
                    </a:lnTo>
                    <a:lnTo>
                      <a:pt x="22" y="0"/>
                    </a:lnTo>
                    <a:lnTo>
                      <a:pt x="21" y="1"/>
                    </a:lnTo>
                    <a:lnTo>
                      <a:pt x="20" y="3"/>
                    </a:lnTo>
                    <a:lnTo>
                      <a:pt x="19" y="5"/>
                    </a:lnTo>
                    <a:lnTo>
                      <a:pt x="19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33" name="Freeform 861"/>
              <p:cNvSpPr/>
              <p:nvPr/>
            </p:nvSpPr>
            <p:spPr bwMode="auto">
              <a:xfrm>
                <a:off x="2422525" y="1492250"/>
                <a:ext cx="12700" cy="31750"/>
              </a:xfrm>
              <a:custGeom>
                <a:avLst/>
                <a:gdLst/>
                <a:ahLst/>
                <a:cxnLst>
                  <a:cxn ang="0">
                    <a:pos x="13" y="3"/>
                  </a:cxn>
                  <a:cxn ang="0">
                    <a:pos x="13" y="3"/>
                  </a:cxn>
                  <a:cxn ang="0">
                    <a:pos x="5" y="29"/>
                  </a:cxn>
                  <a:cxn ang="0">
                    <a:pos x="2" y="41"/>
                  </a:cxn>
                  <a:cxn ang="0">
                    <a:pos x="0" y="55"/>
                  </a:cxn>
                  <a:cxn ang="0">
                    <a:pos x="0" y="55"/>
                  </a:cxn>
                  <a:cxn ang="0">
                    <a:pos x="1" y="57"/>
                  </a:cxn>
                  <a:cxn ang="0">
                    <a:pos x="2" y="59"/>
                  </a:cxn>
                  <a:cxn ang="0">
                    <a:pos x="3" y="59"/>
                  </a:cxn>
                  <a:cxn ang="0">
                    <a:pos x="5" y="60"/>
                  </a:cxn>
                  <a:cxn ang="0">
                    <a:pos x="6" y="59"/>
                  </a:cxn>
                  <a:cxn ang="0">
                    <a:pos x="8" y="59"/>
                  </a:cxn>
                  <a:cxn ang="0">
                    <a:pos x="9" y="57"/>
                  </a:cxn>
                  <a:cxn ang="0">
                    <a:pos x="9" y="55"/>
                  </a:cxn>
                  <a:cxn ang="0">
                    <a:pos x="9" y="55"/>
                  </a:cxn>
                  <a:cxn ang="0">
                    <a:pos x="11" y="42"/>
                  </a:cxn>
                  <a:cxn ang="0">
                    <a:pos x="14" y="30"/>
                  </a:cxn>
                  <a:cxn ang="0">
                    <a:pos x="22" y="6"/>
                  </a:cxn>
                  <a:cxn ang="0">
                    <a:pos x="22" y="6"/>
                  </a:cxn>
                  <a:cxn ang="0">
                    <a:pos x="22" y="4"/>
                  </a:cxn>
                  <a:cxn ang="0">
                    <a:pos x="21" y="2"/>
                  </a:cxn>
                  <a:cxn ang="0">
                    <a:pos x="20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5" y="0"/>
                  </a:cxn>
                  <a:cxn ang="0">
                    <a:pos x="14" y="1"/>
                  </a:cxn>
                  <a:cxn ang="0">
                    <a:pos x="13" y="3"/>
                  </a:cxn>
                  <a:cxn ang="0">
                    <a:pos x="13" y="3"/>
                  </a:cxn>
                </a:cxnLst>
                <a:rect l="0" t="0" r="r" b="b"/>
                <a:pathLst>
                  <a:path w="22" h="60">
                    <a:moveTo>
                      <a:pt x="13" y="3"/>
                    </a:moveTo>
                    <a:lnTo>
                      <a:pt x="13" y="3"/>
                    </a:lnTo>
                    <a:lnTo>
                      <a:pt x="5" y="29"/>
                    </a:lnTo>
                    <a:lnTo>
                      <a:pt x="2" y="41"/>
                    </a:lnTo>
                    <a:lnTo>
                      <a:pt x="0" y="55"/>
                    </a:lnTo>
                    <a:lnTo>
                      <a:pt x="0" y="55"/>
                    </a:lnTo>
                    <a:lnTo>
                      <a:pt x="1" y="57"/>
                    </a:lnTo>
                    <a:lnTo>
                      <a:pt x="2" y="59"/>
                    </a:lnTo>
                    <a:lnTo>
                      <a:pt x="3" y="59"/>
                    </a:lnTo>
                    <a:lnTo>
                      <a:pt x="5" y="60"/>
                    </a:lnTo>
                    <a:lnTo>
                      <a:pt x="6" y="59"/>
                    </a:lnTo>
                    <a:lnTo>
                      <a:pt x="8" y="59"/>
                    </a:lnTo>
                    <a:lnTo>
                      <a:pt x="9" y="57"/>
                    </a:lnTo>
                    <a:lnTo>
                      <a:pt x="9" y="55"/>
                    </a:lnTo>
                    <a:lnTo>
                      <a:pt x="9" y="55"/>
                    </a:lnTo>
                    <a:lnTo>
                      <a:pt x="11" y="42"/>
                    </a:lnTo>
                    <a:lnTo>
                      <a:pt x="14" y="30"/>
                    </a:lnTo>
                    <a:lnTo>
                      <a:pt x="22" y="6"/>
                    </a:lnTo>
                    <a:lnTo>
                      <a:pt x="22" y="6"/>
                    </a:lnTo>
                    <a:lnTo>
                      <a:pt x="22" y="4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4" y="1"/>
                    </a:lnTo>
                    <a:lnTo>
                      <a:pt x="13" y="3"/>
                    </a:lnTo>
                    <a:lnTo>
                      <a:pt x="13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34" name="Freeform 862"/>
              <p:cNvSpPr/>
              <p:nvPr/>
            </p:nvSpPr>
            <p:spPr bwMode="auto">
              <a:xfrm>
                <a:off x="2322513" y="1298575"/>
                <a:ext cx="19050" cy="47625"/>
              </a:xfrm>
              <a:custGeom>
                <a:avLst/>
                <a:gdLst/>
                <a:ahLst/>
                <a:cxnLst>
                  <a:cxn ang="0">
                    <a:pos x="24" y="4"/>
                  </a:cxn>
                  <a:cxn ang="0">
                    <a:pos x="24" y="4"/>
                  </a:cxn>
                  <a:cxn ang="0">
                    <a:pos x="23" y="16"/>
                  </a:cxn>
                  <a:cxn ang="0">
                    <a:pos x="20" y="26"/>
                  </a:cxn>
                  <a:cxn ang="0">
                    <a:pos x="16" y="35"/>
                  </a:cxn>
                  <a:cxn ang="0">
                    <a:pos x="12" y="46"/>
                  </a:cxn>
                  <a:cxn ang="0">
                    <a:pos x="7" y="55"/>
                  </a:cxn>
                  <a:cxn ang="0">
                    <a:pos x="4" y="65"/>
                  </a:cxn>
                  <a:cxn ang="0">
                    <a:pos x="1" y="76"/>
                  </a:cxn>
                  <a:cxn ang="0">
                    <a:pos x="0" y="87"/>
                  </a:cxn>
                  <a:cxn ang="0">
                    <a:pos x="0" y="87"/>
                  </a:cxn>
                  <a:cxn ang="0">
                    <a:pos x="0" y="89"/>
                  </a:cxn>
                  <a:cxn ang="0">
                    <a:pos x="1" y="90"/>
                  </a:cxn>
                  <a:cxn ang="0">
                    <a:pos x="2" y="91"/>
                  </a:cxn>
                  <a:cxn ang="0">
                    <a:pos x="4" y="91"/>
                  </a:cxn>
                  <a:cxn ang="0">
                    <a:pos x="6" y="91"/>
                  </a:cxn>
                  <a:cxn ang="0">
                    <a:pos x="7" y="90"/>
                  </a:cxn>
                  <a:cxn ang="0">
                    <a:pos x="8" y="89"/>
                  </a:cxn>
                  <a:cxn ang="0">
                    <a:pos x="9" y="87"/>
                  </a:cxn>
                  <a:cxn ang="0">
                    <a:pos x="9" y="87"/>
                  </a:cxn>
                  <a:cxn ang="0">
                    <a:pos x="10" y="76"/>
                  </a:cxn>
                  <a:cxn ang="0">
                    <a:pos x="13" y="65"/>
                  </a:cxn>
                  <a:cxn ang="0">
                    <a:pos x="17" y="55"/>
                  </a:cxn>
                  <a:cxn ang="0">
                    <a:pos x="21" y="46"/>
                  </a:cxn>
                  <a:cxn ang="0">
                    <a:pos x="25" y="35"/>
                  </a:cxn>
                  <a:cxn ang="0">
                    <a:pos x="30" y="26"/>
                  </a:cxn>
                  <a:cxn ang="0">
                    <a:pos x="33" y="16"/>
                  </a:cxn>
                  <a:cxn ang="0">
                    <a:pos x="34" y="4"/>
                  </a:cxn>
                  <a:cxn ang="0">
                    <a:pos x="34" y="4"/>
                  </a:cxn>
                  <a:cxn ang="0">
                    <a:pos x="34" y="2"/>
                  </a:cxn>
                  <a:cxn ang="0">
                    <a:pos x="33" y="1"/>
                  </a:cxn>
                  <a:cxn ang="0">
                    <a:pos x="32" y="0"/>
                  </a:cxn>
                  <a:cxn ang="0">
                    <a:pos x="30" y="0"/>
                  </a:cxn>
                  <a:cxn ang="0">
                    <a:pos x="27" y="0"/>
                  </a:cxn>
                  <a:cxn ang="0">
                    <a:pos x="26" y="1"/>
                  </a:cxn>
                  <a:cxn ang="0">
                    <a:pos x="25" y="2"/>
                  </a:cxn>
                  <a:cxn ang="0">
                    <a:pos x="24" y="4"/>
                  </a:cxn>
                  <a:cxn ang="0">
                    <a:pos x="24" y="4"/>
                  </a:cxn>
                </a:cxnLst>
                <a:rect l="0" t="0" r="r" b="b"/>
                <a:pathLst>
                  <a:path w="34" h="91">
                    <a:moveTo>
                      <a:pt x="24" y="4"/>
                    </a:moveTo>
                    <a:lnTo>
                      <a:pt x="24" y="4"/>
                    </a:lnTo>
                    <a:lnTo>
                      <a:pt x="23" y="16"/>
                    </a:lnTo>
                    <a:lnTo>
                      <a:pt x="20" y="26"/>
                    </a:lnTo>
                    <a:lnTo>
                      <a:pt x="16" y="35"/>
                    </a:lnTo>
                    <a:lnTo>
                      <a:pt x="12" y="46"/>
                    </a:lnTo>
                    <a:lnTo>
                      <a:pt x="7" y="55"/>
                    </a:lnTo>
                    <a:lnTo>
                      <a:pt x="4" y="65"/>
                    </a:lnTo>
                    <a:lnTo>
                      <a:pt x="1" y="76"/>
                    </a:lnTo>
                    <a:lnTo>
                      <a:pt x="0" y="87"/>
                    </a:lnTo>
                    <a:lnTo>
                      <a:pt x="0" y="87"/>
                    </a:lnTo>
                    <a:lnTo>
                      <a:pt x="0" y="89"/>
                    </a:lnTo>
                    <a:lnTo>
                      <a:pt x="1" y="90"/>
                    </a:lnTo>
                    <a:lnTo>
                      <a:pt x="2" y="91"/>
                    </a:lnTo>
                    <a:lnTo>
                      <a:pt x="4" y="91"/>
                    </a:lnTo>
                    <a:lnTo>
                      <a:pt x="6" y="91"/>
                    </a:lnTo>
                    <a:lnTo>
                      <a:pt x="7" y="90"/>
                    </a:lnTo>
                    <a:lnTo>
                      <a:pt x="8" y="89"/>
                    </a:lnTo>
                    <a:lnTo>
                      <a:pt x="9" y="87"/>
                    </a:lnTo>
                    <a:lnTo>
                      <a:pt x="9" y="87"/>
                    </a:lnTo>
                    <a:lnTo>
                      <a:pt x="10" y="76"/>
                    </a:lnTo>
                    <a:lnTo>
                      <a:pt x="13" y="65"/>
                    </a:lnTo>
                    <a:lnTo>
                      <a:pt x="17" y="55"/>
                    </a:lnTo>
                    <a:lnTo>
                      <a:pt x="21" y="46"/>
                    </a:lnTo>
                    <a:lnTo>
                      <a:pt x="25" y="35"/>
                    </a:lnTo>
                    <a:lnTo>
                      <a:pt x="30" y="26"/>
                    </a:lnTo>
                    <a:lnTo>
                      <a:pt x="33" y="16"/>
                    </a:lnTo>
                    <a:lnTo>
                      <a:pt x="34" y="4"/>
                    </a:lnTo>
                    <a:lnTo>
                      <a:pt x="34" y="4"/>
                    </a:lnTo>
                    <a:lnTo>
                      <a:pt x="34" y="2"/>
                    </a:lnTo>
                    <a:lnTo>
                      <a:pt x="33" y="1"/>
                    </a:lnTo>
                    <a:lnTo>
                      <a:pt x="32" y="0"/>
                    </a:lnTo>
                    <a:lnTo>
                      <a:pt x="30" y="0"/>
                    </a:lnTo>
                    <a:lnTo>
                      <a:pt x="27" y="0"/>
                    </a:lnTo>
                    <a:lnTo>
                      <a:pt x="26" y="1"/>
                    </a:lnTo>
                    <a:lnTo>
                      <a:pt x="25" y="2"/>
                    </a:lnTo>
                    <a:lnTo>
                      <a:pt x="24" y="4"/>
                    </a:lnTo>
                    <a:lnTo>
                      <a:pt x="24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35" name="Freeform 863"/>
              <p:cNvSpPr/>
              <p:nvPr/>
            </p:nvSpPr>
            <p:spPr bwMode="auto">
              <a:xfrm>
                <a:off x="2355850" y="1304925"/>
                <a:ext cx="22225" cy="34925"/>
              </a:xfrm>
              <a:custGeom>
                <a:avLst/>
                <a:gdLst/>
                <a:ahLst/>
                <a:cxnLst>
                  <a:cxn ang="0">
                    <a:pos x="32" y="2"/>
                  </a:cxn>
                  <a:cxn ang="0">
                    <a:pos x="32" y="2"/>
                  </a:cxn>
                  <a:cxn ang="0">
                    <a:pos x="21" y="16"/>
                  </a:cxn>
                  <a:cxn ang="0">
                    <a:pos x="11" y="30"/>
                  </a:cxn>
                  <a:cxn ang="0">
                    <a:pos x="7" y="37"/>
                  </a:cxn>
                  <a:cxn ang="0">
                    <a:pos x="4" y="45"/>
                  </a:cxn>
                  <a:cxn ang="0">
                    <a:pos x="1" y="52"/>
                  </a:cxn>
                  <a:cxn ang="0">
                    <a:pos x="0" y="62"/>
                  </a:cxn>
                  <a:cxn ang="0">
                    <a:pos x="0" y="62"/>
                  </a:cxn>
                  <a:cxn ang="0">
                    <a:pos x="0" y="64"/>
                  </a:cxn>
                  <a:cxn ang="0">
                    <a:pos x="1" y="65"/>
                  </a:cxn>
                  <a:cxn ang="0">
                    <a:pos x="3" y="66"/>
                  </a:cxn>
                  <a:cxn ang="0">
                    <a:pos x="4" y="66"/>
                  </a:cxn>
                  <a:cxn ang="0">
                    <a:pos x="6" y="66"/>
                  </a:cxn>
                  <a:cxn ang="0">
                    <a:pos x="7" y="65"/>
                  </a:cxn>
                  <a:cxn ang="0">
                    <a:pos x="9" y="64"/>
                  </a:cxn>
                  <a:cxn ang="0">
                    <a:pos x="9" y="62"/>
                  </a:cxn>
                  <a:cxn ang="0">
                    <a:pos x="9" y="62"/>
                  </a:cxn>
                  <a:cxn ang="0">
                    <a:pos x="10" y="53"/>
                  </a:cxn>
                  <a:cxn ang="0">
                    <a:pos x="13" y="46"/>
                  </a:cxn>
                  <a:cxn ang="0">
                    <a:pos x="16" y="39"/>
                  </a:cxn>
                  <a:cxn ang="0">
                    <a:pos x="20" y="33"/>
                  </a:cxn>
                  <a:cxn ang="0">
                    <a:pos x="31" y="19"/>
                  </a:cxn>
                  <a:cxn ang="0">
                    <a:pos x="40" y="7"/>
                  </a:cxn>
                  <a:cxn ang="0">
                    <a:pos x="40" y="7"/>
                  </a:cxn>
                  <a:cxn ang="0">
                    <a:pos x="41" y="5"/>
                  </a:cxn>
                  <a:cxn ang="0">
                    <a:pos x="41" y="3"/>
                  </a:cxn>
                  <a:cxn ang="0">
                    <a:pos x="40" y="2"/>
                  </a:cxn>
                  <a:cxn ang="0">
                    <a:pos x="39" y="1"/>
                  </a:cxn>
                  <a:cxn ang="0">
                    <a:pos x="37" y="0"/>
                  </a:cxn>
                  <a:cxn ang="0">
                    <a:pos x="35" y="0"/>
                  </a:cxn>
                  <a:cxn ang="0">
                    <a:pos x="34" y="1"/>
                  </a:cxn>
                  <a:cxn ang="0">
                    <a:pos x="32" y="2"/>
                  </a:cxn>
                  <a:cxn ang="0">
                    <a:pos x="32" y="2"/>
                  </a:cxn>
                </a:cxnLst>
                <a:rect l="0" t="0" r="r" b="b"/>
                <a:pathLst>
                  <a:path w="41" h="66">
                    <a:moveTo>
                      <a:pt x="32" y="2"/>
                    </a:moveTo>
                    <a:lnTo>
                      <a:pt x="32" y="2"/>
                    </a:lnTo>
                    <a:lnTo>
                      <a:pt x="21" y="16"/>
                    </a:lnTo>
                    <a:lnTo>
                      <a:pt x="11" y="30"/>
                    </a:lnTo>
                    <a:lnTo>
                      <a:pt x="7" y="37"/>
                    </a:lnTo>
                    <a:lnTo>
                      <a:pt x="4" y="45"/>
                    </a:lnTo>
                    <a:lnTo>
                      <a:pt x="1" y="52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0" y="64"/>
                    </a:lnTo>
                    <a:lnTo>
                      <a:pt x="1" y="65"/>
                    </a:lnTo>
                    <a:lnTo>
                      <a:pt x="3" y="66"/>
                    </a:lnTo>
                    <a:lnTo>
                      <a:pt x="4" y="66"/>
                    </a:lnTo>
                    <a:lnTo>
                      <a:pt x="6" y="66"/>
                    </a:lnTo>
                    <a:lnTo>
                      <a:pt x="7" y="65"/>
                    </a:lnTo>
                    <a:lnTo>
                      <a:pt x="9" y="64"/>
                    </a:lnTo>
                    <a:lnTo>
                      <a:pt x="9" y="62"/>
                    </a:lnTo>
                    <a:lnTo>
                      <a:pt x="9" y="62"/>
                    </a:lnTo>
                    <a:lnTo>
                      <a:pt x="10" y="53"/>
                    </a:lnTo>
                    <a:lnTo>
                      <a:pt x="13" y="46"/>
                    </a:lnTo>
                    <a:lnTo>
                      <a:pt x="16" y="39"/>
                    </a:lnTo>
                    <a:lnTo>
                      <a:pt x="20" y="33"/>
                    </a:lnTo>
                    <a:lnTo>
                      <a:pt x="31" y="19"/>
                    </a:lnTo>
                    <a:lnTo>
                      <a:pt x="40" y="7"/>
                    </a:lnTo>
                    <a:lnTo>
                      <a:pt x="40" y="7"/>
                    </a:lnTo>
                    <a:lnTo>
                      <a:pt x="41" y="5"/>
                    </a:lnTo>
                    <a:lnTo>
                      <a:pt x="41" y="3"/>
                    </a:lnTo>
                    <a:lnTo>
                      <a:pt x="40" y="2"/>
                    </a:lnTo>
                    <a:lnTo>
                      <a:pt x="39" y="1"/>
                    </a:lnTo>
                    <a:lnTo>
                      <a:pt x="37" y="0"/>
                    </a:lnTo>
                    <a:lnTo>
                      <a:pt x="35" y="0"/>
                    </a:lnTo>
                    <a:lnTo>
                      <a:pt x="34" y="1"/>
                    </a:lnTo>
                    <a:lnTo>
                      <a:pt x="32" y="2"/>
                    </a:lnTo>
                    <a:lnTo>
                      <a:pt x="32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36" name="Freeform 864"/>
              <p:cNvSpPr/>
              <p:nvPr/>
            </p:nvSpPr>
            <p:spPr bwMode="auto">
              <a:xfrm>
                <a:off x="2382838" y="1314450"/>
                <a:ext cx="22225" cy="42863"/>
              </a:xfrm>
              <a:custGeom>
                <a:avLst/>
                <a:gdLst/>
                <a:ahLst/>
                <a:cxnLst>
                  <a:cxn ang="0">
                    <a:pos x="40" y="4"/>
                  </a:cxn>
                  <a:cxn ang="0">
                    <a:pos x="40" y="4"/>
                  </a:cxn>
                  <a:cxn ang="0">
                    <a:pos x="40" y="2"/>
                  </a:cxn>
                  <a:cxn ang="0">
                    <a:pos x="39" y="1"/>
                  </a:cxn>
                  <a:cxn ang="0">
                    <a:pos x="37" y="0"/>
                  </a:cxn>
                  <a:cxn ang="0">
                    <a:pos x="35" y="1"/>
                  </a:cxn>
                  <a:cxn ang="0">
                    <a:pos x="32" y="3"/>
                  </a:cxn>
                  <a:cxn ang="0">
                    <a:pos x="32" y="4"/>
                  </a:cxn>
                  <a:cxn ang="0">
                    <a:pos x="32" y="6"/>
                  </a:cxn>
                  <a:cxn ang="0">
                    <a:pos x="32" y="6"/>
                  </a:cxn>
                  <a:cxn ang="0">
                    <a:pos x="32" y="12"/>
                  </a:cxn>
                  <a:cxn ang="0">
                    <a:pos x="31" y="18"/>
                  </a:cxn>
                  <a:cxn ang="0">
                    <a:pos x="29" y="22"/>
                  </a:cxn>
                  <a:cxn ang="0">
                    <a:pos x="27" y="27"/>
                  </a:cxn>
                  <a:cxn ang="0">
                    <a:pos x="20" y="36"/>
                  </a:cxn>
                  <a:cxn ang="0">
                    <a:pos x="14" y="45"/>
                  </a:cxn>
                  <a:cxn ang="0">
                    <a:pos x="14" y="45"/>
                  </a:cxn>
                  <a:cxn ang="0">
                    <a:pos x="8" y="52"/>
                  </a:cxn>
                  <a:cxn ang="0">
                    <a:pos x="4" y="59"/>
                  </a:cxn>
                  <a:cxn ang="0">
                    <a:pos x="1" y="66"/>
                  </a:cxn>
                  <a:cxn ang="0">
                    <a:pos x="0" y="75"/>
                  </a:cxn>
                  <a:cxn ang="0">
                    <a:pos x="0" y="75"/>
                  </a:cxn>
                  <a:cxn ang="0">
                    <a:pos x="0" y="77"/>
                  </a:cxn>
                  <a:cxn ang="0">
                    <a:pos x="1" y="79"/>
                  </a:cxn>
                  <a:cxn ang="0">
                    <a:pos x="3" y="79"/>
                  </a:cxn>
                  <a:cxn ang="0">
                    <a:pos x="4" y="80"/>
                  </a:cxn>
                  <a:cxn ang="0">
                    <a:pos x="6" y="79"/>
                  </a:cxn>
                  <a:cxn ang="0">
                    <a:pos x="7" y="79"/>
                  </a:cxn>
                  <a:cxn ang="0">
                    <a:pos x="9" y="77"/>
                  </a:cxn>
                  <a:cxn ang="0">
                    <a:pos x="9" y="75"/>
                  </a:cxn>
                  <a:cxn ang="0">
                    <a:pos x="9" y="75"/>
                  </a:cxn>
                  <a:cxn ang="0">
                    <a:pos x="11" y="69"/>
                  </a:cxn>
                  <a:cxn ang="0">
                    <a:pos x="12" y="65"/>
                  </a:cxn>
                  <a:cxn ang="0">
                    <a:pos x="16" y="56"/>
                  </a:cxn>
                  <a:cxn ang="0">
                    <a:pos x="22" y="49"/>
                  </a:cxn>
                  <a:cxn ang="0">
                    <a:pos x="28" y="41"/>
                  </a:cxn>
                  <a:cxn ang="0">
                    <a:pos x="34" y="32"/>
                  </a:cxn>
                  <a:cxn ang="0">
                    <a:pos x="38" y="24"/>
                  </a:cxn>
                  <a:cxn ang="0">
                    <a:pos x="40" y="20"/>
                  </a:cxn>
                  <a:cxn ang="0">
                    <a:pos x="42" y="15"/>
                  </a:cxn>
                  <a:cxn ang="0">
                    <a:pos x="42" y="10"/>
                  </a:cxn>
                  <a:cxn ang="0">
                    <a:pos x="40" y="4"/>
                  </a:cxn>
                  <a:cxn ang="0">
                    <a:pos x="40" y="4"/>
                  </a:cxn>
                </a:cxnLst>
                <a:rect l="0" t="0" r="r" b="b"/>
                <a:pathLst>
                  <a:path w="42" h="80">
                    <a:moveTo>
                      <a:pt x="40" y="4"/>
                    </a:moveTo>
                    <a:lnTo>
                      <a:pt x="40" y="4"/>
                    </a:lnTo>
                    <a:lnTo>
                      <a:pt x="40" y="2"/>
                    </a:lnTo>
                    <a:lnTo>
                      <a:pt x="39" y="1"/>
                    </a:lnTo>
                    <a:lnTo>
                      <a:pt x="37" y="0"/>
                    </a:lnTo>
                    <a:lnTo>
                      <a:pt x="35" y="1"/>
                    </a:lnTo>
                    <a:lnTo>
                      <a:pt x="32" y="3"/>
                    </a:lnTo>
                    <a:lnTo>
                      <a:pt x="32" y="4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32" y="12"/>
                    </a:lnTo>
                    <a:lnTo>
                      <a:pt x="31" y="18"/>
                    </a:lnTo>
                    <a:lnTo>
                      <a:pt x="29" y="22"/>
                    </a:lnTo>
                    <a:lnTo>
                      <a:pt x="27" y="27"/>
                    </a:lnTo>
                    <a:lnTo>
                      <a:pt x="20" y="36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8" y="52"/>
                    </a:lnTo>
                    <a:lnTo>
                      <a:pt x="4" y="59"/>
                    </a:lnTo>
                    <a:lnTo>
                      <a:pt x="1" y="66"/>
                    </a:lnTo>
                    <a:lnTo>
                      <a:pt x="0" y="75"/>
                    </a:lnTo>
                    <a:lnTo>
                      <a:pt x="0" y="75"/>
                    </a:lnTo>
                    <a:lnTo>
                      <a:pt x="0" y="77"/>
                    </a:lnTo>
                    <a:lnTo>
                      <a:pt x="1" y="79"/>
                    </a:lnTo>
                    <a:lnTo>
                      <a:pt x="3" y="79"/>
                    </a:lnTo>
                    <a:lnTo>
                      <a:pt x="4" y="80"/>
                    </a:lnTo>
                    <a:lnTo>
                      <a:pt x="6" y="79"/>
                    </a:lnTo>
                    <a:lnTo>
                      <a:pt x="7" y="79"/>
                    </a:lnTo>
                    <a:lnTo>
                      <a:pt x="9" y="77"/>
                    </a:lnTo>
                    <a:lnTo>
                      <a:pt x="9" y="75"/>
                    </a:lnTo>
                    <a:lnTo>
                      <a:pt x="9" y="75"/>
                    </a:lnTo>
                    <a:lnTo>
                      <a:pt x="11" y="69"/>
                    </a:lnTo>
                    <a:lnTo>
                      <a:pt x="12" y="65"/>
                    </a:lnTo>
                    <a:lnTo>
                      <a:pt x="16" y="56"/>
                    </a:lnTo>
                    <a:lnTo>
                      <a:pt x="22" y="49"/>
                    </a:lnTo>
                    <a:lnTo>
                      <a:pt x="28" y="41"/>
                    </a:lnTo>
                    <a:lnTo>
                      <a:pt x="34" y="32"/>
                    </a:lnTo>
                    <a:lnTo>
                      <a:pt x="38" y="24"/>
                    </a:lnTo>
                    <a:lnTo>
                      <a:pt x="40" y="20"/>
                    </a:lnTo>
                    <a:lnTo>
                      <a:pt x="42" y="15"/>
                    </a:lnTo>
                    <a:lnTo>
                      <a:pt x="42" y="10"/>
                    </a:lnTo>
                    <a:lnTo>
                      <a:pt x="40" y="4"/>
                    </a:lnTo>
                    <a:lnTo>
                      <a:pt x="4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37" name="Freeform 865"/>
              <p:cNvSpPr>
                <a:spLocks noEditPoints="1"/>
              </p:cNvSpPr>
              <p:nvPr/>
            </p:nvSpPr>
            <p:spPr bwMode="auto">
              <a:xfrm>
                <a:off x="2159000" y="1141413"/>
                <a:ext cx="739775" cy="723900"/>
              </a:xfrm>
              <a:custGeom>
                <a:avLst/>
                <a:gdLst/>
                <a:ahLst/>
                <a:cxnLst>
                  <a:cxn ang="0">
                    <a:pos x="761" y="1352"/>
                  </a:cxn>
                  <a:cxn ang="0">
                    <a:pos x="683" y="1296"/>
                  </a:cxn>
                  <a:cxn ang="0">
                    <a:pos x="639" y="1242"/>
                  </a:cxn>
                  <a:cxn ang="0">
                    <a:pos x="406" y="1019"/>
                  </a:cxn>
                  <a:cxn ang="0">
                    <a:pos x="260" y="865"/>
                  </a:cxn>
                  <a:cxn ang="0">
                    <a:pos x="75" y="672"/>
                  </a:cxn>
                  <a:cxn ang="0">
                    <a:pos x="27" y="609"/>
                  </a:cxn>
                  <a:cxn ang="0">
                    <a:pos x="0" y="518"/>
                  </a:cxn>
                  <a:cxn ang="0">
                    <a:pos x="17" y="455"/>
                  </a:cxn>
                  <a:cxn ang="0">
                    <a:pos x="61" y="408"/>
                  </a:cxn>
                  <a:cxn ang="0">
                    <a:pos x="168" y="302"/>
                  </a:cxn>
                  <a:cxn ang="0">
                    <a:pos x="410" y="87"/>
                  </a:cxn>
                  <a:cxn ang="0">
                    <a:pos x="502" y="26"/>
                  </a:cxn>
                  <a:cxn ang="0">
                    <a:pos x="539" y="10"/>
                  </a:cxn>
                  <a:cxn ang="0">
                    <a:pos x="629" y="2"/>
                  </a:cxn>
                  <a:cxn ang="0">
                    <a:pos x="689" y="28"/>
                  </a:cxn>
                  <a:cxn ang="0">
                    <a:pos x="702" y="36"/>
                  </a:cxn>
                  <a:cxn ang="0">
                    <a:pos x="755" y="111"/>
                  </a:cxn>
                  <a:cxn ang="0">
                    <a:pos x="937" y="297"/>
                  </a:cxn>
                  <a:cxn ang="0">
                    <a:pos x="1223" y="573"/>
                  </a:cxn>
                  <a:cxn ang="0">
                    <a:pos x="1358" y="690"/>
                  </a:cxn>
                  <a:cxn ang="0">
                    <a:pos x="1386" y="724"/>
                  </a:cxn>
                  <a:cxn ang="0">
                    <a:pos x="1395" y="808"/>
                  </a:cxn>
                  <a:cxn ang="0">
                    <a:pos x="1359" y="882"/>
                  </a:cxn>
                  <a:cxn ang="0">
                    <a:pos x="1337" y="913"/>
                  </a:cxn>
                  <a:cxn ang="0">
                    <a:pos x="1217" y="1073"/>
                  </a:cxn>
                  <a:cxn ang="0">
                    <a:pos x="1134" y="1163"/>
                  </a:cxn>
                  <a:cxn ang="0">
                    <a:pos x="1026" y="1243"/>
                  </a:cxn>
                  <a:cxn ang="0">
                    <a:pos x="1018" y="1257"/>
                  </a:cxn>
                  <a:cxn ang="0">
                    <a:pos x="997" y="1285"/>
                  </a:cxn>
                  <a:cxn ang="0">
                    <a:pos x="980" y="1304"/>
                  </a:cxn>
                  <a:cxn ang="0">
                    <a:pos x="937" y="1331"/>
                  </a:cxn>
                  <a:cxn ang="0">
                    <a:pos x="850" y="1366"/>
                  </a:cxn>
                  <a:cxn ang="0">
                    <a:pos x="601" y="41"/>
                  </a:cxn>
                  <a:cxn ang="0">
                    <a:pos x="532" y="57"/>
                  </a:cxn>
                  <a:cxn ang="0">
                    <a:pos x="355" y="185"/>
                  </a:cxn>
                  <a:cxn ang="0">
                    <a:pos x="95" y="433"/>
                  </a:cxn>
                  <a:cxn ang="0">
                    <a:pos x="82" y="444"/>
                  </a:cxn>
                  <a:cxn ang="0">
                    <a:pos x="49" y="479"/>
                  </a:cxn>
                  <a:cxn ang="0">
                    <a:pos x="41" y="529"/>
                  </a:cxn>
                  <a:cxn ang="0">
                    <a:pos x="66" y="595"/>
                  </a:cxn>
                  <a:cxn ang="0">
                    <a:pos x="127" y="658"/>
                  </a:cxn>
                  <a:cxn ang="0">
                    <a:pos x="136" y="677"/>
                  </a:cxn>
                  <a:cxn ang="0">
                    <a:pos x="390" y="944"/>
                  </a:cxn>
                  <a:cxn ang="0">
                    <a:pos x="574" y="1119"/>
                  </a:cxn>
                  <a:cxn ang="0">
                    <a:pos x="714" y="1263"/>
                  </a:cxn>
                  <a:cxn ang="0">
                    <a:pos x="748" y="1294"/>
                  </a:cxn>
                  <a:cxn ang="0">
                    <a:pos x="829" y="1321"/>
                  </a:cxn>
                  <a:cxn ang="0">
                    <a:pos x="918" y="1290"/>
                  </a:cxn>
                  <a:cxn ang="0">
                    <a:pos x="991" y="1224"/>
                  </a:cxn>
                  <a:cxn ang="0">
                    <a:pos x="1081" y="1153"/>
                  </a:cxn>
                  <a:cxn ang="0">
                    <a:pos x="1195" y="1033"/>
                  </a:cxn>
                  <a:cxn ang="0">
                    <a:pos x="1286" y="908"/>
                  </a:cxn>
                  <a:cxn ang="0">
                    <a:pos x="1295" y="888"/>
                  </a:cxn>
                  <a:cxn ang="0">
                    <a:pos x="1336" y="843"/>
                  </a:cxn>
                  <a:cxn ang="0">
                    <a:pos x="1358" y="782"/>
                  </a:cxn>
                  <a:cxn ang="0">
                    <a:pos x="1344" y="735"/>
                  </a:cxn>
                  <a:cxn ang="0">
                    <a:pos x="1233" y="639"/>
                  </a:cxn>
                  <a:cxn ang="0">
                    <a:pos x="949" y="365"/>
                  </a:cxn>
                  <a:cxn ang="0">
                    <a:pos x="782" y="204"/>
                  </a:cxn>
                  <a:cxn ang="0">
                    <a:pos x="676" y="75"/>
                  </a:cxn>
                  <a:cxn ang="0">
                    <a:pos x="649" y="52"/>
                  </a:cxn>
                  <a:cxn ang="0">
                    <a:pos x="601" y="41"/>
                  </a:cxn>
                </a:cxnLst>
                <a:rect l="0" t="0" r="r" b="b"/>
                <a:pathLst>
                  <a:path w="1398" h="1368">
                    <a:moveTo>
                      <a:pt x="829" y="1368"/>
                    </a:moveTo>
                    <a:lnTo>
                      <a:pt x="829" y="1368"/>
                    </a:lnTo>
                    <a:lnTo>
                      <a:pt x="813" y="1367"/>
                    </a:lnTo>
                    <a:lnTo>
                      <a:pt x="796" y="1364"/>
                    </a:lnTo>
                    <a:lnTo>
                      <a:pt x="779" y="1359"/>
                    </a:lnTo>
                    <a:lnTo>
                      <a:pt x="761" y="1352"/>
                    </a:lnTo>
                    <a:lnTo>
                      <a:pt x="743" y="1343"/>
                    </a:lnTo>
                    <a:lnTo>
                      <a:pt x="726" y="1330"/>
                    </a:lnTo>
                    <a:lnTo>
                      <a:pt x="707" y="1317"/>
                    </a:lnTo>
                    <a:lnTo>
                      <a:pt x="688" y="1300"/>
                    </a:lnTo>
                    <a:lnTo>
                      <a:pt x="688" y="1300"/>
                    </a:lnTo>
                    <a:lnTo>
                      <a:pt x="683" y="1296"/>
                    </a:lnTo>
                    <a:lnTo>
                      <a:pt x="681" y="1291"/>
                    </a:lnTo>
                    <a:lnTo>
                      <a:pt x="681" y="1288"/>
                    </a:lnTo>
                    <a:lnTo>
                      <a:pt x="679" y="1286"/>
                    </a:lnTo>
                    <a:lnTo>
                      <a:pt x="679" y="1286"/>
                    </a:lnTo>
                    <a:lnTo>
                      <a:pt x="659" y="1264"/>
                    </a:lnTo>
                    <a:lnTo>
                      <a:pt x="639" y="1242"/>
                    </a:lnTo>
                    <a:lnTo>
                      <a:pt x="597" y="1201"/>
                    </a:lnTo>
                    <a:lnTo>
                      <a:pt x="554" y="1161"/>
                    </a:lnTo>
                    <a:lnTo>
                      <a:pt x="512" y="1122"/>
                    </a:lnTo>
                    <a:lnTo>
                      <a:pt x="512" y="1122"/>
                    </a:lnTo>
                    <a:lnTo>
                      <a:pt x="441" y="1054"/>
                    </a:lnTo>
                    <a:lnTo>
                      <a:pt x="406" y="1019"/>
                    </a:lnTo>
                    <a:lnTo>
                      <a:pt x="372" y="984"/>
                    </a:lnTo>
                    <a:lnTo>
                      <a:pt x="372" y="984"/>
                    </a:lnTo>
                    <a:lnTo>
                      <a:pt x="322" y="930"/>
                    </a:lnTo>
                    <a:lnTo>
                      <a:pt x="318" y="926"/>
                    </a:lnTo>
                    <a:lnTo>
                      <a:pt x="318" y="926"/>
                    </a:lnTo>
                    <a:lnTo>
                      <a:pt x="260" y="865"/>
                    </a:lnTo>
                    <a:lnTo>
                      <a:pt x="201" y="803"/>
                    </a:lnTo>
                    <a:lnTo>
                      <a:pt x="142" y="742"/>
                    </a:lnTo>
                    <a:lnTo>
                      <a:pt x="81" y="683"/>
                    </a:lnTo>
                    <a:lnTo>
                      <a:pt x="81" y="683"/>
                    </a:lnTo>
                    <a:lnTo>
                      <a:pt x="77" y="677"/>
                    </a:lnTo>
                    <a:lnTo>
                      <a:pt x="75" y="672"/>
                    </a:lnTo>
                    <a:lnTo>
                      <a:pt x="74" y="669"/>
                    </a:lnTo>
                    <a:lnTo>
                      <a:pt x="72" y="666"/>
                    </a:lnTo>
                    <a:lnTo>
                      <a:pt x="72" y="666"/>
                    </a:lnTo>
                    <a:lnTo>
                      <a:pt x="54" y="647"/>
                    </a:lnTo>
                    <a:lnTo>
                      <a:pt x="40" y="629"/>
                    </a:lnTo>
                    <a:lnTo>
                      <a:pt x="27" y="609"/>
                    </a:lnTo>
                    <a:lnTo>
                      <a:pt x="16" y="589"/>
                    </a:lnTo>
                    <a:lnTo>
                      <a:pt x="9" y="569"/>
                    </a:lnTo>
                    <a:lnTo>
                      <a:pt x="3" y="548"/>
                    </a:lnTo>
                    <a:lnTo>
                      <a:pt x="2" y="538"/>
                    </a:lnTo>
                    <a:lnTo>
                      <a:pt x="1" y="528"/>
                    </a:lnTo>
                    <a:lnTo>
                      <a:pt x="0" y="518"/>
                    </a:lnTo>
                    <a:lnTo>
                      <a:pt x="1" y="508"/>
                    </a:lnTo>
                    <a:lnTo>
                      <a:pt x="1" y="508"/>
                    </a:lnTo>
                    <a:lnTo>
                      <a:pt x="2" y="495"/>
                    </a:lnTo>
                    <a:lnTo>
                      <a:pt x="6" y="480"/>
                    </a:lnTo>
                    <a:lnTo>
                      <a:pt x="10" y="468"/>
                    </a:lnTo>
                    <a:lnTo>
                      <a:pt x="17" y="455"/>
                    </a:lnTo>
                    <a:lnTo>
                      <a:pt x="24" y="443"/>
                    </a:lnTo>
                    <a:lnTo>
                      <a:pt x="34" y="432"/>
                    </a:lnTo>
                    <a:lnTo>
                      <a:pt x="45" y="421"/>
                    </a:lnTo>
                    <a:lnTo>
                      <a:pt x="58" y="411"/>
                    </a:lnTo>
                    <a:lnTo>
                      <a:pt x="60" y="410"/>
                    </a:lnTo>
                    <a:lnTo>
                      <a:pt x="61" y="408"/>
                    </a:lnTo>
                    <a:lnTo>
                      <a:pt x="61" y="408"/>
                    </a:lnTo>
                    <a:lnTo>
                      <a:pt x="65" y="403"/>
                    </a:lnTo>
                    <a:lnTo>
                      <a:pt x="65" y="403"/>
                    </a:lnTo>
                    <a:lnTo>
                      <a:pt x="116" y="353"/>
                    </a:lnTo>
                    <a:lnTo>
                      <a:pt x="168" y="303"/>
                    </a:lnTo>
                    <a:lnTo>
                      <a:pt x="168" y="302"/>
                    </a:lnTo>
                    <a:lnTo>
                      <a:pt x="168" y="302"/>
                    </a:lnTo>
                    <a:lnTo>
                      <a:pt x="246" y="228"/>
                    </a:lnTo>
                    <a:lnTo>
                      <a:pt x="286" y="191"/>
                    </a:lnTo>
                    <a:lnTo>
                      <a:pt x="326" y="155"/>
                    </a:lnTo>
                    <a:lnTo>
                      <a:pt x="367" y="120"/>
                    </a:lnTo>
                    <a:lnTo>
                      <a:pt x="410" y="87"/>
                    </a:lnTo>
                    <a:lnTo>
                      <a:pt x="432" y="71"/>
                    </a:lnTo>
                    <a:lnTo>
                      <a:pt x="454" y="56"/>
                    </a:lnTo>
                    <a:lnTo>
                      <a:pt x="477" y="40"/>
                    </a:lnTo>
                    <a:lnTo>
                      <a:pt x="500" y="27"/>
                    </a:lnTo>
                    <a:lnTo>
                      <a:pt x="501" y="26"/>
                    </a:lnTo>
                    <a:lnTo>
                      <a:pt x="502" y="26"/>
                    </a:lnTo>
                    <a:lnTo>
                      <a:pt x="502" y="26"/>
                    </a:lnTo>
                    <a:lnTo>
                      <a:pt x="508" y="21"/>
                    </a:lnTo>
                    <a:lnTo>
                      <a:pt x="508" y="21"/>
                    </a:lnTo>
                    <a:lnTo>
                      <a:pt x="515" y="18"/>
                    </a:lnTo>
                    <a:lnTo>
                      <a:pt x="515" y="18"/>
                    </a:lnTo>
                    <a:lnTo>
                      <a:pt x="539" y="10"/>
                    </a:lnTo>
                    <a:lnTo>
                      <a:pt x="562" y="5"/>
                    </a:lnTo>
                    <a:lnTo>
                      <a:pt x="583" y="1"/>
                    </a:lnTo>
                    <a:lnTo>
                      <a:pt x="605" y="0"/>
                    </a:lnTo>
                    <a:lnTo>
                      <a:pt x="605" y="0"/>
                    </a:lnTo>
                    <a:lnTo>
                      <a:pt x="617" y="0"/>
                    </a:lnTo>
                    <a:lnTo>
                      <a:pt x="629" y="2"/>
                    </a:lnTo>
                    <a:lnTo>
                      <a:pt x="640" y="4"/>
                    </a:lnTo>
                    <a:lnTo>
                      <a:pt x="650" y="7"/>
                    </a:lnTo>
                    <a:lnTo>
                      <a:pt x="661" y="11"/>
                    </a:lnTo>
                    <a:lnTo>
                      <a:pt x="671" y="15"/>
                    </a:lnTo>
                    <a:lnTo>
                      <a:pt x="679" y="21"/>
                    </a:lnTo>
                    <a:lnTo>
                      <a:pt x="689" y="28"/>
                    </a:lnTo>
                    <a:lnTo>
                      <a:pt x="691" y="30"/>
                    </a:lnTo>
                    <a:lnTo>
                      <a:pt x="693" y="31"/>
                    </a:lnTo>
                    <a:lnTo>
                      <a:pt x="693" y="31"/>
                    </a:lnTo>
                    <a:lnTo>
                      <a:pt x="697" y="32"/>
                    </a:lnTo>
                    <a:lnTo>
                      <a:pt x="700" y="34"/>
                    </a:lnTo>
                    <a:lnTo>
                      <a:pt x="702" y="36"/>
                    </a:lnTo>
                    <a:lnTo>
                      <a:pt x="705" y="40"/>
                    </a:lnTo>
                    <a:lnTo>
                      <a:pt x="705" y="40"/>
                    </a:lnTo>
                    <a:lnTo>
                      <a:pt x="717" y="58"/>
                    </a:lnTo>
                    <a:lnTo>
                      <a:pt x="729" y="76"/>
                    </a:lnTo>
                    <a:lnTo>
                      <a:pt x="741" y="94"/>
                    </a:lnTo>
                    <a:lnTo>
                      <a:pt x="755" y="111"/>
                    </a:lnTo>
                    <a:lnTo>
                      <a:pt x="783" y="144"/>
                    </a:lnTo>
                    <a:lnTo>
                      <a:pt x="812" y="176"/>
                    </a:lnTo>
                    <a:lnTo>
                      <a:pt x="842" y="208"/>
                    </a:lnTo>
                    <a:lnTo>
                      <a:pt x="874" y="238"/>
                    </a:lnTo>
                    <a:lnTo>
                      <a:pt x="937" y="297"/>
                    </a:lnTo>
                    <a:lnTo>
                      <a:pt x="937" y="297"/>
                    </a:lnTo>
                    <a:lnTo>
                      <a:pt x="983" y="341"/>
                    </a:lnTo>
                    <a:lnTo>
                      <a:pt x="1030" y="385"/>
                    </a:lnTo>
                    <a:lnTo>
                      <a:pt x="1030" y="385"/>
                    </a:lnTo>
                    <a:lnTo>
                      <a:pt x="1103" y="458"/>
                    </a:lnTo>
                    <a:lnTo>
                      <a:pt x="1182" y="535"/>
                    </a:lnTo>
                    <a:lnTo>
                      <a:pt x="1223" y="573"/>
                    </a:lnTo>
                    <a:lnTo>
                      <a:pt x="1265" y="612"/>
                    </a:lnTo>
                    <a:lnTo>
                      <a:pt x="1307" y="650"/>
                    </a:lnTo>
                    <a:lnTo>
                      <a:pt x="1351" y="688"/>
                    </a:lnTo>
                    <a:lnTo>
                      <a:pt x="1354" y="690"/>
                    </a:lnTo>
                    <a:lnTo>
                      <a:pt x="1358" y="690"/>
                    </a:lnTo>
                    <a:lnTo>
                      <a:pt x="1358" y="690"/>
                    </a:lnTo>
                    <a:lnTo>
                      <a:pt x="1361" y="691"/>
                    </a:lnTo>
                    <a:lnTo>
                      <a:pt x="1363" y="692"/>
                    </a:lnTo>
                    <a:lnTo>
                      <a:pt x="1368" y="697"/>
                    </a:lnTo>
                    <a:lnTo>
                      <a:pt x="1368" y="697"/>
                    </a:lnTo>
                    <a:lnTo>
                      <a:pt x="1379" y="710"/>
                    </a:lnTo>
                    <a:lnTo>
                      <a:pt x="1386" y="724"/>
                    </a:lnTo>
                    <a:lnTo>
                      <a:pt x="1392" y="738"/>
                    </a:lnTo>
                    <a:lnTo>
                      <a:pt x="1395" y="752"/>
                    </a:lnTo>
                    <a:lnTo>
                      <a:pt x="1398" y="766"/>
                    </a:lnTo>
                    <a:lnTo>
                      <a:pt x="1398" y="780"/>
                    </a:lnTo>
                    <a:lnTo>
                      <a:pt x="1397" y="794"/>
                    </a:lnTo>
                    <a:lnTo>
                      <a:pt x="1395" y="808"/>
                    </a:lnTo>
                    <a:lnTo>
                      <a:pt x="1391" y="821"/>
                    </a:lnTo>
                    <a:lnTo>
                      <a:pt x="1387" y="833"/>
                    </a:lnTo>
                    <a:lnTo>
                      <a:pt x="1381" y="847"/>
                    </a:lnTo>
                    <a:lnTo>
                      <a:pt x="1375" y="859"/>
                    </a:lnTo>
                    <a:lnTo>
                      <a:pt x="1367" y="871"/>
                    </a:lnTo>
                    <a:lnTo>
                      <a:pt x="1359" y="882"/>
                    </a:lnTo>
                    <a:lnTo>
                      <a:pt x="1351" y="892"/>
                    </a:lnTo>
                    <a:lnTo>
                      <a:pt x="1341" y="902"/>
                    </a:lnTo>
                    <a:lnTo>
                      <a:pt x="1339" y="905"/>
                    </a:lnTo>
                    <a:lnTo>
                      <a:pt x="1338" y="909"/>
                    </a:lnTo>
                    <a:lnTo>
                      <a:pt x="1338" y="909"/>
                    </a:lnTo>
                    <a:lnTo>
                      <a:pt x="1337" y="913"/>
                    </a:lnTo>
                    <a:lnTo>
                      <a:pt x="1334" y="917"/>
                    </a:lnTo>
                    <a:lnTo>
                      <a:pt x="1334" y="917"/>
                    </a:lnTo>
                    <a:lnTo>
                      <a:pt x="1287" y="981"/>
                    </a:lnTo>
                    <a:lnTo>
                      <a:pt x="1287" y="981"/>
                    </a:lnTo>
                    <a:lnTo>
                      <a:pt x="1253" y="1028"/>
                    </a:lnTo>
                    <a:lnTo>
                      <a:pt x="1217" y="1073"/>
                    </a:lnTo>
                    <a:lnTo>
                      <a:pt x="1200" y="1095"/>
                    </a:lnTo>
                    <a:lnTo>
                      <a:pt x="1181" y="1115"/>
                    </a:lnTo>
                    <a:lnTo>
                      <a:pt x="1162" y="1136"/>
                    </a:lnTo>
                    <a:lnTo>
                      <a:pt x="1141" y="1156"/>
                    </a:lnTo>
                    <a:lnTo>
                      <a:pt x="1141" y="1156"/>
                    </a:lnTo>
                    <a:lnTo>
                      <a:pt x="1134" y="1163"/>
                    </a:lnTo>
                    <a:lnTo>
                      <a:pt x="1122" y="1171"/>
                    </a:lnTo>
                    <a:lnTo>
                      <a:pt x="1096" y="1191"/>
                    </a:lnTo>
                    <a:lnTo>
                      <a:pt x="1096" y="1191"/>
                    </a:lnTo>
                    <a:lnTo>
                      <a:pt x="1059" y="1217"/>
                    </a:lnTo>
                    <a:lnTo>
                      <a:pt x="1042" y="1231"/>
                    </a:lnTo>
                    <a:lnTo>
                      <a:pt x="1026" y="1243"/>
                    </a:lnTo>
                    <a:lnTo>
                      <a:pt x="1024" y="1246"/>
                    </a:lnTo>
                    <a:lnTo>
                      <a:pt x="1023" y="1249"/>
                    </a:lnTo>
                    <a:lnTo>
                      <a:pt x="1023" y="1249"/>
                    </a:lnTo>
                    <a:lnTo>
                      <a:pt x="1021" y="1253"/>
                    </a:lnTo>
                    <a:lnTo>
                      <a:pt x="1018" y="1257"/>
                    </a:lnTo>
                    <a:lnTo>
                      <a:pt x="1018" y="1257"/>
                    </a:lnTo>
                    <a:lnTo>
                      <a:pt x="1002" y="1275"/>
                    </a:lnTo>
                    <a:lnTo>
                      <a:pt x="999" y="1278"/>
                    </a:lnTo>
                    <a:lnTo>
                      <a:pt x="999" y="1281"/>
                    </a:lnTo>
                    <a:lnTo>
                      <a:pt x="999" y="1281"/>
                    </a:lnTo>
                    <a:lnTo>
                      <a:pt x="997" y="1285"/>
                    </a:lnTo>
                    <a:lnTo>
                      <a:pt x="997" y="1285"/>
                    </a:lnTo>
                    <a:lnTo>
                      <a:pt x="996" y="1290"/>
                    </a:lnTo>
                    <a:lnTo>
                      <a:pt x="994" y="1295"/>
                    </a:lnTo>
                    <a:lnTo>
                      <a:pt x="991" y="1298"/>
                    </a:lnTo>
                    <a:lnTo>
                      <a:pt x="988" y="1301"/>
                    </a:lnTo>
                    <a:lnTo>
                      <a:pt x="984" y="1303"/>
                    </a:lnTo>
                    <a:lnTo>
                      <a:pt x="980" y="1304"/>
                    </a:lnTo>
                    <a:lnTo>
                      <a:pt x="974" y="1305"/>
                    </a:lnTo>
                    <a:lnTo>
                      <a:pt x="969" y="1305"/>
                    </a:lnTo>
                    <a:lnTo>
                      <a:pt x="965" y="1309"/>
                    </a:lnTo>
                    <a:lnTo>
                      <a:pt x="965" y="1309"/>
                    </a:lnTo>
                    <a:lnTo>
                      <a:pt x="951" y="1321"/>
                    </a:lnTo>
                    <a:lnTo>
                      <a:pt x="937" y="1331"/>
                    </a:lnTo>
                    <a:lnTo>
                      <a:pt x="922" y="1341"/>
                    </a:lnTo>
                    <a:lnTo>
                      <a:pt x="908" y="1348"/>
                    </a:lnTo>
                    <a:lnTo>
                      <a:pt x="893" y="1355"/>
                    </a:lnTo>
                    <a:lnTo>
                      <a:pt x="879" y="1360"/>
                    </a:lnTo>
                    <a:lnTo>
                      <a:pt x="864" y="1364"/>
                    </a:lnTo>
                    <a:lnTo>
                      <a:pt x="850" y="1366"/>
                    </a:lnTo>
                    <a:lnTo>
                      <a:pt x="850" y="1366"/>
                    </a:lnTo>
                    <a:lnTo>
                      <a:pt x="839" y="1367"/>
                    </a:lnTo>
                    <a:lnTo>
                      <a:pt x="829" y="1368"/>
                    </a:lnTo>
                    <a:lnTo>
                      <a:pt x="829" y="1368"/>
                    </a:lnTo>
                    <a:close/>
                    <a:moveTo>
                      <a:pt x="601" y="41"/>
                    </a:moveTo>
                    <a:lnTo>
                      <a:pt x="601" y="41"/>
                    </a:lnTo>
                    <a:lnTo>
                      <a:pt x="591" y="41"/>
                    </a:lnTo>
                    <a:lnTo>
                      <a:pt x="581" y="42"/>
                    </a:lnTo>
                    <a:lnTo>
                      <a:pt x="563" y="46"/>
                    </a:lnTo>
                    <a:lnTo>
                      <a:pt x="545" y="51"/>
                    </a:lnTo>
                    <a:lnTo>
                      <a:pt x="532" y="57"/>
                    </a:lnTo>
                    <a:lnTo>
                      <a:pt x="532" y="57"/>
                    </a:lnTo>
                    <a:lnTo>
                      <a:pt x="508" y="71"/>
                    </a:lnTo>
                    <a:lnTo>
                      <a:pt x="485" y="86"/>
                    </a:lnTo>
                    <a:lnTo>
                      <a:pt x="462" y="101"/>
                    </a:lnTo>
                    <a:lnTo>
                      <a:pt x="440" y="117"/>
                    </a:lnTo>
                    <a:lnTo>
                      <a:pt x="396" y="150"/>
                    </a:lnTo>
                    <a:lnTo>
                      <a:pt x="355" y="185"/>
                    </a:lnTo>
                    <a:lnTo>
                      <a:pt x="315" y="221"/>
                    </a:lnTo>
                    <a:lnTo>
                      <a:pt x="275" y="258"/>
                    </a:lnTo>
                    <a:lnTo>
                      <a:pt x="198" y="332"/>
                    </a:lnTo>
                    <a:lnTo>
                      <a:pt x="198" y="332"/>
                    </a:lnTo>
                    <a:lnTo>
                      <a:pt x="147" y="383"/>
                    </a:lnTo>
                    <a:lnTo>
                      <a:pt x="95" y="433"/>
                    </a:lnTo>
                    <a:lnTo>
                      <a:pt x="95" y="433"/>
                    </a:lnTo>
                    <a:lnTo>
                      <a:pt x="90" y="436"/>
                    </a:lnTo>
                    <a:lnTo>
                      <a:pt x="86" y="438"/>
                    </a:lnTo>
                    <a:lnTo>
                      <a:pt x="84" y="441"/>
                    </a:lnTo>
                    <a:lnTo>
                      <a:pt x="84" y="441"/>
                    </a:lnTo>
                    <a:lnTo>
                      <a:pt x="82" y="444"/>
                    </a:lnTo>
                    <a:lnTo>
                      <a:pt x="78" y="447"/>
                    </a:lnTo>
                    <a:lnTo>
                      <a:pt x="78" y="447"/>
                    </a:lnTo>
                    <a:lnTo>
                      <a:pt x="69" y="454"/>
                    </a:lnTo>
                    <a:lnTo>
                      <a:pt x="62" y="463"/>
                    </a:lnTo>
                    <a:lnTo>
                      <a:pt x="55" y="471"/>
                    </a:lnTo>
                    <a:lnTo>
                      <a:pt x="49" y="479"/>
                    </a:lnTo>
                    <a:lnTo>
                      <a:pt x="45" y="488"/>
                    </a:lnTo>
                    <a:lnTo>
                      <a:pt x="42" y="498"/>
                    </a:lnTo>
                    <a:lnTo>
                      <a:pt x="41" y="508"/>
                    </a:lnTo>
                    <a:lnTo>
                      <a:pt x="40" y="519"/>
                    </a:lnTo>
                    <a:lnTo>
                      <a:pt x="40" y="519"/>
                    </a:lnTo>
                    <a:lnTo>
                      <a:pt x="41" y="529"/>
                    </a:lnTo>
                    <a:lnTo>
                      <a:pt x="42" y="538"/>
                    </a:lnTo>
                    <a:lnTo>
                      <a:pt x="44" y="548"/>
                    </a:lnTo>
                    <a:lnTo>
                      <a:pt x="47" y="558"/>
                    </a:lnTo>
                    <a:lnTo>
                      <a:pt x="51" y="567"/>
                    </a:lnTo>
                    <a:lnTo>
                      <a:pt x="55" y="576"/>
                    </a:lnTo>
                    <a:lnTo>
                      <a:pt x="66" y="595"/>
                    </a:lnTo>
                    <a:lnTo>
                      <a:pt x="78" y="612"/>
                    </a:lnTo>
                    <a:lnTo>
                      <a:pt x="93" y="629"/>
                    </a:lnTo>
                    <a:lnTo>
                      <a:pt x="107" y="642"/>
                    </a:lnTo>
                    <a:lnTo>
                      <a:pt x="123" y="655"/>
                    </a:lnTo>
                    <a:lnTo>
                      <a:pt x="123" y="655"/>
                    </a:lnTo>
                    <a:lnTo>
                      <a:pt x="127" y="658"/>
                    </a:lnTo>
                    <a:lnTo>
                      <a:pt x="129" y="662"/>
                    </a:lnTo>
                    <a:lnTo>
                      <a:pt x="131" y="666"/>
                    </a:lnTo>
                    <a:lnTo>
                      <a:pt x="132" y="670"/>
                    </a:lnTo>
                    <a:lnTo>
                      <a:pt x="133" y="674"/>
                    </a:lnTo>
                    <a:lnTo>
                      <a:pt x="136" y="677"/>
                    </a:lnTo>
                    <a:lnTo>
                      <a:pt x="136" y="677"/>
                    </a:lnTo>
                    <a:lnTo>
                      <a:pt x="172" y="715"/>
                    </a:lnTo>
                    <a:lnTo>
                      <a:pt x="207" y="752"/>
                    </a:lnTo>
                    <a:lnTo>
                      <a:pt x="278" y="825"/>
                    </a:lnTo>
                    <a:lnTo>
                      <a:pt x="278" y="825"/>
                    </a:lnTo>
                    <a:lnTo>
                      <a:pt x="352" y="905"/>
                    </a:lnTo>
                    <a:lnTo>
                      <a:pt x="390" y="944"/>
                    </a:lnTo>
                    <a:lnTo>
                      <a:pt x="428" y="982"/>
                    </a:lnTo>
                    <a:lnTo>
                      <a:pt x="428" y="982"/>
                    </a:lnTo>
                    <a:lnTo>
                      <a:pt x="478" y="1030"/>
                    </a:lnTo>
                    <a:lnTo>
                      <a:pt x="526" y="1075"/>
                    </a:lnTo>
                    <a:lnTo>
                      <a:pt x="526" y="1075"/>
                    </a:lnTo>
                    <a:lnTo>
                      <a:pt x="574" y="1119"/>
                    </a:lnTo>
                    <a:lnTo>
                      <a:pt x="622" y="1165"/>
                    </a:lnTo>
                    <a:lnTo>
                      <a:pt x="668" y="1211"/>
                    </a:lnTo>
                    <a:lnTo>
                      <a:pt x="690" y="1235"/>
                    </a:lnTo>
                    <a:lnTo>
                      <a:pt x="712" y="1259"/>
                    </a:lnTo>
                    <a:lnTo>
                      <a:pt x="712" y="1259"/>
                    </a:lnTo>
                    <a:lnTo>
                      <a:pt x="714" y="1263"/>
                    </a:lnTo>
                    <a:lnTo>
                      <a:pt x="717" y="1267"/>
                    </a:lnTo>
                    <a:lnTo>
                      <a:pt x="718" y="1271"/>
                    </a:lnTo>
                    <a:lnTo>
                      <a:pt x="721" y="1273"/>
                    </a:lnTo>
                    <a:lnTo>
                      <a:pt x="721" y="1273"/>
                    </a:lnTo>
                    <a:lnTo>
                      <a:pt x="734" y="1285"/>
                    </a:lnTo>
                    <a:lnTo>
                      <a:pt x="748" y="1294"/>
                    </a:lnTo>
                    <a:lnTo>
                      <a:pt x="761" y="1302"/>
                    </a:lnTo>
                    <a:lnTo>
                      <a:pt x="774" y="1310"/>
                    </a:lnTo>
                    <a:lnTo>
                      <a:pt x="789" y="1315"/>
                    </a:lnTo>
                    <a:lnTo>
                      <a:pt x="802" y="1318"/>
                    </a:lnTo>
                    <a:lnTo>
                      <a:pt x="816" y="1320"/>
                    </a:lnTo>
                    <a:lnTo>
                      <a:pt x="829" y="1321"/>
                    </a:lnTo>
                    <a:lnTo>
                      <a:pt x="829" y="1321"/>
                    </a:lnTo>
                    <a:lnTo>
                      <a:pt x="847" y="1320"/>
                    </a:lnTo>
                    <a:lnTo>
                      <a:pt x="864" y="1316"/>
                    </a:lnTo>
                    <a:lnTo>
                      <a:pt x="882" y="1310"/>
                    </a:lnTo>
                    <a:lnTo>
                      <a:pt x="899" y="1301"/>
                    </a:lnTo>
                    <a:lnTo>
                      <a:pt x="918" y="1290"/>
                    </a:lnTo>
                    <a:lnTo>
                      <a:pt x="937" y="1277"/>
                    </a:lnTo>
                    <a:lnTo>
                      <a:pt x="955" y="1260"/>
                    </a:lnTo>
                    <a:lnTo>
                      <a:pt x="975" y="1241"/>
                    </a:lnTo>
                    <a:lnTo>
                      <a:pt x="975" y="1241"/>
                    </a:lnTo>
                    <a:lnTo>
                      <a:pt x="983" y="1232"/>
                    </a:lnTo>
                    <a:lnTo>
                      <a:pt x="991" y="1224"/>
                    </a:lnTo>
                    <a:lnTo>
                      <a:pt x="1010" y="1207"/>
                    </a:lnTo>
                    <a:lnTo>
                      <a:pt x="1030" y="1192"/>
                    </a:lnTo>
                    <a:lnTo>
                      <a:pt x="1049" y="1176"/>
                    </a:lnTo>
                    <a:lnTo>
                      <a:pt x="1049" y="1176"/>
                    </a:lnTo>
                    <a:lnTo>
                      <a:pt x="1067" y="1164"/>
                    </a:lnTo>
                    <a:lnTo>
                      <a:pt x="1081" y="1153"/>
                    </a:lnTo>
                    <a:lnTo>
                      <a:pt x="1081" y="1153"/>
                    </a:lnTo>
                    <a:lnTo>
                      <a:pt x="1107" y="1130"/>
                    </a:lnTo>
                    <a:lnTo>
                      <a:pt x="1131" y="1107"/>
                    </a:lnTo>
                    <a:lnTo>
                      <a:pt x="1153" y="1083"/>
                    </a:lnTo>
                    <a:lnTo>
                      <a:pt x="1174" y="1059"/>
                    </a:lnTo>
                    <a:lnTo>
                      <a:pt x="1195" y="1033"/>
                    </a:lnTo>
                    <a:lnTo>
                      <a:pt x="1215" y="1007"/>
                    </a:lnTo>
                    <a:lnTo>
                      <a:pt x="1254" y="955"/>
                    </a:lnTo>
                    <a:lnTo>
                      <a:pt x="1254" y="955"/>
                    </a:lnTo>
                    <a:lnTo>
                      <a:pt x="1284" y="916"/>
                    </a:lnTo>
                    <a:lnTo>
                      <a:pt x="1286" y="912"/>
                    </a:lnTo>
                    <a:lnTo>
                      <a:pt x="1286" y="908"/>
                    </a:lnTo>
                    <a:lnTo>
                      <a:pt x="1286" y="908"/>
                    </a:lnTo>
                    <a:lnTo>
                      <a:pt x="1286" y="903"/>
                    </a:lnTo>
                    <a:lnTo>
                      <a:pt x="1288" y="897"/>
                    </a:lnTo>
                    <a:lnTo>
                      <a:pt x="1291" y="892"/>
                    </a:lnTo>
                    <a:lnTo>
                      <a:pt x="1295" y="888"/>
                    </a:lnTo>
                    <a:lnTo>
                      <a:pt x="1295" y="888"/>
                    </a:lnTo>
                    <a:lnTo>
                      <a:pt x="1302" y="883"/>
                    </a:lnTo>
                    <a:lnTo>
                      <a:pt x="1309" y="876"/>
                    </a:lnTo>
                    <a:lnTo>
                      <a:pt x="1317" y="868"/>
                    </a:lnTo>
                    <a:lnTo>
                      <a:pt x="1324" y="860"/>
                    </a:lnTo>
                    <a:lnTo>
                      <a:pt x="1330" y="852"/>
                    </a:lnTo>
                    <a:lnTo>
                      <a:pt x="1336" y="843"/>
                    </a:lnTo>
                    <a:lnTo>
                      <a:pt x="1341" y="833"/>
                    </a:lnTo>
                    <a:lnTo>
                      <a:pt x="1347" y="823"/>
                    </a:lnTo>
                    <a:lnTo>
                      <a:pt x="1351" y="813"/>
                    </a:lnTo>
                    <a:lnTo>
                      <a:pt x="1354" y="802"/>
                    </a:lnTo>
                    <a:lnTo>
                      <a:pt x="1356" y="792"/>
                    </a:lnTo>
                    <a:lnTo>
                      <a:pt x="1358" y="782"/>
                    </a:lnTo>
                    <a:lnTo>
                      <a:pt x="1357" y="771"/>
                    </a:lnTo>
                    <a:lnTo>
                      <a:pt x="1356" y="760"/>
                    </a:lnTo>
                    <a:lnTo>
                      <a:pt x="1353" y="751"/>
                    </a:lnTo>
                    <a:lnTo>
                      <a:pt x="1349" y="740"/>
                    </a:lnTo>
                    <a:lnTo>
                      <a:pt x="1347" y="737"/>
                    </a:lnTo>
                    <a:lnTo>
                      <a:pt x="1344" y="735"/>
                    </a:lnTo>
                    <a:lnTo>
                      <a:pt x="1344" y="735"/>
                    </a:lnTo>
                    <a:lnTo>
                      <a:pt x="1338" y="732"/>
                    </a:lnTo>
                    <a:lnTo>
                      <a:pt x="1338" y="732"/>
                    </a:lnTo>
                    <a:lnTo>
                      <a:pt x="1303" y="702"/>
                    </a:lnTo>
                    <a:lnTo>
                      <a:pt x="1268" y="671"/>
                    </a:lnTo>
                    <a:lnTo>
                      <a:pt x="1233" y="639"/>
                    </a:lnTo>
                    <a:lnTo>
                      <a:pt x="1199" y="607"/>
                    </a:lnTo>
                    <a:lnTo>
                      <a:pt x="1131" y="542"/>
                    </a:lnTo>
                    <a:lnTo>
                      <a:pt x="1065" y="478"/>
                    </a:lnTo>
                    <a:lnTo>
                      <a:pt x="1065" y="478"/>
                    </a:lnTo>
                    <a:lnTo>
                      <a:pt x="1008" y="421"/>
                    </a:lnTo>
                    <a:lnTo>
                      <a:pt x="949" y="365"/>
                    </a:lnTo>
                    <a:lnTo>
                      <a:pt x="949" y="365"/>
                    </a:lnTo>
                    <a:lnTo>
                      <a:pt x="898" y="318"/>
                    </a:lnTo>
                    <a:lnTo>
                      <a:pt x="898" y="318"/>
                    </a:lnTo>
                    <a:lnTo>
                      <a:pt x="839" y="262"/>
                    </a:lnTo>
                    <a:lnTo>
                      <a:pt x="811" y="234"/>
                    </a:lnTo>
                    <a:lnTo>
                      <a:pt x="782" y="204"/>
                    </a:lnTo>
                    <a:lnTo>
                      <a:pt x="755" y="174"/>
                    </a:lnTo>
                    <a:lnTo>
                      <a:pt x="728" y="144"/>
                    </a:lnTo>
                    <a:lnTo>
                      <a:pt x="703" y="112"/>
                    </a:lnTo>
                    <a:lnTo>
                      <a:pt x="680" y="78"/>
                    </a:lnTo>
                    <a:lnTo>
                      <a:pt x="678" y="76"/>
                    </a:lnTo>
                    <a:lnTo>
                      <a:pt x="676" y="75"/>
                    </a:lnTo>
                    <a:lnTo>
                      <a:pt x="676" y="75"/>
                    </a:lnTo>
                    <a:lnTo>
                      <a:pt x="672" y="71"/>
                    </a:lnTo>
                    <a:lnTo>
                      <a:pt x="672" y="71"/>
                    </a:lnTo>
                    <a:lnTo>
                      <a:pt x="665" y="64"/>
                    </a:lnTo>
                    <a:lnTo>
                      <a:pt x="658" y="58"/>
                    </a:lnTo>
                    <a:lnTo>
                      <a:pt x="649" y="52"/>
                    </a:lnTo>
                    <a:lnTo>
                      <a:pt x="641" y="48"/>
                    </a:lnTo>
                    <a:lnTo>
                      <a:pt x="632" y="45"/>
                    </a:lnTo>
                    <a:lnTo>
                      <a:pt x="623" y="43"/>
                    </a:lnTo>
                    <a:lnTo>
                      <a:pt x="612" y="41"/>
                    </a:lnTo>
                    <a:lnTo>
                      <a:pt x="601" y="41"/>
                    </a:lnTo>
                    <a:lnTo>
                      <a:pt x="601" y="4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38" name="Freeform 866"/>
              <p:cNvSpPr/>
              <p:nvPr/>
            </p:nvSpPr>
            <p:spPr bwMode="auto">
              <a:xfrm>
                <a:off x="2249488" y="1181100"/>
                <a:ext cx="595313" cy="604838"/>
              </a:xfrm>
              <a:custGeom>
                <a:avLst/>
                <a:gdLst/>
                <a:ahLst/>
                <a:cxnLst>
                  <a:cxn ang="0">
                    <a:pos x="672" y="1142"/>
                  </a:cxn>
                  <a:cxn ang="0">
                    <a:pos x="660" y="1136"/>
                  </a:cxn>
                  <a:cxn ang="0">
                    <a:pos x="657" y="1130"/>
                  </a:cxn>
                  <a:cxn ang="0">
                    <a:pos x="656" y="1122"/>
                  </a:cxn>
                  <a:cxn ang="0">
                    <a:pos x="654" y="1020"/>
                  </a:cxn>
                  <a:cxn ang="0">
                    <a:pos x="641" y="850"/>
                  </a:cxn>
                  <a:cxn ang="0">
                    <a:pos x="629" y="701"/>
                  </a:cxn>
                  <a:cxn ang="0">
                    <a:pos x="568" y="686"/>
                  </a:cxn>
                  <a:cxn ang="0">
                    <a:pos x="451" y="680"/>
                  </a:cxn>
                  <a:cxn ang="0">
                    <a:pos x="439" y="675"/>
                  </a:cxn>
                  <a:cxn ang="0">
                    <a:pos x="434" y="663"/>
                  </a:cxn>
                  <a:cxn ang="0">
                    <a:pos x="429" y="586"/>
                  </a:cxn>
                  <a:cxn ang="0">
                    <a:pos x="406" y="496"/>
                  </a:cxn>
                  <a:cxn ang="0">
                    <a:pos x="399" y="497"/>
                  </a:cxn>
                  <a:cxn ang="0">
                    <a:pos x="316" y="494"/>
                  </a:cxn>
                  <a:cxn ang="0">
                    <a:pos x="144" y="483"/>
                  </a:cxn>
                  <a:cxn ang="0">
                    <a:pos x="52" y="481"/>
                  </a:cxn>
                  <a:cxn ang="0">
                    <a:pos x="19" y="481"/>
                  </a:cxn>
                  <a:cxn ang="0">
                    <a:pos x="6" y="476"/>
                  </a:cxn>
                  <a:cxn ang="0">
                    <a:pos x="1" y="468"/>
                  </a:cxn>
                  <a:cxn ang="0">
                    <a:pos x="1" y="454"/>
                  </a:cxn>
                  <a:cxn ang="0">
                    <a:pos x="6" y="443"/>
                  </a:cxn>
                  <a:cxn ang="0">
                    <a:pos x="21" y="438"/>
                  </a:cxn>
                  <a:cxn ang="0">
                    <a:pos x="53" y="438"/>
                  </a:cxn>
                  <a:cxn ang="0">
                    <a:pos x="234" y="446"/>
                  </a:cxn>
                  <a:cxn ang="0">
                    <a:pos x="357" y="454"/>
                  </a:cxn>
                  <a:cxn ang="0">
                    <a:pos x="403" y="456"/>
                  </a:cxn>
                  <a:cxn ang="0">
                    <a:pos x="418" y="442"/>
                  </a:cxn>
                  <a:cxn ang="0">
                    <a:pos x="406" y="231"/>
                  </a:cxn>
                  <a:cxn ang="0">
                    <a:pos x="404" y="72"/>
                  </a:cxn>
                  <a:cxn ang="0">
                    <a:pos x="406" y="15"/>
                  </a:cxn>
                  <a:cxn ang="0">
                    <a:pos x="413" y="4"/>
                  </a:cxn>
                  <a:cxn ang="0">
                    <a:pos x="428" y="0"/>
                  </a:cxn>
                  <a:cxn ang="0">
                    <a:pos x="436" y="1"/>
                  </a:cxn>
                  <a:cxn ang="0">
                    <a:pos x="443" y="5"/>
                  </a:cxn>
                  <a:cxn ang="0">
                    <a:pos x="447" y="15"/>
                  </a:cxn>
                  <a:cxn ang="0">
                    <a:pos x="445" y="78"/>
                  </a:cxn>
                  <a:cxn ang="0">
                    <a:pos x="448" y="255"/>
                  </a:cxn>
                  <a:cxn ang="0">
                    <a:pos x="464" y="488"/>
                  </a:cxn>
                  <a:cxn ang="0">
                    <a:pos x="474" y="640"/>
                  </a:cxn>
                  <a:cxn ang="0">
                    <a:pos x="564" y="644"/>
                  </a:cxn>
                  <a:cxn ang="0">
                    <a:pos x="834" y="658"/>
                  </a:cxn>
                  <a:cxn ang="0">
                    <a:pos x="1036" y="676"/>
                  </a:cxn>
                  <a:cxn ang="0">
                    <a:pos x="1110" y="684"/>
                  </a:cxn>
                  <a:cxn ang="0">
                    <a:pos x="1120" y="693"/>
                  </a:cxn>
                  <a:cxn ang="0">
                    <a:pos x="1125" y="706"/>
                  </a:cxn>
                  <a:cxn ang="0">
                    <a:pos x="1124" y="715"/>
                  </a:cxn>
                  <a:cxn ang="0">
                    <a:pos x="1118" y="724"/>
                  </a:cxn>
                  <a:cxn ang="0">
                    <a:pos x="1111" y="725"/>
                  </a:cxn>
                  <a:cxn ang="0">
                    <a:pos x="1053" y="719"/>
                  </a:cxn>
                  <a:cxn ang="0">
                    <a:pos x="786" y="697"/>
                  </a:cxn>
                  <a:cxn ang="0">
                    <a:pos x="672" y="705"/>
                  </a:cxn>
                  <a:cxn ang="0">
                    <a:pos x="683" y="852"/>
                  </a:cxn>
                  <a:cxn ang="0">
                    <a:pos x="694" y="987"/>
                  </a:cxn>
                  <a:cxn ang="0">
                    <a:pos x="698" y="1088"/>
                  </a:cxn>
                  <a:cxn ang="0">
                    <a:pos x="697" y="1127"/>
                  </a:cxn>
                  <a:cxn ang="0">
                    <a:pos x="690" y="1137"/>
                  </a:cxn>
                  <a:cxn ang="0">
                    <a:pos x="676" y="1142"/>
                  </a:cxn>
                </a:cxnLst>
                <a:rect l="0" t="0" r="r" b="b"/>
                <a:pathLst>
                  <a:path w="1125" h="1142">
                    <a:moveTo>
                      <a:pt x="676" y="1142"/>
                    </a:moveTo>
                    <a:lnTo>
                      <a:pt x="676" y="1142"/>
                    </a:lnTo>
                    <a:lnTo>
                      <a:pt x="672" y="1142"/>
                    </a:lnTo>
                    <a:lnTo>
                      <a:pt x="667" y="1141"/>
                    </a:lnTo>
                    <a:lnTo>
                      <a:pt x="663" y="1138"/>
                    </a:lnTo>
                    <a:lnTo>
                      <a:pt x="660" y="1136"/>
                    </a:lnTo>
                    <a:lnTo>
                      <a:pt x="660" y="1136"/>
                    </a:lnTo>
                    <a:lnTo>
                      <a:pt x="658" y="1133"/>
                    </a:lnTo>
                    <a:lnTo>
                      <a:pt x="657" y="1130"/>
                    </a:lnTo>
                    <a:lnTo>
                      <a:pt x="656" y="1126"/>
                    </a:lnTo>
                    <a:lnTo>
                      <a:pt x="656" y="1122"/>
                    </a:lnTo>
                    <a:lnTo>
                      <a:pt x="656" y="1122"/>
                    </a:lnTo>
                    <a:lnTo>
                      <a:pt x="656" y="1088"/>
                    </a:lnTo>
                    <a:lnTo>
                      <a:pt x="656" y="1054"/>
                    </a:lnTo>
                    <a:lnTo>
                      <a:pt x="654" y="1020"/>
                    </a:lnTo>
                    <a:lnTo>
                      <a:pt x="652" y="986"/>
                    </a:lnTo>
                    <a:lnTo>
                      <a:pt x="647" y="917"/>
                    </a:lnTo>
                    <a:lnTo>
                      <a:pt x="641" y="850"/>
                    </a:lnTo>
                    <a:lnTo>
                      <a:pt x="641" y="850"/>
                    </a:lnTo>
                    <a:lnTo>
                      <a:pt x="634" y="775"/>
                    </a:lnTo>
                    <a:lnTo>
                      <a:pt x="629" y="701"/>
                    </a:lnTo>
                    <a:lnTo>
                      <a:pt x="628" y="689"/>
                    </a:lnTo>
                    <a:lnTo>
                      <a:pt x="568" y="686"/>
                    </a:lnTo>
                    <a:lnTo>
                      <a:pt x="568" y="686"/>
                    </a:lnTo>
                    <a:lnTo>
                      <a:pt x="455" y="681"/>
                    </a:lnTo>
                    <a:lnTo>
                      <a:pt x="455" y="681"/>
                    </a:lnTo>
                    <a:lnTo>
                      <a:pt x="451" y="680"/>
                    </a:lnTo>
                    <a:lnTo>
                      <a:pt x="446" y="679"/>
                    </a:lnTo>
                    <a:lnTo>
                      <a:pt x="442" y="677"/>
                    </a:lnTo>
                    <a:lnTo>
                      <a:pt x="439" y="675"/>
                    </a:lnTo>
                    <a:lnTo>
                      <a:pt x="437" y="672"/>
                    </a:lnTo>
                    <a:lnTo>
                      <a:pt x="435" y="667"/>
                    </a:lnTo>
                    <a:lnTo>
                      <a:pt x="434" y="663"/>
                    </a:lnTo>
                    <a:lnTo>
                      <a:pt x="433" y="659"/>
                    </a:lnTo>
                    <a:lnTo>
                      <a:pt x="433" y="659"/>
                    </a:lnTo>
                    <a:lnTo>
                      <a:pt x="429" y="586"/>
                    </a:lnTo>
                    <a:lnTo>
                      <a:pt x="423" y="506"/>
                    </a:lnTo>
                    <a:lnTo>
                      <a:pt x="422" y="491"/>
                    </a:lnTo>
                    <a:lnTo>
                      <a:pt x="406" y="496"/>
                    </a:lnTo>
                    <a:lnTo>
                      <a:pt x="406" y="496"/>
                    </a:lnTo>
                    <a:lnTo>
                      <a:pt x="403" y="497"/>
                    </a:lnTo>
                    <a:lnTo>
                      <a:pt x="399" y="497"/>
                    </a:lnTo>
                    <a:lnTo>
                      <a:pt x="399" y="497"/>
                    </a:lnTo>
                    <a:lnTo>
                      <a:pt x="358" y="496"/>
                    </a:lnTo>
                    <a:lnTo>
                      <a:pt x="316" y="494"/>
                    </a:lnTo>
                    <a:lnTo>
                      <a:pt x="236" y="489"/>
                    </a:lnTo>
                    <a:lnTo>
                      <a:pt x="236" y="489"/>
                    </a:lnTo>
                    <a:lnTo>
                      <a:pt x="144" y="483"/>
                    </a:lnTo>
                    <a:lnTo>
                      <a:pt x="98" y="481"/>
                    </a:lnTo>
                    <a:lnTo>
                      <a:pt x="52" y="481"/>
                    </a:lnTo>
                    <a:lnTo>
                      <a:pt x="52" y="481"/>
                    </a:lnTo>
                    <a:lnTo>
                      <a:pt x="20" y="481"/>
                    </a:lnTo>
                    <a:lnTo>
                      <a:pt x="19" y="481"/>
                    </a:lnTo>
                    <a:lnTo>
                      <a:pt x="19" y="481"/>
                    </a:lnTo>
                    <a:lnTo>
                      <a:pt x="14" y="481"/>
                    </a:lnTo>
                    <a:lnTo>
                      <a:pt x="10" y="478"/>
                    </a:lnTo>
                    <a:lnTo>
                      <a:pt x="6" y="476"/>
                    </a:lnTo>
                    <a:lnTo>
                      <a:pt x="4" y="474"/>
                    </a:lnTo>
                    <a:lnTo>
                      <a:pt x="2" y="471"/>
                    </a:lnTo>
                    <a:lnTo>
                      <a:pt x="1" y="468"/>
                    </a:lnTo>
                    <a:lnTo>
                      <a:pt x="0" y="461"/>
                    </a:lnTo>
                    <a:lnTo>
                      <a:pt x="0" y="461"/>
                    </a:lnTo>
                    <a:lnTo>
                      <a:pt x="1" y="454"/>
                    </a:lnTo>
                    <a:lnTo>
                      <a:pt x="2" y="451"/>
                    </a:lnTo>
                    <a:lnTo>
                      <a:pt x="4" y="446"/>
                    </a:lnTo>
                    <a:lnTo>
                      <a:pt x="6" y="443"/>
                    </a:lnTo>
                    <a:lnTo>
                      <a:pt x="10" y="441"/>
                    </a:lnTo>
                    <a:lnTo>
                      <a:pt x="15" y="439"/>
                    </a:lnTo>
                    <a:lnTo>
                      <a:pt x="21" y="438"/>
                    </a:lnTo>
                    <a:lnTo>
                      <a:pt x="21" y="438"/>
                    </a:lnTo>
                    <a:lnTo>
                      <a:pt x="53" y="438"/>
                    </a:lnTo>
                    <a:lnTo>
                      <a:pt x="53" y="438"/>
                    </a:lnTo>
                    <a:lnTo>
                      <a:pt x="98" y="439"/>
                    </a:lnTo>
                    <a:lnTo>
                      <a:pt x="144" y="440"/>
                    </a:lnTo>
                    <a:lnTo>
                      <a:pt x="234" y="446"/>
                    </a:lnTo>
                    <a:lnTo>
                      <a:pt x="234" y="446"/>
                    </a:lnTo>
                    <a:lnTo>
                      <a:pt x="315" y="452"/>
                    </a:lnTo>
                    <a:lnTo>
                      <a:pt x="357" y="454"/>
                    </a:lnTo>
                    <a:lnTo>
                      <a:pt x="399" y="455"/>
                    </a:lnTo>
                    <a:lnTo>
                      <a:pt x="399" y="455"/>
                    </a:lnTo>
                    <a:lnTo>
                      <a:pt x="403" y="456"/>
                    </a:lnTo>
                    <a:lnTo>
                      <a:pt x="420" y="459"/>
                    </a:lnTo>
                    <a:lnTo>
                      <a:pt x="418" y="442"/>
                    </a:lnTo>
                    <a:lnTo>
                      <a:pt x="418" y="442"/>
                    </a:lnTo>
                    <a:lnTo>
                      <a:pt x="411" y="337"/>
                    </a:lnTo>
                    <a:lnTo>
                      <a:pt x="408" y="283"/>
                    </a:lnTo>
                    <a:lnTo>
                      <a:pt x="406" y="231"/>
                    </a:lnTo>
                    <a:lnTo>
                      <a:pt x="404" y="178"/>
                    </a:lnTo>
                    <a:lnTo>
                      <a:pt x="403" y="125"/>
                    </a:lnTo>
                    <a:lnTo>
                      <a:pt x="404" y="72"/>
                    </a:lnTo>
                    <a:lnTo>
                      <a:pt x="405" y="20"/>
                    </a:lnTo>
                    <a:lnTo>
                      <a:pt x="405" y="20"/>
                    </a:lnTo>
                    <a:lnTo>
                      <a:pt x="406" y="15"/>
                    </a:lnTo>
                    <a:lnTo>
                      <a:pt x="408" y="11"/>
                    </a:lnTo>
                    <a:lnTo>
                      <a:pt x="410" y="6"/>
                    </a:lnTo>
                    <a:lnTo>
                      <a:pt x="413" y="4"/>
                    </a:lnTo>
                    <a:lnTo>
                      <a:pt x="417" y="2"/>
                    </a:lnTo>
                    <a:lnTo>
                      <a:pt x="421" y="0"/>
                    </a:lnTo>
                    <a:lnTo>
                      <a:pt x="428" y="0"/>
                    </a:lnTo>
                    <a:lnTo>
                      <a:pt x="428" y="0"/>
                    </a:lnTo>
                    <a:lnTo>
                      <a:pt x="432" y="0"/>
                    </a:lnTo>
                    <a:lnTo>
                      <a:pt x="436" y="1"/>
                    </a:lnTo>
                    <a:lnTo>
                      <a:pt x="440" y="3"/>
                    </a:lnTo>
                    <a:lnTo>
                      <a:pt x="443" y="5"/>
                    </a:lnTo>
                    <a:lnTo>
                      <a:pt x="443" y="5"/>
                    </a:lnTo>
                    <a:lnTo>
                      <a:pt x="445" y="8"/>
                    </a:lnTo>
                    <a:lnTo>
                      <a:pt x="446" y="12"/>
                    </a:lnTo>
                    <a:lnTo>
                      <a:pt x="447" y="15"/>
                    </a:lnTo>
                    <a:lnTo>
                      <a:pt x="447" y="19"/>
                    </a:lnTo>
                    <a:lnTo>
                      <a:pt x="447" y="19"/>
                    </a:lnTo>
                    <a:lnTo>
                      <a:pt x="445" y="78"/>
                    </a:lnTo>
                    <a:lnTo>
                      <a:pt x="445" y="137"/>
                    </a:lnTo>
                    <a:lnTo>
                      <a:pt x="446" y="196"/>
                    </a:lnTo>
                    <a:lnTo>
                      <a:pt x="448" y="255"/>
                    </a:lnTo>
                    <a:lnTo>
                      <a:pt x="452" y="313"/>
                    </a:lnTo>
                    <a:lnTo>
                      <a:pt x="456" y="372"/>
                    </a:lnTo>
                    <a:lnTo>
                      <a:pt x="464" y="488"/>
                    </a:lnTo>
                    <a:lnTo>
                      <a:pt x="464" y="488"/>
                    </a:lnTo>
                    <a:lnTo>
                      <a:pt x="473" y="629"/>
                    </a:lnTo>
                    <a:lnTo>
                      <a:pt x="474" y="640"/>
                    </a:lnTo>
                    <a:lnTo>
                      <a:pt x="485" y="641"/>
                    </a:lnTo>
                    <a:lnTo>
                      <a:pt x="485" y="641"/>
                    </a:lnTo>
                    <a:lnTo>
                      <a:pt x="564" y="644"/>
                    </a:lnTo>
                    <a:lnTo>
                      <a:pt x="564" y="644"/>
                    </a:lnTo>
                    <a:lnTo>
                      <a:pt x="698" y="651"/>
                    </a:lnTo>
                    <a:lnTo>
                      <a:pt x="834" y="658"/>
                    </a:lnTo>
                    <a:lnTo>
                      <a:pt x="901" y="663"/>
                    </a:lnTo>
                    <a:lnTo>
                      <a:pt x="969" y="669"/>
                    </a:lnTo>
                    <a:lnTo>
                      <a:pt x="1036" y="676"/>
                    </a:lnTo>
                    <a:lnTo>
                      <a:pt x="1104" y="683"/>
                    </a:lnTo>
                    <a:lnTo>
                      <a:pt x="1104" y="683"/>
                    </a:lnTo>
                    <a:lnTo>
                      <a:pt x="1110" y="684"/>
                    </a:lnTo>
                    <a:lnTo>
                      <a:pt x="1114" y="686"/>
                    </a:lnTo>
                    <a:lnTo>
                      <a:pt x="1118" y="689"/>
                    </a:lnTo>
                    <a:lnTo>
                      <a:pt x="1120" y="693"/>
                    </a:lnTo>
                    <a:lnTo>
                      <a:pt x="1123" y="696"/>
                    </a:lnTo>
                    <a:lnTo>
                      <a:pt x="1124" y="702"/>
                    </a:lnTo>
                    <a:lnTo>
                      <a:pt x="1125" y="706"/>
                    </a:lnTo>
                    <a:lnTo>
                      <a:pt x="1125" y="710"/>
                    </a:lnTo>
                    <a:lnTo>
                      <a:pt x="1125" y="710"/>
                    </a:lnTo>
                    <a:lnTo>
                      <a:pt x="1124" y="715"/>
                    </a:lnTo>
                    <a:lnTo>
                      <a:pt x="1122" y="720"/>
                    </a:lnTo>
                    <a:lnTo>
                      <a:pt x="1120" y="722"/>
                    </a:lnTo>
                    <a:lnTo>
                      <a:pt x="1118" y="724"/>
                    </a:lnTo>
                    <a:lnTo>
                      <a:pt x="1115" y="725"/>
                    </a:lnTo>
                    <a:lnTo>
                      <a:pt x="1111" y="725"/>
                    </a:lnTo>
                    <a:lnTo>
                      <a:pt x="1111" y="725"/>
                    </a:lnTo>
                    <a:lnTo>
                      <a:pt x="1107" y="725"/>
                    </a:lnTo>
                    <a:lnTo>
                      <a:pt x="1107" y="725"/>
                    </a:lnTo>
                    <a:lnTo>
                      <a:pt x="1053" y="719"/>
                    </a:lnTo>
                    <a:lnTo>
                      <a:pt x="998" y="714"/>
                    </a:lnTo>
                    <a:lnTo>
                      <a:pt x="892" y="705"/>
                    </a:lnTo>
                    <a:lnTo>
                      <a:pt x="786" y="697"/>
                    </a:lnTo>
                    <a:lnTo>
                      <a:pt x="684" y="692"/>
                    </a:lnTo>
                    <a:lnTo>
                      <a:pt x="671" y="691"/>
                    </a:lnTo>
                    <a:lnTo>
                      <a:pt x="672" y="705"/>
                    </a:lnTo>
                    <a:lnTo>
                      <a:pt x="672" y="705"/>
                    </a:lnTo>
                    <a:lnTo>
                      <a:pt x="677" y="779"/>
                    </a:lnTo>
                    <a:lnTo>
                      <a:pt x="683" y="852"/>
                    </a:lnTo>
                    <a:lnTo>
                      <a:pt x="683" y="852"/>
                    </a:lnTo>
                    <a:lnTo>
                      <a:pt x="689" y="918"/>
                    </a:lnTo>
                    <a:lnTo>
                      <a:pt x="694" y="987"/>
                    </a:lnTo>
                    <a:lnTo>
                      <a:pt x="696" y="1020"/>
                    </a:lnTo>
                    <a:lnTo>
                      <a:pt x="697" y="1054"/>
                    </a:lnTo>
                    <a:lnTo>
                      <a:pt x="698" y="1088"/>
                    </a:lnTo>
                    <a:lnTo>
                      <a:pt x="698" y="1122"/>
                    </a:lnTo>
                    <a:lnTo>
                      <a:pt x="698" y="1122"/>
                    </a:lnTo>
                    <a:lnTo>
                      <a:pt x="697" y="1127"/>
                    </a:lnTo>
                    <a:lnTo>
                      <a:pt x="695" y="1131"/>
                    </a:lnTo>
                    <a:lnTo>
                      <a:pt x="693" y="1135"/>
                    </a:lnTo>
                    <a:lnTo>
                      <a:pt x="690" y="1137"/>
                    </a:lnTo>
                    <a:lnTo>
                      <a:pt x="686" y="1140"/>
                    </a:lnTo>
                    <a:lnTo>
                      <a:pt x="683" y="1141"/>
                    </a:lnTo>
                    <a:lnTo>
                      <a:pt x="676" y="1142"/>
                    </a:lnTo>
                    <a:lnTo>
                      <a:pt x="676" y="114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</p:grpSp>
      </p:grpSp>
      <p:grpSp>
        <p:nvGrpSpPr>
          <p:cNvPr id="197" name="组合 196"/>
          <p:cNvGrpSpPr/>
          <p:nvPr/>
        </p:nvGrpSpPr>
        <p:grpSpPr>
          <a:xfrm>
            <a:off x="320537" y="3216634"/>
            <a:ext cx="3933268" cy="1202966"/>
            <a:chOff x="1538201" y="4160520"/>
            <a:chExt cx="3933268" cy="1202966"/>
          </a:xfrm>
        </p:grpSpPr>
        <p:sp>
          <p:nvSpPr>
            <p:cNvPr id="6" name="椭圆 31"/>
            <p:cNvSpPr/>
            <p:nvPr/>
          </p:nvSpPr>
          <p:spPr>
            <a:xfrm>
              <a:off x="1538201" y="4160520"/>
              <a:ext cx="994660" cy="1202966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8575" cap="rnd">
              <a:solidFill>
                <a:schemeClr val="accent2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  <a:latin typeface="方正静蕾简体" panose="02000000000000000000" pitchFamily="2" charset="-122"/>
                <a:ea typeface="方正静蕾简体" panose="02000000000000000000" pitchFamily="2" charset="-122"/>
              </a:endParaRPr>
            </a:p>
          </p:txBody>
        </p:sp>
        <p:sp>
          <p:nvSpPr>
            <p:cNvPr id="7" name="任意多边形 6"/>
            <p:cNvSpPr/>
            <p:nvPr/>
          </p:nvSpPr>
          <p:spPr>
            <a:xfrm>
              <a:off x="2780774" y="4631581"/>
              <a:ext cx="2690695" cy="15953"/>
            </a:xfrm>
            <a:custGeom>
              <a:avLst/>
              <a:gdLst>
                <a:gd name="connsiteX0" fmla="*/ 0 w 3513221"/>
                <a:gd name="connsiteY0" fmla="*/ 32084 h 64281"/>
                <a:gd name="connsiteX1" fmla="*/ 930442 w 3513221"/>
                <a:gd name="connsiteY1" fmla="*/ 16042 h 64281"/>
                <a:gd name="connsiteX2" fmla="*/ 1892968 w 3513221"/>
                <a:gd name="connsiteY2" fmla="*/ 64168 h 64281"/>
                <a:gd name="connsiteX3" fmla="*/ 3513221 w 3513221"/>
                <a:gd name="connsiteY3" fmla="*/ 0 h 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13221" h="64281">
                  <a:moveTo>
                    <a:pt x="0" y="32084"/>
                  </a:moveTo>
                  <a:cubicBezTo>
                    <a:pt x="307473" y="21389"/>
                    <a:pt x="614947" y="10695"/>
                    <a:pt x="930442" y="16042"/>
                  </a:cubicBezTo>
                  <a:cubicBezTo>
                    <a:pt x="1245937" y="21389"/>
                    <a:pt x="1462505" y="66842"/>
                    <a:pt x="1892968" y="64168"/>
                  </a:cubicBezTo>
                  <a:cubicBezTo>
                    <a:pt x="2323431" y="61494"/>
                    <a:pt x="2918326" y="30747"/>
                    <a:pt x="3513221" y="0"/>
                  </a:cubicBezTo>
                </a:path>
              </a:pathLst>
            </a:custGeom>
            <a:noFill/>
            <a:ln w="25400" cap="rnd">
              <a:solidFill>
                <a:schemeClr val="accent2"/>
              </a:solidFill>
              <a:prstDash val="lg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方正静蕾简体" panose="02000000000000000000" pitchFamily="2" charset="-122"/>
                <a:ea typeface="方正静蕾简体" panose="02000000000000000000" pitchFamily="2" charset="-122"/>
              </a:endParaRPr>
            </a:p>
          </p:txBody>
        </p:sp>
        <p:grpSp>
          <p:nvGrpSpPr>
            <p:cNvPr id="61" name="组合 60"/>
            <p:cNvGrpSpPr/>
            <p:nvPr/>
          </p:nvGrpSpPr>
          <p:grpSpPr>
            <a:xfrm>
              <a:off x="1791012" y="4556900"/>
              <a:ext cx="564329" cy="469484"/>
              <a:chOff x="2163763" y="4130675"/>
              <a:chExt cx="755651" cy="628651"/>
            </a:xfrm>
            <a:solidFill>
              <a:schemeClr val="accent2"/>
            </a:solidFill>
          </p:grpSpPr>
          <p:sp>
            <p:nvSpPr>
              <p:cNvPr id="62" name="Freeform 608"/>
              <p:cNvSpPr/>
              <p:nvPr/>
            </p:nvSpPr>
            <p:spPr bwMode="auto">
              <a:xfrm>
                <a:off x="2178051" y="4143375"/>
                <a:ext cx="104775" cy="100013"/>
              </a:xfrm>
              <a:custGeom>
                <a:avLst/>
                <a:gdLst/>
                <a:ahLst/>
                <a:cxnLst>
                  <a:cxn ang="0">
                    <a:pos x="192" y="1"/>
                  </a:cxn>
                  <a:cxn ang="0">
                    <a:pos x="192" y="1"/>
                  </a:cxn>
                  <a:cxn ang="0">
                    <a:pos x="180" y="11"/>
                  </a:cxn>
                  <a:cxn ang="0">
                    <a:pos x="167" y="21"/>
                  </a:cxn>
                  <a:cxn ang="0">
                    <a:pos x="144" y="43"/>
                  </a:cxn>
                  <a:cxn ang="0">
                    <a:pos x="123" y="66"/>
                  </a:cxn>
                  <a:cxn ang="0">
                    <a:pos x="110" y="77"/>
                  </a:cxn>
                  <a:cxn ang="0">
                    <a:pos x="99" y="87"/>
                  </a:cxn>
                  <a:cxn ang="0">
                    <a:pos x="99" y="87"/>
                  </a:cxn>
                  <a:cxn ang="0">
                    <a:pos x="73" y="110"/>
                  </a:cxn>
                  <a:cxn ang="0">
                    <a:pos x="48" y="133"/>
                  </a:cxn>
                  <a:cxn ang="0">
                    <a:pos x="1" y="181"/>
                  </a:cxn>
                  <a:cxn ang="0">
                    <a:pos x="1" y="181"/>
                  </a:cxn>
                  <a:cxn ang="0">
                    <a:pos x="0" y="184"/>
                  </a:cxn>
                  <a:cxn ang="0">
                    <a:pos x="0" y="187"/>
                  </a:cxn>
                  <a:cxn ang="0">
                    <a:pos x="2" y="189"/>
                  </a:cxn>
                  <a:cxn ang="0">
                    <a:pos x="5" y="190"/>
                  </a:cxn>
                  <a:cxn ang="0">
                    <a:pos x="9" y="190"/>
                  </a:cxn>
                  <a:cxn ang="0">
                    <a:pos x="9" y="190"/>
                  </a:cxn>
                  <a:cxn ang="0">
                    <a:pos x="12" y="189"/>
                  </a:cxn>
                  <a:cxn ang="0">
                    <a:pos x="13" y="188"/>
                  </a:cxn>
                  <a:cxn ang="0">
                    <a:pos x="14" y="185"/>
                  </a:cxn>
                  <a:cxn ang="0">
                    <a:pos x="13" y="183"/>
                  </a:cxn>
                  <a:cxn ang="0">
                    <a:pos x="13" y="183"/>
                  </a:cxn>
                  <a:cxn ang="0">
                    <a:pos x="56" y="141"/>
                  </a:cxn>
                  <a:cxn ang="0">
                    <a:pos x="99" y="100"/>
                  </a:cxn>
                  <a:cxn ang="0">
                    <a:pos x="99" y="100"/>
                  </a:cxn>
                  <a:cxn ang="0">
                    <a:pos x="123" y="77"/>
                  </a:cxn>
                  <a:cxn ang="0">
                    <a:pos x="147" y="53"/>
                  </a:cxn>
                  <a:cxn ang="0">
                    <a:pos x="171" y="30"/>
                  </a:cxn>
                  <a:cxn ang="0">
                    <a:pos x="184" y="19"/>
                  </a:cxn>
                  <a:cxn ang="0">
                    <a:pos x="197" y="9"/>
                  </a:cxn>
                  <a:cxn ang="0">
                    <a:pos x="197" y="9"/>
                  </a:cxn>
                  <a:cxn ang="0">
                    <a:pos x="198" y="7"/>
                  </a:cxn>
                  <a:cxn ang="0">
                    <a:pos x="199" y="6"/>
                  </a:cxn>
                  <a:cxn ang="0">
                    <a:pos x="198" y="2"/>
                  </a:cxn>
                  <a:cxn ang="0">
                    <a:pos x="197" y="1"/>
                  </a:cxn>
                  <a:cxn ang="0">
                    <a:pos x="195" y="0"/>
                  </a:cxn>
                  <a:cxn ang="0">
                    <a:pos x="194" y="0"/>
                  </a:cxn>
                  <a:cxn ang="0">
                    <a:pos x="192" y="1"/>
                  </a:cxn>
                  <a:cxn ang="0">
                    <a:pos x="192" y="1"/>
                  </a:cxn>
                </a:cxnLst>
                <a:rect l="0" t="0" r="r" b="b"/>
                <a:pathLst>
                  <a:path w="199" h="190">
                    <a:moveTo>
                      <a:pt x="192" y="1"/>
                    </a:moveTo>
                    <a:lnTo>
                      <a:pt x="192" y="1"/>
                    </a:lnTo>
                    <a:lnTo>
                      <a:pt x="180" y="11"/>
                    </a:lnTo>
                    <a:lnTo>
                      <a:pt x="167" y="21"/>
                    </a:lnTo>
                    <a:lnTo>
                      <a:pt x="144" y="43"/>
                    </a:lnTo>
                    <a:lnTo>
                      <a:pt x="123" y="66"/>
                    </a:lnTo>
                    <a:lnTo>
                      <a:pt x="110" y="77"/>
                    </a:lnTo>
                    <a:lnTo>
                      <a:pt x="99" y="87"/>
                    </a:lnTo>
                    <a:lnTo>
                      <a:pt x="99" y="87"/>
                    </a:lnTo>
                    <a:lnTo>
                      <a:pt x="73" y="110"/>
                    </a:lnTo>
                    <a:lnTo>
                      <a:pt x="48" y="133"/>
                    </a:lnTo>
                    <a:lnTo>
                      <a:pt x="1" y="181"/>
                    </a:lnTo>
                    <a:lnTo>
                      <a:pt x="1" y="181"/>
                    </a:lnTo>
                    <a:lnTo>
                      <a:pt x="0" y="184"/>
                    </a:lnTo>
                    <a:lnTo>
                      <a:pt x="0" y="187"/>
                    </a:lnTo>
                    <a:lnTo>
                      <a:pt x="2" y="189"/>
                    </a:lnTo>
                    <a:lnTo>
                      <a:pt x="5" y="190"/>
                    </a:lnTo>
                    <a:lnTo>
                      <a:pt x="9" y="190"/>
                    </a:lnTo>
                    <a:lnTo>
                      <a:pt x="9" y="190"/>
                    </a:lnTo>
                    <a:lnTo>
                      <a:pt x="12" y="189"/>
                    </a:lnTo>
                    <a:lnTo>
                      <a:pt x="13" y="188"/>
                    </a:lnTo>
                    <a:lnTo>
                      <a:pt x="14" y="185"/>
                    </a:lnTo>
                    <a:lnTo>
                      <a:pt x="13" y="183"/>
                    </a:lnTo>
                    <a:lnTo>
                      <a:pt x="13" y="183"/>
                    </a:lnTo>
                    <a:lnTo>
                      <a:pt x="56" y="141"/>
                    </a:lnTo>
                    <a:lnTo>
                      <a:pt x="99" y="100"/>
                    </a:lnTo>
                    <a:lnTo>
                      <a:pt x="99" y="100"/>
                    </a:lnTo>
                    <a:lnTo>
                      <a:pt x="123" y="77"/>
                    </a:lnTo>
                    <a:lnTo>
                      <a:pt x="147" y="53"/>
                    </a:lnTo>
                    <a:lnTo>
                      <a:pt x="171" y="30"/>
                    </a:lnTo>
                    <a:lnTo>
                      <a:pt x="184" y="19"/>
                    </a:lnTo>
                    <a:lnTo>
                      <a:pt x="197" y="9"/>
                    </a:lnTo>
                    <a:lnTo>
                      <a:pt x="197" y="9"/>
                    </a:lnTo>
                    <a:lnTo>
                      <a:pt x="198" y="7"/>
                    </a:lnTo>
                    <a:lnTo>
                      <a:pt x="199" y="6"/>
                    </a:lnTo>
                    <a:lnTo>
                      <a:pt x="198" y="2"/>
                    </a:lnTo>
                    <a:lnTo>
                      <a:pt x="197" y="1"/>
                    </a:lnTo>
                    <a:lnTo>
                      <a:pt x="195" y="0"/>
                    </a:lnTo>
                    <a:lnTo>
                      <a:pt x="194" y="0"/>
                    </a:lnTo>
                    <a:lnTo>
                      <a:pt x="192" y="1"/>
                    </a:lnTo>
                    <a:lnTo>
                      <a:pt x="192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63" name="Freeform 609"/>
              <p:cNvSpPr/>
              <p:nvPr/>
            </p:nvSpPr>
            <p:spPr bwMode="auto">
              <a:xfrm>
                <a:off x="2170113" y="4137025"/>
                <a:ext cx="147638" cy="149225"/>
              </a:xfrm>
              <a:custGeom>
                <a:avLst/>
                <a:gdLst/>
                <a:ahLst/>
                <a:cxnLst>
                  <a:cxn ang="0">
                    <a:pos x="272" y="1"/>
                  </a:cxn>
                  <a:cxn ang="0">
                    <a:pos x="272" y="1"/>
                  </a:cxn>
                  <a:cxn ang="0">
                    <a:pos x="257" y="19"/>
                  </a:cxn>
                  <a:cxn ang="0">
                    <a:pos x="242" y="38"/>
                  </a:cxn>
                  <a:cxn ang="0">
                    <a:pos x="228" y="56"/>
                  </a:cxn>
                  <a:cxn ang="0">
                    <a:pos x="212" y="74"/>
                  </a:cxn>
                  <a:cxn ang="0">
                    <a:pos x="212" y="74"/>
                  </a:cxn>
                  <a:cxn ang="0">
                    <a:pos x="196" y="90"/>
                  </a:cxn>
                  <a:cxn ang="0">
                    <a:pos x="179" y="106"/>
                  </a:cxn>
                  <a:cxn ang="0">
                    <a:pos x="145" y="139"/>
                  </a:cxn>
                  <a:cxn ang="0">
                    <a:pos x="145" y="139"/>
                  </a:cxn>
                  <a:cxn ang="0">
                    <a:pos x="77" y="203"/>
                  </a:cxn>
                  <a:cxn ang="0">
                    <a:pos x="8" y="267"/>
                  </a:cxn>
                  <a:cxn ang="0">
                    <a:pos x="8" y="267"/>
                  </a:cxn>
                  <a:cxn ang="0">
                    <a:pos x="7" y="268"/>
                  </a:cxn>
                  <a:cxn ang="0">
                    <a:pos x="7" y="268"/>
                  </a:cxn>
                  <a:cxn ang="0">
                    <a:pos x="2" y="272"/>
                  </a:cxn>
                  <a:cxn ang="0">
                    <a:pos x="2" y="272"/>
                  </a:cxn>
                  <a:cxn ang="0">
                    <a:pos x="1" y="273"/>
                  </a:cxn>
                  <a:cxn ang="0">
                    <a:pos x="0" y="275"/>
                  </a:cxn>
                  <a:cxn ang="0">
                    <a:pos x="1" y="277"/>
                  </a:cxn>
                  <a:cxn ang="0">
                    <a:pos x="3" y="279"/>
                  </a:cxn>
                  <a:cxn ang="0">
                    <a:pos x="7" y="280"/>
                  </a:cxn>
                  <a:cxn ang="0">
                    <a:pos x="7" y="280"/>
                  </a:cxn>
                  <a:cxn ang="0">
                    <a:pos x="10" y="279"/>
                  </a:cxn>
                  <a:cxn ang="0">
                    <a:pos x="12" y="278"/>
                  </a:cxn>
                  <a:cxn ang="0">
                    <a:pos x="14" y="274"/>
                  </a:cxn>
                  <a:cxn ang="0">
                    <a:pos x="14" y="274"/>
                  </a:cxn>
                  <a:cxn ang="0">
                    <a:pos x="84" y="210"/>
                  </a:cxn>
                  <a:cxn ang="0">
                    <a:pos x="118" y="178"/>
                  </a:cxn>
                  <a:cxn ang="0">
                    <a:pos x="152" y="145"/>
                  </a:cxn>
                  <a:cxn ang="0">
                    <a:pos x="152" y="145"/>
                  </a:cxn>
                  <a:cxn ang="0">
                    <a:pos x="185" y="113"/>
                  </a:cxn>
                  <a:cxn ang="0">
                    <a:pos x="218" y="80"/>
                  </a:cxn>
                  <a:cxn ang="0">
                    <a:pos x="218" y="80"/>
                  </a:cxn>
                  <a:cxn ang="0">
                    <a:pos x="234" y="62"/>
                  </a:cxn>
                  <a:cxn ang="0">
                    <a:pos x="249" y="45"/>
                  </a:cxn>
                  <a:cxn ang="0">
                    <a:pos x="264" y="26"/>
                  </a:cxn>
                  <a:cxn ang="0">
                    <a:pos x="279" y="9"/>
                  </a:cxn>
                  <a:cxn ang="0">
                    <a:pos x="279" y="9"/>
                  </a:cxn>
                  <a:cxn ang="0">
                    <a:pos x="280" y="7"/>
                  </a:cxn>
                  <a:cxn ang="0">
                    <a:pos x="280" y="5"/>
                  </a:cxn>
                  <a:cxn ang="0">
                    <a:pos x="280" y="3"/>
                  </a:cxn>
                  <a:cxn ang="0">
                    <a:pos x="279" y="1"/>
                  </a:cxn>
                  <a:cxn ang="0">
                    <a:pos x="277" y="0"/>
                  </a:cxn>
                  <a:cxn ang="0">
                    <a:pos x="276" y="0"/>
                  </a:cxn>
                  <a:cxn ang="0">
                    <a:pos x="274" y="0"/>
                  </a:cxn>
                  <a:cxn ang="0">
                    <a:pos x="272" y="1"/>
                  </a:cxn>
                  <a:cxn ang="0">
                    <a:pos x="272" y="1"/>
                  </a:cxn>
                </a:cxnLst>
                <a:rect l="0" t="0" r="r" b="b"/>
                <a:pathLst>
                  <a:path w="280" h="280">
                    <a:moveTo>
                      <a:pt x="272" y="1"/>
                    </a:moveTo>
                    <a:lnTo>
                      <a:pt x="272" y="1"/>
                    </a:lnTo>
                    <a:lnTo>
                      <a:pt x="257" y="19"/>
                    </a:lnTo>
                    <a:lnTo>
                      <a:pt x="242" y="38"/>
                    </a:lnTo>
                    <a:lnTo>
                      <a:pt x="228" y="56"/>
                    </a:lnTo>
                    <a:lnTo>
                      <a:pt x="212" y="74"/>
                    </a:lnTo>
                    <a:lnTo>
                      <a:pt x="212" y="74"/>
                    </a:lnTo>
                    <a:lnTo>
                      <a:pt x="196" y="90"/>
                    </a:lnTo>
                    <a:lnTo>
                      <a:pt x="179" y="106"/>
                    </a:lnTo>
                    <a:lnTo>
                      <a:pt x="145" y="139"/>
                    </a:lnTo>
                    <a:lnTo>
                      <a:pt x="145" y="139"/>
                    </a:lnTo>
                    <a:lnTo>
                      <a:pt x="77" y="203"/>
                    </a:lnTo>
                    <a:lnTo>
                      <a:pt x="8" y="267"/>
                    </a:lnTo>
                    <a:lnTo>
                      <a:pt x="8" y="267"/>
                    </a:lnTo>
                    <a:lnTo>
                      <a:pt x="7" y="268"/>
                    </a:lnTo>
                    <a:lnTo>
                      <a:pt x="7" y="268"/>
                    </a:lnTo>
                    <a:lnTo>
                      <a:pt x="2" y="272"/>
                    </a:lnTo>
                    <a:lnTo>
                      <a:pt x="2" y="272"/>
                    </a:lnTo>
                    <a:lnTo>
                      <a:pt x="1" y="273"/>
                    </a:lnTo>
                    <a:lnTo>
                      <a:pt x="0" y="275"/>
                    </a:lnTo>
                    <a:lnTo>
                      <a:pt x="1" y="277"/>
                    </a:lnTo>
                    <a:lnTo>
                      <a:pt x="3" y="279"/>
                    </a:lnTo>
                    <a:lnTo>
                      <a:pt x="7" y="280"/>
                    </a:lnTo>
                    <a:lnTo>
                      <a:pt x="7" y="280"/>
                    </a:lnTo>
                    <a:lnTo>
                      <a:pt x="10" y="279"/>
                    </a:lnTo>
                    <a:lnTo>
                      <a:pt x="12" y="278"/>
                    </a:lnTo>
                    <a:lnTo>
                      <a:pt x="14" y="274"/>
                    </a:lnTo>
                    <a:lnTo>
                      <a:pt x="14" y="274"/>
                    </a:lnTo>
                    <a:lnTo>
                      <a:pt x="84" y="210"/>
                    </a:lnTo>
                    <a:lnTo>
                      <a:pt x="118" y="178"/>
                    </a:lnTo>
                    <a:lnTo>
                      <a:pt x="152" y="145"/>
                    </a:lnTo>
                    <a:lnTo>
                      <a:pt x="152" y="145"/>
                    </a:lnTo>
                    <a:lnTo>
                      <a:pt x="185" y="113"/>
                    </a:lnTo>
                    <a:lnTo>
                      <a:pt x="218" y="80"/>
                    </a:lnTo>
                    <a:lnTo>
                      <a:pt x="218" y="80"/>
                    </a:lnTo>
                    <a:lnTo>
                      <a:pt x="234" y="62"/>
                    </a:lnTo>
                    <a:lnTo>
                      <a:pt x="249" y="45"/>
                    </a:lnTo>
                    <a:lnTo>
                      <a:pt x="264" y="26"/>
                    </a:lnTo>
                    <a:lnTo>
                      <a:pt x="279" y="9"/>
                    </a:lnTo>
                    <a:lnTo>
                      <a:pt x="279" y="9"/>
                    </a:lnTo>
                    <a:lnTo>
                      <a:pt x="280" y="7"/>
                    </a:lnTo>
                    <a:lnTo>
                      <a:pt x="280" y="5"/>
                    </a:lnTo>
                    <a:lnTo>
                      <a:pt x="280" y="3"/>
                    </a:lnTo>
                    <a:lnTo>
                      <a:pt x="279" y="1"/>
                    </a:lnTo>
                    <a:lnTo>
                      <a:pt x="277" y="0"/>
                    </a:lnTo>
                    <a:lnTo>
                      <a:pt x="276" y="0"/>
                    </a:lnTo>
                    <a:lnTo>
                      <a:pt x="274" y="0"/>
                    </a:lnTo>
                    <a:lnTo>
                      <a:pt x="272" y="1"/>
                    </a:lnTo>
                    <a:lnTo>
                      <a:pt x="272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64" name="Freeform 610"/>
              <p:cNvSpPr/>
              <p:nvPr/>
            </p:nvSpPr>
            <p:spPr bwMode="auto">
              <a:xfrm>
                <a:off x="2198688" y="4140200"/>
                <a:ext cx="157163" cy="176213"/>
              </a:xfrm>
              <a:custGeom>
                <a:avLst/>
                <a:gdLst/>
                <a:ahLst/>
                <a:cxnLst>
                  <a:cxn ang="0">
                    <a:pos x="290" y="1"/>
                  </a:cxn>
                  <a:cxn ang="0">
                    <a:pos x="290" y="1"/>
                  </a:cxn>
                  <a:cxn ang="0">
                    <a:pos x="199" y="101"/>
                  </a:cxn>
                  <a:cxn ang="0">
                    <a:pos x="154" y="149"/>
                  </a:cxn>
                  <a:cxn ang="0">
                    <a:pos x="107" y="199"/>
                  </a:cxn>
                  <a:cxn ang="0">
                    <a:pos x="107" y="199"/>
                  </a:cxn>
                  <a:cxn ang="0">
                    <a:pos x="88" y="220"/>
                  </a:cxn>
                  <a:cxn ang="0">
                    <a:pos x="69" y="240"/>
                  </a:cxn>
                  <a:cxn ang="0">
                    <a:pos x="51" y="262"/>
                  </a:cxn>
                  <a:cxn ang="0">
                    <a:pos x="31" y="284"/>
                  </a:cxn>
                  <a:cxn ang="0">
                    <a:pos x="31" y="284"/>
                  </a:cxn>
                  <a:cxn ang="0">
                    <a:pos x="13" y="302"/>
                  </a:cxn>
                  <a:cxn ang="0">
                    <a:pos x="5" y="314"/>
                  </a:cxn>
                  <a:cxn ang="0">
                    <a:pos x="2" y="319"/>
                  </a:cxn>
                  <a:cxn ang="0">
                    <a:pos x="0" y="325"/>
                  </a:cxn>
                  <a:cxn ang="0">
                    <a:pos x="0" y="325"/>
                  </a:cxn>
                  <a:cxn ang="0">
                    <a:pos x="0" y="327"/>
                  </a:cxn>
                  <a:cxn ang="0">
                    <a:pos x="1" y="329"/>
                  </a:cxn>
                  <a:cxn ang="0">
                    <a:pos x="1" y="329"/>
                  </a:cxn>
                  <a:cxn ang="0">
                    <a:pos x="1" y="330"/>
                  </a:cxn>
                  <a:cxn ang="0">
                    <a:pos x="1" y="330"/>
                  </a:cxn>
                  <a:cxn ang="0">
                    <a:pos x="3" y="331"/>
                  </a:cxn>
                  <a:cxn ang="0">
                    <a:pos x="5" y="331"/>
                  </a:cxn>
                  <a:cxn ang="0">
                    <a:pos x="6" y="330"/>
                  </a:cxn>
                  <a:cxn ang="0">
                    <a:pos x="8" y="329"/>
                  </a:cxn>
                  <a:cxn ang="0">
                    <a:pos x="9" y="328"/>
                  </a:cxn>
                  <a:cxn ang="0">
                    <a:pos x="9" y="326"/>
                  </a:cxn>
                  <a:cxn ang="0">
                    <a:pos x="9" y="325"/>
                  </a:cxn>
                  <a:cxn ang="0">
                    <a:pos x="8" y="323"/>
                  </a:cxn>
                  <a:cxn ang="0">
                    <a:pos x="8" y="323"/>
                  </a:cxn>
                  <a:cxn ang="0">
                    <a:pos x="9" y="323"/>
                  </a:cxn>
                  <a:cxn ang="0">
                    <a:pos x="11" y="322"/>
                  </a:cxn>
                  <a:cxn ang="0">
                    <a:pos x="18" y="316"/>
                  </a:cxn>
                  <a:cxn ang="0">
                    <a:pos x="27" y="302"/>
                  </a:cxn>
                  <a:cxn ang="0">
                    <a:pos x="27" y="302"/>
                  </a:cxn>
                  <a:cxn ang="0">
                    <a:pos x="47" y="281"/>
                  </a:cxn>
                  <a:cxn ang="0">
                    <a:pos x="47" y="281"/>
                  </a:cxn>
                  <a:cxn ang="0">
                    <a:pos x="65" y="258"/>
                  </a:cxn>
                  <a:cxn ang="0">
                    <a:pos x="85" y="236"/>
                  </a:cxn>
                  <a:cxn ang="0">
                    <a:pos x="126" y="193"/>
                  </a:cxn>
                  <a:cxn ang="0">
                    <a:pos x="126" y="193"/>
                  </a:cxn>
                  <a:cxn ang="0">
                    <a:pos x="169" y="147"/>
                  </a:cxn>
                  <a:cxn ang="0">
                    <a:pos x="213" y="101"/>
                  </a:cxn>
                  <a:cxn ang="0">
                    <a:pos x="298" y="7"/>
                  </a:cxn>
                  <a:cxn ang="0">
                    <a:pos x="298" y="7"/>
                  </a:cxn>
                  <a:cxn ang="0">
                    <a:pos x="299" y="6"/>
                  </a:cxn>
                  <a:cxn ang="0">
                    <a:pos x="299" y="4"/>
                  </a:cxn>
                  <a:cxn ang="0">
                    <a:pos x="298" y="2"/>
                  </a:cxn>
                  <a:cxn ang="0">
                    <a:pos x="297" y="1"/>
                  </a:cxn>
                  <a:cxn ang="0">
                    <a:pos x="295" y="0"/>
                  </a:cxn>
                  <a:cxn ang="0">
                    <a:pos x="293" y="0"/>
                  </a:cxn>
                  <a:cxn ang="0">
                    <a:pos x="292" y="0"/>
                  </a:cxn>
                  <a:cxn ang="0">
                    <a:pos x="290" y="1"/>
                  </a:cxn>
                  <a:cxn ang="0">
                    <a:pos x="290" y="1"/>
                  </a:cxn>
                </a:cxnLst>
                <a:rect l="0" t="0" r="r" b="b"/>
                <a:pathLst>
                  <a:path w="299" h="331">
                    <a:moveTo>
                      <a:pt x="290" y="1"/>
                    </a:moveTo>
                    <a:lnTo>
                      <a:pt x="290" y="1"/>
                    </a:lnTo>
                    <a:lnTo>
                      <a:pt x="199" y="101"/>
                    </a:lnTo>
                    <a:lnTo>
                      <a:pt x="154" y="149"/>
                    </a:lnTo>
                    <a:lnTo>
                      <a:pt x="107" y="199"/>
                    </a:lnTo>
                    <a:lnTo>
                      <a:pt x="107" y="199"/>
                    </a:lnTo>
                    <a:lnTo>
                      <a:pt x="88" y="220"/>
                    </a:lnTo>
                    <a:lnTo>
                      <a:pt x="69" y="240"/>
                    </a:lnTo>
                    <a:lnTo>
                      <a:pt x="51" y="262"/>
                    </a:lnTo>
                    <a:lnTo>
                      <a:pt x="31" y="284"/>
                    </a:lnTo>
                    <a:lnTo>
                      <a:pt x="31" y="284"/>
                    </a:lnTo>
                    <a:lnTo>
                      <a:pt x="13" y="302"/>
                    </a:lnTo>
                    <a:lnTo>
                      <a:pt x="5" y="314"/>
                    </a:lnTo>
                    <a:lnTo>
                      <a:pt x="2" y="319"/>
                    </a:lnTo>
                    <a:lnTo>
                      <a:pt x="0" y="325"/>
                    </a:lnTo>
                    <a:lnTo>
                      <a:pt x="0" y="325"/>
                    </a:lnTo>
                    <a:lnTo>
                      <a:pt x="0" y="327"/>
                    </a:lnTo>
                    <a:lnTo>
                      <a:pt x="1" y="329"/>
                    </a:lnTo>
                    <a:lnTo>
                      <a:pt x="1" y="329"/>
                    </a:lnTo>
                    <a:lnTo>
                      <a:pt x="1" y="330"/>
                    </a:lnTo>
                    <a:lnTo>
                      <a:pt x="1" y="330"/>
                    </a:lnTo>
                    <a:lnTo>
                      <a:pt x="3" y="331"/>
                    </a:lnTo>
                    <a:lnTo>
                      <a:pt x="5" y="331"/>
                    </a:lnTo>
                    <a:lnTo>
                      <a:pt x="6" y="330"/>
                    </a:lnTo>
                    <a:lnTo>
                      <a:pt x="8" y="329"/>
                    </a:lnTo>
                    <a:lnTo>
                      <a:pt x="9" y="328"/>
                    </a:lnTo>
                    <a:lnTo>
                      <a:pt x="9" y="326"/>
                    </a:lnTo>
                    <a:lnTo>
                      <a:pt x="9" y="325"/>
                    </a:lnTo>
                    <a:lnTo>
                      <a:pt x="8" y="323"/>
                    </a:lnTo>
                    <a:lnTo>
                      <a:pt x="8" y="323"/>
                    </a:lnTo>
                    <a:lnTo>
                      <a:pt x="9" y="323"/>
                    </a:lnTo>
                    <a:lnTo>
                      <a:pt x="11" y="322"/>
                    </a:lnTo>
                    <a:lnTo>
                      <a:pt x="18" y="316"/>
                    </a:lnTo>
                    <a:lnTo>
                      <a:pt x="27" y="302"/>
                    </a:lnTo>
                    <a:lnTo>
                      <a:pt x="27" y="302"/>
                    </a:lnTo>
                    <a:lnTo>
                      <a:pt x="47" y="281"/>
                    </a:lnTo>
                    <a:lnTo>
                      <a:pt x="47" y="281"/>
                    </a:lnTo>
                    <a:lnTo>
                      <a:pt x="65" y="258"/>
                    </a:lnTo>
                    <a:lnTo>
                      <a:pt x="85" y="236"/>
                    </a:lnTo>
                    <a:lnTo>
                      <a:pt x="126" y="193"/>
                    </a:lnTo>
                    <a:lnTo>
                      <a:pt x="126" y="193"/>
                    </a:lnTo>
                    <a:lnTo>
                      <a:pt x="169" y="147"/>
                    </a:lnTo>
                    <a:lnTo>
                      <a:pt x="213" y="101"/>
                    </a:lnTo>
                    <a:lnTo>
                      <a:pt x="298" y="7"/>
                    </a:lnTo>
                    <a:lnTo>
                      <a:pt x="298" y="7"/>
                    </a:lnTo>
                    <a:lnTo>
                      <a:pt x="299" y="6"/>
                    </a:lnTo>
                    <a:lnTo>
                      <a:pt x="299" y="4"/>
                    </a:lnTo>
                    <a:lnTo>
                      <a:pt x="298" y="2"/>
                    </a:lnTo>
                    <a:lnTo>
                      <a:pt x="297" y="1"/>
                    </a:lnTo>
                    <a:lnTo>
                      <a:pt x="295" y="0"/>
                    </a:lnTo>
                    <a:lnTo>
                      <a:pt x="293" y="0"/>
                    </a:lnTo>
                    <a:lnTo>
                      <a:pt x="292" y="0"/>
                    </a:lnTo>
                    <a:lnTo>
                      <a:pt x="290" y="1"/>
                    </a:lnTo>
                    <a:lnTo>
                      <a:pt x="29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65" name="Freeform 611"/>
              <p:cNvSpPr/>
              <p:nvPr/>
            </p:nvSpPr>
            <p:spPr bwMode="auto">
              <a:xfrm>
                <a:off x="2165351" y="4157663"/>
                <a:ext cx="220663" cy="220663"/>
              </a:xfrm>
              <a:custGeom>
                <a:avLst/>
                <a:gdLst/>
                <a:ahLst/>
                <a:cxnLst>
                  <a:cxn ang="0">
                    <a:pos x="410" y="0"/>
                  </a:cxn>
                  <a:cxn ang="0">
                    <a:pos x="386" y="17"/>
                  </a:cxn>
                  <a:cxn ang="0">
                    <a:pos x="365" y="40"/>
                  </a:cxn>
                  <a:cxn ang="0">
                    <a:pos x="336" y="76"/>
                  </a:cxn>
                  <a:cxn ang="0">
                    <a:pos x="325" y="87"/>
                  </a:cxn>
                  <a:cxn ang="0">
                    <a:pos x="299" y="115"/>
                  </a:cxn>
                  <a:cxn ang="0">
                    <a:pos x="240" y="167"/>
                  </a:cxn>
                  <a:cxn ang="0">
                    <a:pos x="212" y="194"/>
                  </a:cxn>
                  <a:cxn ang="0">
                    <a:pos x="153" y="253"/>
                  </a:cxn>
                  <a:cxn ang="0">
                    <a:pos x="95" y="312"/>
                  </a:cxn>
                  <a:cxn ang="0">
                    <a:pos x="42" y="363"/>
                  </a:cxn>
                  <a:cxn ang="0">
                    <a:pos x="20" y="385"/>
                  </a:cxn>
                  <a:cxn ang="0">
                    <a:pos x="5" y="402"/>
                  </a:cxn>
                  <a:cxn ang="0">
                    <a:pos x="1" y="410"/>
                  </a:cxn>
                  <a:cxn ang="0">
                    <a:pos x="1" y="414"/>
                  </a:cxn>
                  <a:cxn ang="0">
                    <a:pos x="5" y="417"/>
                  </a:cxn>
                  <a:cxn ang="0">
                    <a:pos x="10" y="416"/>
                  </a:cxn>
                  <a:cxn ang="0">
                    <a:pos x="17" y="413"/>
                  </a:cxn>
                  <a:cxn ang="0">
                    <a:pos x="19" y="409"/>
                  </a:cxn>
                  <a:cxn ang="0">
                    <a:pos x="19" y="406"/>
                  </a:cxn>
                  <a:cxn ang="0">
                    <a:pos x="17" y="403"/>
                  </a:cxn>
                  <a:cxn ang="0">
                    <a:pos x="32" y="386"/>
                  </a:cxn>
                  <a:cxn ang="0">
                    <a:pos x="49" y="369"/>
                  </a:cxn>
                  <a:cxn ang="0">
                    <a:pos x="101" y="318"/>
                  </a:cxn>
                  <a:cxn ang="0">
                    <a:pos x="185" y="235"/>
                  </a:cxn>
                  <a:cxn ang="0">
                    <a:pos x="212" y="206"/>
                  </a:cxn>
                  <a:cxn ang="0">
                    <a:pos x="239" y="180"/>
                  </a:cxn>
                  <a:cxn ang="0">
                    <a:pos x="293" y="131"/>
                  </a:cxn>
                  <a:cxn ang="0">
                    <a:pos x="321" y="106"/>
                  </a:cxn>
                  <a:cxn ang="0">
                    <a:pos x="368" y="54"/>
                  </a:cxn>
                  <a:cxn ang="0">
                    <a:pos x="378" y="41"/>
                  </a:cxn>
                  <a:cxn ang="0">
                    <a:pos x="395" y="22"/>
                  </a:cxn>
                  <a:cxn ang="0">
                    <a:pos x="408" y="12"/>
                  </a:cxn>
                  <a:cxn ang="0">
                    <a:pos x="415" y="8"/>
                  </a:cxn>
                  <a:cxn ang="0">
                    <a:pos x="417" y="6"/>
                  </a:cxn>
                  <a:cxn ang="0">
                    <a:pos x="416" y="2"/>
                  </a:cxn>
                  <a:cxn ang="0">
                    <a:pos x="412" y="0"/>
                  </a:cxn>
                  <a:cxn ang="0">
                    <a:pos x="410" y="0"/>
                  </a:cxn>
                </a:cxnLst>
                <a:rect l="0" t="0" r="r" b="b"/>
                <a:pathLst>
                  <a:path w="417" h="417">
                    <a:moveTo>
                      <a:pt x="410" y="0"/>
                    </a:moveTo>
                    <a:lnTo>
                      <a:pt x="410" y="0"/>
                    </a:lnTo>
                    <a:lnTo>
                      <a:pt x="398" y="8"/>
                    </a:lnTo>
                    <a:lnTo>
                      <a:pt x="386" y="17"/>
                    </a:lnTo>
                    <a:lnTo>
                      <a:pt x="375" y="27"/>
                    </a:lnTo>
                    <a:lnTo>
                      <a:pt x="365" y="40"/>
                    </a:lnTo>
                    <a:lnTo>
                      <a:pt x="345" y="65"/>
                    </a:lnTo>
                    <a:lnTo>
                      <a:pt x="336" y="76"/>
                    </a:lnTo>
                    <a:lnTo>
                      <a:pt x="325" y="87"/>
                    </a:lnTo>
                    <a:lnTo>
                      <a:pt x="325" y="87"/>
                    </a:lnTo>
                    <a:lnTo>
                      <a:pt x="312" y="102"/>
                    </a:lnTo>
                    <a:lnTo>
                      <a:pt x="299" y="115"/>
                    </a:lnTo>
                    <a:lnTo>
                      <a:pt x="270" y="141"/>
                    </a:lnTo>
                    <a:lnTo>
                      <a:pt x="240" y="167"/>
                    </a:lnTo>
                    <a:lnTo>
                      <a:pt x="212" y="194"/>
                    </a:lnTo>
                    <a:lnTo>
                      <a:pt x="212" y="194"/>
                    </a:lnTo>
                    <a:lnTo>
                      <a:pt x="182" y="223"/>
                    </a:lnTo>
                    <a:lnTo>
                      <a:pt x="153" y="253"/>
                    </a:lnTo>
                    <a:lnTo>
                      <a:pt x="124" y="282"/>
                    </a:lnTo>
                    <a:lnTo>
                      <a:pt x="95" y="312"/>
                    </a:lnTo>
                    <a:lnTo>
                      <a:pt x="95" y="312"/>
                    </a:lnTo>
                    <a:lnTo>
                      <a:pt x="42" y="363"/>
                    </a:lnTo>
                    <a:lnTo>
                      <a:pt x="42" y="363"/>
                    </a:lnTo>
                    <a:lnTo>
                      <a:pt x="20" y="385"/>
                    </a:lnTo>
                    <a:lnTo>
                      <a:pt x="9" y="396"/>
                    </a:lnTo>
                    <a:lnTo>
                      <a:pt x="5" y="402"/>
                    </a:lnTo>
                    <a:lnTo>
                      <a:pt x="1" y="410"/>
                    </a:lnTo>
                    <a:lnTo>
                      <a:pt x="1" y="410"/>
                    </a:lnTo>
                    <a:lnTo>
                      <a:pt x="0" y="412"/>
                    </a:lnTo>
                    <a:lnTo>
                      <a:pt x="1" y="414"/>
                    </a:lnTo>
                    <a:lnTo>
                      <a:pt x="2" y="416"/>
                    </a:lnTo>
                    <a:lnTo>
                      <a:pt x="5" y="417"/>
                    </a:lnTo>
                    <a:lnTo>
                      <a:pt x="5" y="417"/>
                    </a:lnTo>
                    <a:lnTo>
                      <a:pt x="10" y="416"/>
                    </a:lnTo>
                    <a:lnTo>
                      <a:pt x="14" y="415"/>
                    </a:lnTo>
                    <a:lnTo>
                      <a:pt x="17" y="413"/>
                    </a:lnTo>
                    <a:lnTo>
                      <a:pt x="19" y="409"/>
                    </a:lnTo>
                    <a:lnTo>
                      <a:pt x="19" y="409"/>
                    </a:lnTo>
                    <a:lnTo>
                      <a:pt x="20" y="407"/>
                    </a:lnTo>
                    <a:lnTo>
                      <a:pt x="19" y="406"/>
                    </a:lnTo>
                    <a:lnTo>
                      <a:pt x="17" y="403"/>
                    </a:lnTo>
                    <a:lnTo>
                      <a:pt x="17" y="403"/>
                    </a:lnTo>
                    <a:lnTo>
                      <a:pt x="24" y="394"/>
                    </a:lnTo>
                    <a:lnTo>
                      <a:pt x="32" y="386"/>
                    </a:lnTo>
                    <a:lnTo>
                      <a:pt x="49" y="369"/>
                    </a:lnTo>
                    <a:lnTo>
                      <a:pt x="49" y="369"/>
                    </a:lnTo>
                    <a:lnTo>
                      <a:pt x="101" y="318"/>
                    </a:lnTo>
                    <a:lnTo>
                      <a:pt x="101" y="318"/>
                    </a:lnTo>
                    <a:lnTo>
                      <a:pt x="158" y="263"/>
                    </a:lnTo>
                    <a:lnTo>
                      <a:pt x="185" y="235"/>
                    </a:lnTo>
                    <a:lnTo>
                      <a:pt x="212" y="206"/>
                    </a:lnTo>
                    <a:lnTo>
                      <a:pt x="212" y="206"/>
                    </a:lnTo>
                    <a:lnTo>
                      <a:pt x="225" y="193"/>
                    </a:lnTo>
                    <a:lnTo>
                      <a:pt x="239" y="180"/>
                    </a:lnTo>
                    <a:lnTo>
                      <a:pt x="266" y="156"/>
                    </a:lnTo>
                    <a:lnTo>
                      <a:pt x="293" y="131"/>
                    </a:lnTo>
                    <a:lnTo>
                      <a:pt x="321" y="106"/>
                    </a:lnTo>
                    <a:lnTo>
                      <a:pt x="321" y="106"/>
                    </a:lnTo>
                    <a:lnTo>
                      <a:pt x="345" y="80"/>
                    </a:lnTo>
                    <a:lnTo>
                      <a:pt x="368" y="54"/>
                    </a:lnTo>
                    <a:lnTo>
                      <a:pt x="368" y="54"/>
                    </a:lnTo>
                    <a:lnTo>
                      <a:pt x="378" y="41"/>
                    </a:lnTo>
                    <a:lnTo>
                      <a:pt x="388" y="29"/>
                    </a:lnTo>
                    <a:lnTo>
                      <a:pt x="395" y="22"/>
                    </a:lnTo>
                    <a:lnTo>
                      <a:pt x="401" y="17"/>
                    </a:lnTo>
                    <a:lnTo>
                      <a:pt x="408" y="12"/>
                    </a:lnTo>
                    <a:lnTo>
                      <a:pt x="415" y="8"/>
                    </a:lnTo>
                    <a:lnTo>
                      <a:pt x="415" y="8"/>
                    </a:lnTo>
                    <a:lnTo>
                      <a:pt x="416" y="7"/>
                    </a:lnTo>
                    <a:lnTo>
                      <a:pt x="417" y="6"/>
                    </a:lnTo>
                    <a:lnTo>
                      <a:pt x="417" y="4"/>
                    </a:lnTo>
                    <a:lnTo>
                      <a:pt x="416" y="2"/>
                    </a:lnTo>
                    <a:lnTo>
                      <a:pt x="414" y="0"/>
                    </a:lnTo>
                    <a:lnTo>
                      <a:pt x="412" y="0"/>
                    </a:lnTo>
                    <a:lnTo>
                      <a:pt x="410" y="0"/>
                    </a:lnTo>
                    <a:lnTo>
                      <a:pt x="41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66" name="Freeform 612"/>
              <p:cNvSpPr/>
              <p:nvPr/>
            </p:nvSpPr>
            <p:spPr bwMode="auto">
              <a:xfrm>
                <a:off x="2181226" y="4264025"/>
                <a:ext cx="142875" cy="131763"/>
              </a:xfrm>
              <a:custGeom>
                <a:avLst/>
                <a:gdLst/>
                <a:ahLst/>
                <a:cxnLst>
                  <a:cxn ang="0">
                    <a:pos x="262" y="0"/>
                  </a:cxn>
                  <a:cxn ang="0">
                    <a:pos x="262" y="0"/>
                  </a:cxn>
                  <a:cxn ang="0">
                    <a:pos x="255" y="5"/>
                  </a:cxn>
                  <a:cxn ang="0">
                    <a:pos x="248" y="10"/>
                  </a:cxn>
                  <a:cxn ang="0">
                    <a:pos x="234" y="23"/>
                  </a:cxn>
                  <a:cxn ang="0">
                    <a:pos x="210" y="49"/>
                  </a:cxn>
                  <a:cxn ang="0">
                    <a:pos x="210" y="49"/>
                  </a:cxn>
                  <a:cxn ang="0">
                    <a:pos x="193" y="65"/>
                  </a:cxn>
                  <a:cxn ang="0">
                    <a:pos x="178" y="83"/>
                  </a:cxn>
                  <a:cxn ang="0">
                    <a:pos x="162" y="99"/>
                  </a:cxn>
                  <a:cxn ang="0">
                    <a:pos x="147" y="116"/>
                  </a:cxn>
                  <a:cxn ang="0">
                    <a:pos x="147" y="116"/>
                  </a:cxn>
                  <a:cxn ang="0">
                    <a:pos x="112" y="150"/>
                  </a:cxn>
                  <a:cxn ang="0">
                    <a:pos x="76" y="182"/>
                  </a:cxn>
                  <a:cxn ang="0">
                    <a:pos x="39" y="212"/>
                  </a:cxn>
                  <a:cxn ang="0">
                    <a:pos x="2" y="242"/>
                  </a:cxn>
                  <a:cxn ang="0">
                    <a:pos x="2" y="242"/>
                  </a:cxn>
                  <a:cxn ang="0">
                    <a:pos x="1" y="244"/>
                  </a:cxn>
                  <a:cxn ang="0">
                    <a:pos x="0" y="245"/>
                  </a:cxn>
                  <a:cxn ang="0">
                    <a:pos x="1" y="249"/>
                  </a:cxn>
                  <a:cxn ang="0">
                    <a:pos x="2" y="250"/>
                  </a:cxn>
                  <a:cxn ang="0">
                    <a:pos x="3" y="251"/>
                  </a:cxn>
                  <a:cxn ang="0">
                    <a:pos x="5" y="251"/>
                  </a:cxn>
                  <a:cxn ang="0">
                    <a:pos x="7" y="250"/>
                  </a:cxn>
                  <a:cxn ang="0">
                    <a:pos x="7" y="250"/>
                  </a:cxn>
                  <a:cxn ang="0">
                    <a:pos x="11" y="248"/>
                  </a:cxn>
                  <a:cxn ang="0">
                    <a:pos x="17" y="246"/>
                  </a:cxn>
                  <a:cxn ang="0">
                    <a:pos x="21" y="244"/>
                  </a:cxn>
                  <a:cxn ang="0">
                    <a:pos x="26" y="241"/>
                  </a:cxn>
                  <a:cxn ang="0">
                    <a:pos x="26" y="241"/>
                  </a:cxn>
                  <a:cxn ang="0">
                    <a:pos x="27" y="240"/>
                  </a:cxn>
                  <a:cxn ang="0">
                    <a:pos x="28" y="238"/>
                  </a:cxn>
                  <a:cxn ang="0">
                    <a:pos x="28" y="235"/>
                  </a:cxn>
                  <a:cxn ang="0">
                    <a:pos x="27" y="234"/>
                  </a:cxn>
                  <a:cxn ang="0">
                    <a:pos x="27" y="234"/>
                  </a:cxn>
                  <a:cxn ang="0">
                    <a:pos x="57" y="211"/>
                  </a:cxn>
                  <a:cxn ang="0">
                    <a:pos x="86" y="186"/>
                  </a:cxn>
                  <a:cxn ang="0">
                    <a:pos x="114" y="161"/>
                  </a:cxn>
                  <a:cxn ang="0">
                    <a:pos x="142" y="135"/>
                  </a:cxn>
                  <a:cxn ang="0">
                    <a:pos x="142" y="135"/>
                  </a:cxn>
                  <a:cxn ang="0">
                    <a:pos x="174" y="101"/>
                  </a:cxn>
                  <a:cxn ang="0">
                    <a:pos x="206" y="67"/>
                  </a:cxn>
                  <a:cxn ang="0">
                    <a:pos x="206" y="67"/>
                  </a:cxn>
                  <a:cxn ang="0">
                    <a:pos x="220" y="51"/>
                  </a:cxn>
                  <a:cxn ang="0">
                    <a:pos x="234" y="35"/>
                  </a:cxn>
                  <a:cxn ang="0">
                    <a:pos x="250" y="21"/>
                  </a:cxn>
                  <a:cxn ang="0">
                    <a:pos x="258" y="14"/>
                  </a:cxn>
                  <a:cxn ang="0">
                    <a:pos x="268" y="8"/>
                  </a:cxn>
                  <a:cxn ang="0">
                    <a:pos x="268" y="8"/>
                  </a:cxn>
                  <a:cxn ang="0">
                    <a:pos x="270" y="7"/>
                  </a:cxn>
                  <a:cxn ang="0">
                    <a:pos x="270" y="5"/>
                  </a:cxn>
                  <a:cxn ang="0">
                    <a:pos x="270" y="4"/>
                  </a:cxn>
                  <a:cxn ang="0">
                    <a:pos x="270" y="2"/>
                  </a:cxn>
                  <a:cxn ang="0">
                    <a:pos x="268" y="1"/>
                  </a:cxn>
                  <a:cxn ang="0">
                    <a:pos x="267" y="0"/>
                  </a:cxn>
                  <a:cxn ang="0">
                    <a:pos x="264" y="0"/>
                  </a:cxn>
                  <a:cxn ang="0">
                    <a:pos x="262" y="0"/>
                  </a:cxn>
                  <a:cxn ang="0">
                    <a:pos x="262" y="0"/>
                  </a:cxn>
                </a:cxnLst>
                <a:rect l="0" t="0" r="r" b="b"/>
                <a:pathLst>
                  <a:path w="270" h="251">
                    <a:moveTo>
                      <a:pt x="262" y="0"/>
                    </a:moveTo>
                    <a:lnTo>
                      <a:pt x="262" y="0"/>
                    </a:lnTo>
                    <a:lnTo>
                      <a:pt x="255" y="5"/>
                    </a:lnTo>
                    <a:lnTo>
                      <a:pt x="248" y="10"/>
                    </a:lnTo>
                    <a:lnTo>
                      <a:pt x="234" y="23"/>
                    </a:lnTo>
                    <a:lnTo>
                      <a:pt x="210" y="49"/>
                    </a:lnTo>
                    <a:lnTo>
                      <a:pt x="210" y="49"/>
                    </a:lnTo>
                    <a:lnTo>
                      <a:pt x="193" y="65"/>
                    </a:lnTo>
                    <a:lnTo>
                      <a:pt x="178" y="83"/>
                    </a:lnTo>
                    <a:lnTo>
                      <a:pt x="162" y="99"/>
                    </a:lnTo>
                    <a:lnTo>
                      <a:pt x="147" y="116"/>
                    </a:lnTo>
                    <a:lnTo>
                      <a:pt x="147" y="116"/>
                    </a:lnTo>
                    <a:lnTo>
                      <a:pt x="112" y="150"/>
                    </a:lnTo>
                    <a:lnTo>
                      <a:pt x="76" y="182"/>
                    </a:lnTo>
                    <a:lnTo>
                      <a:pt x="39" y="212"/>
                    </a:lnTo>
                    <a:lnTo>
                      <a:pt x="2" y="242"/>
                    </a:lnTo>
                    <a:lnTo>
                      <a:pt x="2" y="242"/>
                    </a:lnTo>
                    <a:lnTo>
                      <a:pt x="1" y="244"/>
                    </a:lnTo>
                    <a:lnTo>
                      <a:pt x="0" y="245"/>
                    </a:lnTo>
                    <a:lnTo>
                      <a:pt x="1" y="249"/>
                    </a:lnTo>
                    <a:lnTo>
                      <a:pt x="2" y="250"/>
                    </a:lnTo>
                    <a:lnTo>
                      <a:pt x="3" y="251"/>
                    </a:lnTo>
                    <a:lnTo>
                      <a:pt x="5" y="251"/>
                    </a:lnTo>
                    <a:lnTo>
                      <a:pt x="7" y="250"/>
                    </a:lnTo>
                    <a:lnTo>
                      <a:pt x="7" y="250"/>
                    </a:lnTo>
                    <a:lnTo>
                      <a:pt x="11" y="248"/>
                    </a:lnTo>
                    <a:lnTo>
                      <a:pt x="17" y="246"/>
                    </a:lnTo>
                    <a:lnTo>
                      <a:pt x="21" y="244"/>
                    </a:lnTo>
                    <a:lnTo>
                      <a:pt x="26" y="241"/>
                    </a:lnTo>
                    <a:lnTo>
                      <a:pt x="26" y="241"/>
                    </a:lnTo>
                    <a:lnTo>
                      <a:pt x="27" y="240"/>
                    </a:lnTo>
                    <a:lnTo>
                      <a:pt x="28" y="238"/>
                    </a:lnTo>
                    <a:lnTo>
                      <a:pt x="28" y="235"/>
                    </a:lnTo>
                    <a:lnTo>
                      <a:pt x="27" y="234"/>
                    </a:lnTo>
                    <a:lnTo>
                      <a:pt x="27" y="234"/>
                    </a:lnTo>
                    <a:lnTo>
                      <a:pt x="57" y="211"/>
                    </a:lnTo>
                    <a:lnTo>
                      <a:pt x="86" y="186"/>
                    </a:lnTo>
                    <a:lnTo>
                      <a:pt x="114" y="161"/>
                    </a:lnTo>
                    <a:lnTo>
                      <a:pt x="142" y="135"/>
                    </a:lnTo>
                    <a:lnTo>
                      <a:pt x="142" y="135"/>
                    </a:lnTo>
                    <a:lnTo>
                      <a:pt x="174" y="101"/>
                    </a:lnTo>
                    <a:lnTo>
                      <a:pt x="206" y="67"/>
                    </a:lnTo>
                    <a:lnTo>
                      <a:pt x="206" y="67"/>
                    </a:lnTo>
                    <a:lnTo>
                      <a:pt x="220" y="51"/>
                    </a:lnTo>
                    <a:lnTo>
                      <a:pt x="234" y="35"/>
                    </a:lnTo>
                    <a:lnTo>
                      <a:pt x="250" y="21"/>
                    </a:lnTo>
                    <a:lnTo>
                      <a:pt x="258" y="14"/>
                    </a:lnTo>
                    <a:lnTo>
                      <a:pt x="268" y="8"/>
                    </a:lnTo>
                    <a:lnTo>
                      <a:pt x="268" y="8"/>
                    </a:lnTo>
                    <a:lnTo>
                      <a:pt x="270" y="7"/>
                    </a:lnTo>
                    <a:lnTo>
                      <a:pt x="270" y="5"/>
                    </a:lnTo>
                    <a:lnTo>
                      <a:pt x="270" y="4"/>
                    </a:lnTo>
                    <a:lnTo>
                      <a:pt x="270" y="2"/>
                    </a:lnTo>
                    <a:lnTo>
                      <a:pt x="268" y="1"/>
                    </a:lnTo>
                    <a:lnTo>
                      <a:pt x="267" y="0"/>
                    </a:lnTo>
                    <a:lnTo>
                      <a:pt x="264" y="0"/>
                    </a:lnTo>
                    <a:lnTo>
                      <a:pt x="262" y="0"/>
                    </a:lnTo>
                    <a:lnTo>
                      <a:pt x="26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67" name="Freeform 613"/>
              <p:cNvSpPr/>
              <p:nvPr/>
            </p:nvSpPr>
            <p:spPr bwMode="auto">
              <a:xfrm>
                <a:off x="2182813" y="4306888"/>
                <a:ext cx="133350" cy="123825"/>
              </a:xfrm>
              <a:custGeom>
                <a:avLst/>
                <a:gdLst/>
                <a:ahLst/>
                <a:cxnLst>
                  <a:cxn ang="0">
                    <a:pos x="244" y="1"/>
                  </a:cxn>
                  <a:cxn ang="0">
                    <a:pos x="244" y="1"/>
                  </a:cxn>
                  <a:cxn ang="0">
                    <a:pos x="227" y="18"/>
                  </a:cxn>
                  <a:cxn ang="0">
                    <a:pos x="211" y="36"/>
                  </a:cxn>
                  <a:cxn ang="0">
                    <a:pos x="179" y="73"/>
                  </a:cxn>
                  <a:cxn ang="0">
                    <a:pos x="162" y="90"/>
                  </a:cxn>
                  <a:cxn ang="0">
                    <a:pos x="146" y="108"/>
                  </a:cxn>
                  <a:cxn ang="0">
                    <a:pos x="128" y="125"/>
                  </a:cxn>
                  <a:cxn ang="0">
                    <a:pos x="110" y="141"/>
                  </a:cxn>
                  <a:cxn ang="0">
                    <a:pos x="110" y="141"/>
                  </a:cxn>
                  <a:cxn ang="0">
                    <a:pos x="71" y="172"/>
                  </a:cxn>
                  <a:cxn ang="0">
                    <a:pos x="52" y="188"/>
                  </a:cxn>
                  <a:cxn ang="0">
                    <a:pos x="31" y="202"/>
                  </a:cxn>
                  <a:cxn ang="0">
                    <a:pos x="31" y="202"/>
                  </a:cxn>
                  <a:cxn ang="0">
                    <a:pos x="23" y="208"/>
                  </a:cxn>
                  <a:cxn ang="0">
                    <a:pos x="14" y="213"/>
                  </a:cxn>
                  <a:cxn ang="0">
                    <a:pos x="9" y="217"/>
                  </a:cxn>
                  <a:cxn ang="0">
                    <a:pos x="5" y="222"/>
                  </a:cxn>
                  <a:cxn ang="0">
                    <a:pos x="2" y="226"/>
                  </a:cxn>
                  <a:cxn ang="0">
                    <a:pos x="0" y="230"/>
                  </a:cxn>
                  <a:cxn ang="0">
                    <a:pos x="0" y="230"/>
                  </a:cxn>
                  <a:cxn ang="0">
                    <a:pos x="0" y="232"/>
                  </a:cxn>
                  <a:cxn ang="0">
                    <a:pos x="1" y="234"/>
                  </a:cxn>
                  <a:cxn ang="0">
                    <a:pos x="2" y="235"/>
                  </a:cxn>
                  <a:cxn ang="0">
                    <a:pos x="4" y="236"/>
                  </a:cxn>
                  <a:cxn ang="0">
                    <a:pos x="5" y="236"/>
                  </a:cxn>
                  <a:cxn ang="0">
                    <a:pos x="7" y="236"/>
                  </a:cxn>
                  <a:cxn ang="0">
                    <a:pos x="8" y="234"/>
                  </a:cxn>
                  <a:cxn ang="0">
                    <a:pos x="9" y="233"/>
                  </a:cxn>
                  <a:cxn ang="0">
                    <a:pos x="9" y="233"/>
                  </a:cxn>
                  <a:cxn ang="0">
                    <a:pos x="12" y="228"/>
                  </a:cxn>
                  <a:cxn ang="0">
                    <a:pos x="16" y="224"/>
                  </a:cxn>
                  <a:cxn ang="0">
                    <a:pos x="21" y="220"/>
                  </a:cxn>
                  <a:cxn ang="0">
                    <a:pos x="26" y="215"/>
                  </a:cxn>
                  <a:cxn ang="0">
                    <a:pos x="38" y="207"/>
                  </a:cxn>
                  <a:cxn ang="0">
                    <a:pos x="49" y="201"/>
                  </a:cxn>
                  <a:cxn ang="0">
                    <a:pos x="49" y="201"/>
                  </a:cxn>
                  <a:cxn ang="0">
                    <a:pos x="67" y="185"/>
                  </a:cxn>
                  <a:cxn ang="0">
                    <a:pos x="86" y="171"/>
                  </a:cxn>
                  <a:cxn ang="0">
                    <a:pos x="104" y="158"/>
                  </a:cxn>
                  <a:cxn ang="0">
                    <a:pos x="123" y="142"/>
                  </a:cxn>
                  <a:cxn ang="0">
                    <a:pos x="123" y="142"/>
                  </a:cxn>
                  <a:cxn ang="0">
                    <a:pos x="141" y="127"/>
                  </a:cxn>
                  <a:cxn ang="0">
                    <a:pos x="156" y="109"/>
                  </a:cxn>
                  <a:cxn ang="0">
                    <a:pos x="187" y="74"/>
                  </a:cxn>
                  <a:cxn ang="0">
                    <a:pos x="187" y="74"/>
                  </a:cxn>
                  <a:cxn ang="0">
                    <a:pos x="218" y="40"/>
                  </a:cxn>
                  <a:cxn ang="0">
                    <a:pos x="250" y="7"/>
                  </a:cxn>
                  <a:cxn ang="0">
                    <a:pos x="250" y="7"/>
                  </a:cxn>
                  <a:cxn ang="0">
                    <a:pos x="251" y="6"/>
                  </a:cxn>
                  <a:cxn ang="0">
                    <a:pos x="252" y="4"/>
                  </a:cxn>
                  <a:cxn ang="0">
                    <a:pos x="251" y="2"/>
                  </a:cxn>
                  <a:cxn ang="0">
                    <a:pos x="250" y="1"/>
                  </a:cxn>
                  <a:cxn ang="0">
                    <a:pos x="249" y="0"/>
                  </a:cxn>
                  <a:cxn ang="0">
                    <a:pos x="247" y="0"/>
                  </a:cxn>
                  <a:cxn ang="0">
                    <a:pos x="245" y="0"/>
                  </a:cxn>
                  <a:cxn ang="0">
                    <a:pos x="244" y="1"/>
                  </a:cxn>
                  <a:cxn ang="0">
                    <a:pos x="244" y="1"/>
                  </a:cxn>
                </a:cxnLst>
                <a:rect l="0" t="0" r="r" b="b"/>
                <a:pathLst>
                  <a:path w="252" h="236">
                    <a:moveTo>
                      <a:pt x="244" y="1"/>
                    </a:moveTo>
                    <a:lnTo>
                      <a:pt x="244" y="1"/>
                    </a:lnTo>
                    <a:lnTo>
                      <a:pt x="227" y="18"/>
                    </a:lnTo>
                    <a:lnTo>
                      <a:pt x="211" y="36"/>
                    </a:lnTo>
                    <a:lnTo>
                      <a:pt x="179" y="73"/>
                    </a:lnTo>
                    <a:lnTo>
                      <a:pt x="162" y="90"/>
                    </a:lnTo>
                    <a:lnTo>
                      <a:pt x="146" y="108"/>
                    </a:lnTo>
                    <a:lnTo>
                      <a:pt x="128" y="125"/>
                    </a:lnTo>
                    <a:lnTo>
                      <a:pt x="110" y="141"/>
                    </a:lnTo>
                    <a:lnTo>
                      <a:pt x="110" y="141"/>
                    </a:lnTo>
                    <a:lnTo>
                      <a:pt x="71" y="172"/>
                    </a:lnTo>
                    <a:lnTo>
                      <a:pt x="52" y="188"/>
                    </a:lnTo>
                    <a:lnTo>
                      <a:pt x="31" y="202"/>
                    </a:lnTo>
                    <a:lnTo>
                      <a:pt x="31" y="202"/>
                    </a:lnTo>
                    <a:lnTo>
                      <a:pt x="23" y="208"/>
                    </a:lnTo>
                    <a:lnTo>
                      <a:pt x="14" y="213"/>
                    </a:lnTo>
                    <a:lnTo>
                      <a:pt x="9" y="217"/>
                    </a:lnTo>
                    <a:lnTo>
                      <a:pt x="5" y="222"/>
                    </a:lnTo>
                    <a:lnTo>
                      <a:pt x="2" y="226"/>
                    </a:lnTo>
                    <a:lnTo>
                      <a:pt x="0" y="230"/>
                    </a:lnTo>
                    <a:lnTo>
                      <a:pt x="0" y="230"/>
                    </a:lnTo>
                    <a:lnTo>
                      <a:pt x="0" y="232"/>
                    </a:lnTo>
                    <a:lnTo>
                      <a:pt x="1" y="234"/>
                    </a:lnTo>
                    <a:lnTo>
                      <a:pt x="2" y="235"/>
                    </a:lnTo>
                    <a:lnTo>
                      <a:pt x="4" y="236"/>
                    </a:lnTo>
                    <a:lnTo>
                      <a:pt x="5" y="236"/>
                    </a:lnTo>
                    <a:lnTo>
                      <a:pt x="7" y="236"/>
                    </a:lnTo>
                    <a:lnTo>
                      <a:pt x="8" y="234"/>
                    </a:lnTo>
                    <a:lnTo>
                      <a:pt x="9" y="233"/>
                    </a:lnTo>
                    <a:lnTo>
                      <a:pt x="9" y="233"/>
                    </a:lnTo>
                    <a:lnTo>
                      <a:pt x="12" y="228"/>
                    </a:lnTo>
                    <a:lnTo>
                      <a:pt x="16" y="224"/>
                    </a:lnTo>
                    <a:lnTo>
                      <a:pt x="21" y="220"/>
                    </a:lnTo>
                    <a:lnTo>
                      <a:pt x="26" y="215"/>
                    </a:lnTo>
                    <a:lnTo>
                      <a:pt x="38" y="207"/>
                    </a:lnTo>
                    <a:lnTo>
                      <a:pt x="49" y="201"/>
                    </a:lnTo>
                    <a:lnTo>
                      <a:pt x="49" y="201"/>
                    </a:lnTo>
                    <a:lnTo>
                      <a:pt x="67" y="185"/>
                    </a:lnTo>
                    <a:lnTo>
                      <a:pt x="86" y="171"/>
                    </a:lnTo>
                    <a:lnTo>
                      <a:pt x="104" y="158"/>
                    </a:lnTo>
                    <a:lnTo>
                      <a:pt x="123" y="142"/>
                    </a:lnTo>
                    <a:lnTo>
                      <a:pt x="123" y="142"/>
                    </a:lnTo>
                    <a:lnTo>
                      <a:pt x="141" y="127"/>
                    </a:lnTo>
                    <a:lnTo>
                      <a:pt x="156" y="109"/>
                    </a:lnTo>
                    <a:lnTo>
                      <a:pt x="187" y="74"/>
                    </a:lnTo>
                    <a:lnTo>
                      <a:pt x="187" y="74"/>
                    </a:lnTo>
                    <a:lnTo>
                      <a:pt x="218" y="40"/>
                    </a:lnTo>
                    <a:lnTo>
                      <a:pt x="250" y="7"/>
                    </a:lnTo>
                    <a:lnTo>
                      <a:pt x="250" y="7"/>
                    </a:lnTo>
                    <a:lnTo>
                      <a:pt x="251" y="6"/>
                    </a:lnTo>
                    <a:lnTo>
                      <a:pt x="252" y="4"/>
                    </a:lnTo>
                    <a:lnTo>
                      <a:pt x="251" y="2"/>
                    </a:lnTo>
                    <a:lnTo>
                      <a:pt x="250" y="1"/>
                    </a:lnTo>
                    <a:lnTo>
                      <a:pt x="249" y="0"/>
                    </a:lnTo>
                    <a:lnTo>
                      <a:pt x="247" y="0"/>
                    </a:lnTo>
                    <a:lnTo>
                      <a:pt x="245" y="0"/>
                    </a:lnTo>
                    <a:lnTo>
                      <a:pt x="244" y="1"/>
                    </a:lnTo>
                    <a:lnTo>
                      <a:pt x="244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68" name="Freeform 614"/>
              <p:cNvSpPr/>
              <p:nvPr/>
            </p:nvSpPr>
            <p:spPr bwMode="auto">
              <a:xfrm>
                <a:off x="2190751" y="4356100"/>
                <a:ext cx="127000" cy="115888"/>
              </a:xfrm>
              <a:custGeom>
                <a:avLst/>
                <a:gdLst/>
                <a:ahLst/>
                <a:cxnLst>
                  <a:cxn ang="0">
                    <a:pos x="234" y="1"/>
                  </a:cxn>
                  <a:cxn ang="0">
                    <a:pos x="234" y="1"/>
                  </a:cxn>
                  <a:cxn ang="0">
                    <a:pos x="220" y="12"/>
                  </a:cxn>
                  <a:cxn ang="0">
                    <a:pos x="205" y="23"/>
                  </a:cxn>
                  <a:cxn ang="0">
                    <a:pos x="191" y="35"/>
                  </a:cxn>
                  <a:cxn ang="0">
                    <a:pos x="177" y="47"/>
                  </a:cxn>
                  <a:cxn ang="0">
                    <a:pos x="151" y="73"/>
                  </a:cxn>
                  <a:cxn ang="0">
                    <a:pos x="126" y="100"/>
                  </a:cxn>
                  <a:cxn ang="0">
                    <a:pos x="126" y="100"/>
                  </a:cxn>
                  <a:cxn ang="0">
                    <a:pos x="110" y="114"/>
                  </a:cxn>
                  <a:cxn ang="0">
                    <a:pos x="96" y="128"/>
                  </a:cxn>
                  <a:cxn ang="0">
                    <a:pos x="64" y="156"/>
                  </a:cxn>
                  <a:cxn ang="0">
                    <a:pos x="32" y="182"/>
                  </a:cxn>
                  <a:cxn ang="0">
                    <a:pos x="16" y="196"/>
                  </a:cxn>
                  <a:cxn ang="0">
                    <a:pos x="1" y="210"/>
                  </a:cxn>
                  <a:cxn ang="0">
                    <a:pos x="1" y="210"/>
                  </a:cxn>
                  <a:cxn ang="0">
                    <a:pos x="0" y="212"/>
                  </a:cxn>
                  <a:cxn ang="0">
                    <a:pos x="0" y="215"/>
                  </a:cxn>
                  <a:cxn ang="0">
                    <a:pos x="2" y="217"/>
                  </a:cxn>
                  <a:cxn ang="0">
                    <a:pos x="5" y="219"/>
                  </a:cxn>
                  <a:cxn ang="0">
                    <a:pos x="9" y="219"/>
                  </a:cxn>
                  <a:cxn ang="0">
                    <a:pos x="9" y="219"/>
                  </a:cxn>
                  <a:cxn ang="0">
                    <a:pos x="12" y="217"/>
                  </a:cxn>
                  <a:cxn ang="0">
                    <a:pos x="13" y="215"/>
                  </a:cxn>
                  <a:cxn ang="0">
                    <a:pos x="14" y="213"/>
                  </a:cxn>
                  <a:cxn ang="0">
                    <a:pos x="13" y="211"/>
                  </a:cxn>
                  <a:cxn ang="0">
                    <a:pos x="13" y="211"/>
                  </a:cxn>
                  <a:cxn ang="0">
                    <a:pos x="40" y="188"/>
                  </a:cxn>
                  <a:cxn ang="0">
                    <a:pos x="67" y="165"/>
                  </a:cxn>
                  <a:cxn ang="0">
                    <a:pos x="94" y="142"/>
                  </a:cxn>
                  <a:cxn ang="0">
                    <a:pos x="120" y="118"/>
                  </a:cxn>
                  <a:cxn ang="0">
                    <a:pos x="120" y="118"/>
                  </a:cxn>
                  <a:cxn ang="0">
                    <a:pos x="149" y="89"/>
                  </a:cxn>
                  <a:cxn ang="0">
                    <a:pos x="177" y="62"/>
                  </a:cxn>
                  <a:cxn ang="0">
                    <a:pos x="192" y="47"/>
                  </a:cxn>
                  <a:cxn ang="0">
                    <a:pos x="207" y="34"/>
                  </a:cxn>
                  <a:cxn ang="0">
                    <a:pos x="223" y="21"/>
                  </a:cxn>
                  <a:cxn ang="0">
                    <a:pos x="239" y="9"/>
                  </a:cxn>
                  <a:cxn ang="0">
                    <a:pos x="239" y="9"/>
                  </a:cxn>
                  <a:cxn ang="0">
                    <a:pos x="240" y="8"/>
                  </a:cxn>
                  <a:cxn ang="0">
                    <a:pos x="241" y="6"/>
                  </a:cxn>
                  <a:cxn ang="0">
                    <a:pos x="241" y="4"/>
                  </a:cxn>
                  <a:cxn ang="0">
                    <a:pos x="240" y="2"/>
                  </a:cxn>
                  <a:cxn ang="0">
                    <a:pos x="239" y="1"/>
                  </a:cxn>
                  <a:cxn ang="0">
                    <a:pos x="238" y="0"/>
                  </a:cxn>
                  <a:cxn ang="0">
                    <a:pos x="236" y="0"/>
                  </a:cxn>
                  <a:cxn ang="0">
                    <a:pos x="234" y="1"/>
                  </a:cxn>
                  <a:cxn ang="0">
                    <a:pos x="234" y="1"/>
                  </a:cxn>
                </a:cxnLst>
                <a:rect l="0" t="0" r="r" b="b"/>
                <a:pathLst>
                  <a:path w="241" h="219">
                    <a:moveTo>
                      <a:pt x="234" y="1"/>
                    </a:moveTo>
                    <a:lnTo>
                      <a:pt x="234" y="1"/>
                    </a:lnTo>
                    <a:lnTo>
                      <a:pt x="220" y="12"/>
                    </a:lnTo>
                    <a:lnTo>
                      <a:pt x="205" y="23"/>
                    </a:lnTo>
                    <a:lnTo>
                      <a:pt x="191" y="35"/>
                    </a:lnTo>
                    <a:lnTo>
                      <a:pt x="177" y="47"/>
                    </a:lnTo>
                    <a:lnTo>
                      <a:pt x="151" y="73"/>
                    </a:lnTo>
                    <a:lnTo>
                      <a:pt x="126" y="100"/>
                    </a:lnTo>
                    <a:lnTo>
                      <a:pt x="126" y="100"/>
                    </a:lnTo>
                    <a:lnTo>
                      <a:pt x="110" y="114"/>
                    </a:lnTo>
                    <a:lnTo>
                      <a:pt x="96" y="128"/>
                    </a:lnTo>
                    <a:lnTo>
                      <a:pt x="64" y="156"/>
                    </a:lnTo>
                    <a:lnTo>
                      <a:pt x="32" y="182"/>
                    </a:lnTo>
                    <a:lnTo>
                      <a:pt x="16" y="196"/>
                    </a:lnTo>
                    <a:lnTo>
                      <a:pt x="1" y="210"/>
                    </a:lnTo>
                    <a:lnTo>
                      <a:pt x="1" y="210"/>
                    </a:lnTo>
                    <a:lnTo>
                      <a:pt x="0" y="212"/>
                    </a:lnTo>
                    <a:lnTo>
                      <a:pt x="0" y="215"/>
                    </a:lnTo>
                    <a:lnTo>
                      <a:pt x="2" y="217"/>
                    </a:lnTo>
                    <a:lnTo>
                      <a:pt x="5" y="219"/>
                    </a:lnTo>
                    <a:lnTo>
                      <a:pt x="9" y="219"/>
                    </a:lnTo>
                    <a:lnTo>
                      <a:pt x="9" y="219"/>
                    </a:lnTo>
                    <a:lnTo>
                      <a:pt x="12" y="217"/>
                    </a:lnTo>
                    <a:lnTo>
                      <a:pt x="13" y="215"/>
                    </a:lnTo>
                    <a:lnTo>
                      <a:pt x="14" y="213"/>
                    </a:lnTo>
                    <a:lnTo>
                      <a:pt x="13" y="211"/>
                    </a:lnTo>
                    <a:lnTo>
                      <a:pt x="13" y="211"/>
                    </a:lnTo>
                    <a:lnTo>
                      <a:pt x="40" y="188"/>
                    </a:lnTo>
                    <a:lnTo>
                      <a:pt x="67" y="165"/>
                    </a:lnTo>
                    <a:lnTo>
                      <a:pt x="94" y="142"/>
                    </a:lnTo>
                    <a:lnTo>
                      <a:pt x="120" y="118"/>
                    </a:lnTo>
                    <a:lnTo>
                      <a:pt x="120" y="118"/>
                    </a:lnTo>
                    <a:lnTo>
                      <a:pt x="149" y="89"/>
                    </a:lnTo>
                    <a:lnTo>
                      <a:pt x="177" y="62"/>
                    </a:lnTo>
                    <a:lnTo>
                      <a:pt x="192" y="47"/>
                    </a:lnTo>
                    <a:lnTo>
                      <a:pt x="207" y="34"/>
                    </a:lnTo>
                    <a:lnTo>
                      <a:pt x="223" y="21"/>
                    </a:lnTo>
                    <a:lnTo>
                      <a:pt x="239" y="9"/>
                    </a:lnTo>
                    <a:lnTo>
                      <a:pt x="239" y="9"/>
                    </a:lnTo>
                    <a:lnTo>
                      <a:pt x="240" y="8"/>
                    </a:lnTo>
                    <a:lnTo>
                      <a:pt x="241" y="6"/>
                    </a:lnTo>
                    <a:lnTo>
                      <a:pt x="241" y="4"/>
                    </a:lnTo>
                    <a:lnTo>
                      <a:pt x="240" y="2"/>
                    </a:lnTo>
                    <a:lnTo>
                      <a:pt x="239" y="1"/>
                    </a:lnTo>
                    <a:lnTo>
                      <a:pt x="238" y="0"/>
                    </a:lnTo>
                    <a:lnTo>
                      <a:pt x="236" y="0"/>
                    </a:lnTo>
                    <a:lnTo>
                      <a:pt x="234" y="1"/>
                    </a:lnTo>
                    <a:lnTo>
                      <a:pt x="234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69" name="Freeform 615"/>
              <p:cNvSpPr/>
              <p:nvPr/>
            </p:nvSpPr>
            <p:spPr bwMode="auto">
              <a:xfrm>
                <a:off x="2174876" y="4406900"/>
                <a:ext cx="119063" cy="117475"/>
              </a:xfrm>
              <a:custGeom>
                <a:avLst/>
                <a:gdLst/>
                <a:ahLst/>
                <a:cxnLst>
                  <a:cxn ang="0">
                    <a:pos x="216" y="1"/>
                  </a:cxn>
                  <a:cxn ang="0">
                    <a:pos x="203" y="9"/>
                  </a:cxn>
                  <a:cxn ang="0">
                    <a:pos x="193" y="19"/>
                  </a:cxn>
                  <a:cxn ang="0">
                    <a:pos x="173" y="43"/>
                  </a:cxn>
                  <a:cxn ang="0">
                    <a:pos x="159" y="58"/>
                  </a:cxn>
                  <a:cxn ang="0">
                    <a:pos x="129" y="91"/>
                  </a:cxn>
                  <a:cxn ang="0">
                    <a:pos x="48" y="173"/>
                  </a:cxn>
                  <a:cxn ang="0">
                    <a:pos x="37" y="182"/>
                  </a:cxn>
                  <a:cxn ang="0">
                    <a:pos x="15" y="200"/>
                  </a:cxn>
                  <a:cxn ang="0">
                    <a:pos x="5" y="209"/>
                  </a:cxn>
                  <a:cxn ang="0">
                    <a:pos x="3" y="212"/>
                  </a:cxn>
                  <a:cxn ang="0">
                    <a:pos x="1" y="216"/>
                  </a:cxn>
                  <a:cxn ang="0">
                    <a:pos x="1" y="220"/>
                  </a:cxn>
                  <a:cxn ang="0">
                    <a:pos x="6" y="223"/>
                  </a:cxn>
                  <a:cxn ang="0">
                    <a:pos x="9" y="221"/>
                  </a:cxn>
                  <a:cxn ang="0">
                    <a:pos x="11" y="218"/>
                  </a:cxn>
                  <a:cxn ang="0">
                    <a:pos x="11" y="218"/>
                  </a:cxn>
                  <a:cxn ang="0">
                    <a:pos x="14" y="216"/>
                  </a:cxn>
                  <a:cxn ang="0">
                    <a:pos x="14" y="213"/>
                  </a:cxn>
                  <a:cxn ang="0">
                    <a:pos x="34" y="196"/>
                  </a:cxn>
                  <a:cxn ang="0">
                    <a:pos x="54" y="179"/>
                  </a:cxn>
                  <a:cxn ang="0">
                    <a:pos x="113" y="120"/>
                  </a:cxn>
                  <a:cxn ang="0">
                    <a:pos x="141" y="91"/>
                  </a:cxn>
                  <a:cxn ang="0">
                    <a:pos x="168" y="63"/>
                  </a:cxn>
                  <a:cxn ang="0">
                    <a:pos x="189" y="43"/>
                  </a:cxn>
                  <a:cxn ang="0">
                    <a:pos x="194" y="36"/>
                  </a:cxn>
                  <a:cxn ang="0">
                    <a:pos x="205" y="19"/>
                  </a:cxn>
                  <a:cxn ang="0">
                    <a:pos x="221" y="9"/>
                  </a:cxn>
                  <a:cxn ang="0">
                    <a:pos x="223" y="8"/>
                  </a:cxn>
                  <a:cxn ang="0">
                    <a:pos x="223" y="5"/>
                  </a:cxn>
                  <a:cxn ang="0">
                    <a:pos x="220" y="1"/>
                  </a:cxn>
                  <a:cxn ang="0">
                    <a:pos x="216" y="1"/>
                  </a:cxn>
                </a:cxnLst>
                <a:rect l="0" t="0" r="r" b="b"/>
                <a:pathLst>
                  <a:path w="223" h="223">
                    <a:moveTo>
                      <a:pt x="216" y="1"/>
                    </a:moveTo>
                    <a:lnTo>
                      <a:pt x="216" y="1"/>
                    </a:lnTo>
                    <a:lnTo>
                      <a:pt x="209" y="4"/>
                    </a:lnTo>
                    <a:lnTo>
                      <a:pt x="203" y="9"/>
                    </a:lnTo>
                    <a:lnTo>
                      <a:pt x="198" y="14"/>
                    </a:lnTo>
                    <a:lnTo>
                      <a:pt x="193" y="19"/>
                    </a:lnTo>
                    <a:lnTo>
                      <a:pt x="184" y="31"/>
                    </a:lnTo>
                    <a:lnTo>
                      <a:pt x="173" y="43"/>
                    </a:lnTo>
                    <a:lnTo>
                      <a:pt x="173" y="43"/>
                    </a:lnTo>
                    <a:lnTo>
                      <a:pt x="159" y="58"/>
                    </a:lnTo>
                    <a:lnTo>
                      <a:pt x="143" y="75"/>
                    </a:lnTo>
                    <a:lnTo>
                      <a:pt x="129" y="91"/>
                    </a:lnTo>
                    <a:lnTo>
                      <a:pt x="113" y="107"/>
                    </a:lnTo>
                    <a:lnTo>
                      <a:pt x="48" y="173"/>
                    </a:lnTo>
                    <a:lnTo>
                      <a:pt x="48" y="173"/>
                    </a:lnTo>
                    <a:lnTo>
                      <a:pt x="37" y="182"/>
                    </a:lnTo>
                    <a:lnTo>
                      <a:pt x="27" y="191"/>
                    </a:lnTo>
                    <a:lnTo>
                      <a:pt x="15" y="200"/>
                    </a:lnTo>
                    <a:lnTo>
                      <a:pt x="10" y="204"/>
                    </a:lnTo>
                    <a:lnTo>
                      <a:pt x="5" y="209"/>
                    </a:lnTo>
                    <a:lnTo>
                      <a:pt x="5" y="209"/>
                    </a:lnTo>
                    <a:lnTo>
                      <a:pt x="3" y="212"/>
                    </a:lnTo>
                    <a:lnTo>
                      <a:pt x="1" y="216"/>
                    </a:lnTo>
                    <a:lnTo>
                      <a:pt x="1" y="216"/>
                    </a:lnTo>
                    <a:lnTo>
                      <a:pt x="0" y="219"/>
                    </a:lnTo>
                    <a:lnTo>
                      <a:pt x="1" y="220"/>
                    </a:lnTo>
                    <a:lnTo>
                      <a:pt x="3" y="222"/>
                    </a:lnTo>
                    <a:lnTo>
                      <a:pt x="6" y="223"/>
                    </a:lnTo>
                    <a:lnTo>
                      <a:pt x="8" y="222"/>
                    </a:lnTo>
                    <a:lnTo>
                      <a:pt x="9" y="221"/>
                    </a:lnTo>
                    <a:lnTo>
                      <a:pt x="9" y="221"/>
                    </a:lnTo>
                    <a:lnTo>
                      <a:pt x="11" y="218"/>
                    </a:lnTo>
                    <a:lnTo>
                      <a:pt x="11" y="218"/>
                    </a:lnTo>
                    <a:lnTo>
                      <a:pt x="11" y="218"/>
                    </a:lnTo>
                    <a:lnTo>
                      <a:pt x="12" y="218"/>
                    </a:lnTo>
                    <a:lnTo>
                      <a:pt x="14" y="216"/>
                    </a:lnTo>
                    <a:lnTo>
                      <a:pt x="14" y="213"/>
                    </a:lnTo>
                    <a:lnTo>
                      <a:pt x="14" y="213"/>
                    </a:lnTo>
                    <a:lnTo>
                      <a:pt x="23" y="204"/>
                    </a:lnTo>
                    <a:lnTo>
                      <a:pt x="34" y="196"/>
                    </a:lnTo>
                    <a:lnTo>
                      <a:pt x="45" y="189"/>
                    </a:lnTo>
                    <a:lnTo>
                      <a:pt x="54" y="179"/>
                    </a:lnTo>
                    <a:lnTo>
                      <a:pt x="113" y="120"/>
                    </a:lnTo>
                    <a:lnTo>
                      <a:pt x="113" y="120"/>
                    </a:lnTo>
                    <a:lnTo>
                      <a:pt x="128" y="106"/>
                    </a:lnTo>
                    <a:lnTo>
                      <a:pt x="141" y="91"/>
                    </a:lnTo>
                    <a:lnTo>
                      <a:pt x="168" y="63"/>
                    </a:lnTo>
                    <a:lnTo>
                      <a:pt x="168" y="63"/>
                    </a:lnTo>
                    <a:lnTo>
                      <a:pt x="181" y="49"/>
                    </a:lnTo>
                    <a:lnTo>
                      <a:pt x="189" y="43"/>
                    </a:lnTo>
                    <a:lnTo>
                      <a:pt x="194" y="36"/>
                    </a:lnTo>
                    <a:lnTo>
                      <a:pt x="194" y="36"/>
                    </a:lnTo>
                    <a:lnTo>
                      <a:pt x="199" y="26"/>
                    </a:lnTo>
                    <a:lnTo>
                      <a:pt x="205" y="19"/>
                    </a:lnTo>
                    <a:lnTo>
                      <a:pt x="212" y="13"/>
                    </a:lnTo>
                    <a:lnTo>
                      <a:pt x="221" y="9"/>
                    </a:lnTo>
                    <a:lnTo>
                      <a:pt x="221" y="9"/>
                    </a:lnTo>
                    <a:lnTo>
                      <a:pt x="223" y="8"/>
                    </a:lnTo>
                    <a:lnTo>
                      <a:pt x="223" y="6"/>
                    </a:lnTo>
                    <a:lnTo>
                      <a:pt x="223" y="5"/>
                    </a:lnTo>
                    <a:lnTo>
                      <a:pt x="223" y="3"/>
                    </a:lnTo>
                    <a:lnTo>
                      <a:pt x="220" y="1"/>
                    </a:lnTo>
                    <a:lnTo>
                      <a:pt x="218" y="0"/>
                    </a:lnTo>
                    <a:lnTo>
                      <a:pt x="216" y="1"/>
                    </a:lnTo>
                    <a:lnTo>
                      <a:pt x="216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70" name="Freeform 616"/>
              <p:cNvSpPr/>
              <p:nvPr/>
            </p:nvSpPr>
            <p:spPr bwMode="auto">
              <a:xfrm>
                <a:off x="2190751" y="4446588"/>
                <a:ext cx="122238" cy="122238"/>
              </a:xfrm>
              <a:custGeom>
                <a:avLst/>
                <a:gdLst/>
                <a:ahLst/>
                <a:cxnLst>
                  <a:cxn ang="0">
                    <a:pos x="223" y="2"/>
                  </a:cxn>
                  <a:cxn ang="0">
                    <a:pos x="223" y="2"/>
                  </a:cxn>
                  <a:cxn ang="0">
                    <a:pos x="221" y="5"/>
                  </a:cxn>
                  <a:cxn ang="0">
                    <a:pos x="218" y="8"/>
                  </a:cxn>
                  <a:cxn ang="0">
                    <a:pos x="211" y="12"/>
                  </a:cxn>
                  <a:cxn ang="0">
                    <a:pos x="205" y="15"/>
                  </a:cxn>
                  <a:cxn ang="0">
                    <a:pos x="203" y="18"/>
                  </a:cxn>
                  <a:cxn ang="0">
                    <a:pos x="200" y="20"/>
                  </a:cxn>
                  <a:cxn ang="0">
                    <a:pos x="200" y="20"/>
                  </a:cxn>
                  <a:cxn ang="0">
                    <a:pos x="178" y="50"/>
                  </a:cxn>
                  <a:cxn ang="0">
                    <a:pos x="178" y="50"/>
                  </a:cxn>
                  <a:cxn ang="0">
                    <a:pos x="164" y="69"/>
                  </a:cxn>
                  <a:cxn ang="0">
                    <a:pos x="149" y="87"/>
                  </a:cxn>
                  <a:cxn ang="0">
                    <a:pos x="133" y="104"/>
                  </a:cxn>
                  <a:cxn ang="0">
                    <a:pos x="115" y="121"/>
                  </a:cxn>
                  <a:cxn ang="0">
                    <a:pos x="115" y="121"/>
                  </a:cxn>
                  <a:cxn ang="0">
                    <a:pos x="86" y="146"/>
                  </a:cxn>
                  <a:cxn ang="0">
                    <a:pos x="56" y="170"/>
                  </a:cxn>
                  <a:cxn ang="0">
                    <a:pos x="41" y="183"/>
                  </a:cxn>
                  <a:cxn ang="0">
                    <a:pos x="27" y="195"/>
                  </a:cxn>
                  <a:cxn ang="0">
                    <a:pos x="14" y="210"/>
                  </a:cxn>
                  <a:cxn ang="0">
                    <a:pos x="1" y="224"/>
                  </a:cxn>
                  <a:cxn ang="0">
                    <a:pos x="1" y="224"/>
                  </a:cxn>
                  <a:cxn ang="0">
                    <a:pos x="0" y="225"/>
                  </a:cxn>
                  <a:cxn ang="0">
                    <a:pos x="0" y="227"/>
                  </a:cxn>
                  <a:cxn ang="0">
                    <a:pos x="2" y="230"/>
                  </a:cxn>
                  <a:cxn ang="0">
                    <a:pos x="3" y="231"/>
                  </a:cxn>
                  <a:cxn ang="0">
                    <a:pos x="5" y="232"/>
                  </a:cxn>
                  <a:cxn ang="0">
                    <a:pos x="6" y="231"/>
                  </a:cxn>
                  <a:cxn ang="0">
                    <a:pos x="8" y="230"/>
                  </a:cxn>
                  <a:cxn ang="0">
                    <a:pos x="8" y="230"/>
                  </a:cxn>
                  <a:cxn ang="0">
                    <a:pos x="21" y="215"/>
                  </a:cxn>
                  <a:cxn ang="0">
                    <a:pos x="35" y="200"/>
                  </a:cxn>
                  <a:cxn ang="0">
                    <a:pos x="50" y="187"/>
                  </a:cxn>
                  <a:cxn ang="0">
                    <a:pos x="66" y="174"/>
                  </a:cxn>
                  <a:cxn ang="0">
                    <a:pos x="98" y="148"/>
                  </a:cxn>
                  <a:cxn ang="0">
                    <a:pos x="129" y="122"/>
                  </a:cxn>
                  <a:cxn ang="0">
                    <a:pos x="129" y="122"/>
                  </a:cxn>
                  <a:cxn ang="0">
                    <a:pos x="144" y="107"/>
                  </a:cxn>
                  <a:cxn ang="0">
                    <a:pos x="158" y="93"/>
                  </a:cxn>
                  <a:cxn ang="0">
                    <a:pos x="170" y="77"/>
                  </a:cxn>
                  <a:cxn ang="0">
                    <a:pos x="181" y="61"/>
                  </a:cxn>
                  <a:cxn ang="0">
                    <a:pos x="181" y="61"/>
                  </a:cxn>
                  <a:cxn ang="0">
                    <a:pos x="189" y="51"/>
                  </a:cxn>
                  <a:cxn ang="0">
                    <a:pos x="197" y="39"/>
                  </a:cxn>
                  <a:cxn ang="0">
                    <a:pos x="206" y="29"/>
                  </a:cxn>
                  <a:cxn ang="0">
                    <a:pos x="211" y="25"/>
                  </a:cxn>
                  <a:cxn ang="0">
                    <a:pos x="217" y="22"/>
                  </a:cxn>
                  <a:cxn ang="0">
                    <a:pos x="217" y="22"/>
                  </a:cxn>
                  <a:cxn ang="0">
                    <a:pos x="222" y="19"/>
                  </a:cxn>
                  <a:cxn ang="0">
                    <a:pos x="225" y="14"/>
                  </a:cxn>
                  <a:cxn ang="0">
                    <a:pos x="231" y="7"/>
                  </a:cxn>
                  <a:cxn ang="0">
                    <a:pos x="231" y="7"/>
                  </a:cxn>
                  <a:cxn ang="0">
                    <a:pos x="232" y="5"/>
                  </a:cxn>
                  <a:cxn ang="0">
                    <a:pos x="232" y="3"/>
                  </a:cxn>
                  <a:cxn ang="0">
                    <a:pos x="231" y="2"/>
                  </a:cxn>
                  <a:cxn ang="0">
                    <a:pos x="230" y="1"/>
                  </a:cxn>
                  <a:cxn ang="0">
                    <a:pos x="228" y="0"/>
                  </a:cxn>
                  <a:cxn ang="0">
                    <a:pos x="226" y="0"/>
                  </a:cxn>
                  <a:cxn ang="0">
                    <a:pos x="225" y="0"/>
                  </a:cxn>
                  <a:cxn ang="0">
                    <a:pos x="223" y="2"/>
                  </a:cxn>
                  <a:cxn ang="0">
                    <a:pos x="223" y="2"/>
                  </a:cxn>
                </a:cxnLst>
                <a:rect l="0" t="0" r="r" b="b"/>
                <a:pathLst>
                  <a:path w="232" h="232">
                    <a:moveTo>
                      <a:pt x="223" y="2"/>
                    </a:moveTo>
                    <a:lnTo>
                      <a:pt x="223" y="2"/>
                    </a:lnTo>
                    <a:lnTo>
                      <a:pt x="221" y="5"/>
                    </a:lnTo>
                    <a:lnTo>
                      <a:pt x="218" y="8"/>
                    </a:lnTo>
                    <a:lnTo>
                      <a:pt x="211" y="12"/>
                    </a:lnTo>
                    <a:lnTo>
                      <a:pt x="205" y="15"/>
                    </a:lnTo>
                    <a:lnTo>
                      <a:pt x="203" y="18"/>
                    </a:lnTo>
                    <a:lnTo>
                      <a:pt x="200" y="20"/>
                    </a:lnTo>
                    <a:lnTo>
                      <a:pt x="200" y="20"/>
                    </a:lnTo>
                    <a:lnTo>
                      <a:pt x="178" y="50"/>
                    </a:lnTo>
                    <a:lnTo>
                      <a:pt x="178" y="50"/>
                    </a:lnTo>
                    <a:lnTo>
                      <a:pt x="164" y="69"/>
                    </a:lnTo>
                    <a:lnTo>
                      <a:pt x="149" y="87"/>
                    </a:lnTo>
                    <a:lnTo>
                      <a:pt x="133" y="104"/>
                    </a:lnTo>
                    <a:lnTo>
                      <a:pt x="115" y="121"/>
                    </a:lnTo>
                    <a:lnTo>
                      <a:pt x="115" y="121"/>
                    </a:lnTo>
                    <a:lnTo>
                      <a:pt x="86" y="146"/>
                    </a:lnTo>
                    <a:lnTo>
                      <a:pt x="56" y="170"/>
                    </a:lnTo>
                    <a:lnTo>
                      <a:pt x="41" y="183"/>
                    </a:lnTo>
                    <a:lnTo>
                      <a:pt x="27" y="195"/>
                    </a:lnTo>
                    <a:lnTo>
                      <a:pt x="14" y="210"/>
                    </a:lnTo>
                    <a:lnTo>
                      <a:pt x="1" y="224"/>
                    </a:lnTo>
                    <a:lnTo>
                      <a:pt x="1" y="224"/>
                    </a:lnTo>
                    <a:lnTo>
                      <a:pt x="0" y="225"/>
                    </a:lnTo>
                    <a:lnTo>
                      <a:pt x="0" y="227"/>
                    </a:lnTo>
                    <a:lnTo>
                      <a:pt x="2" y="230"/>
                    </a:lnTo>
                    <a:lnTo>
                      <a:pt x="3" y="231"/>
                    </a:lnTo>
                    <a:lnTo>
                      <a:pt x="5" y="232"/>
                    </a:lnTo>
                    <a:lnTo>
                      <a:pt x="6" y="231"/>
                    </a:lnTo>
                    <a:lnTo>
                      <a:pt x="8" y="230"/>
                    </a:lnTo>
                    <a:lnTo>
                      <a:pt x="8" y="230"/>
                    </a:lnTo>
                    <a:lnTo>
                      <a:pt x="21" y="215"/>
                    </a:lnTo>
                    <a:lnTo>
                      <a:pt x="35" y="200"/>
                    </a:lnTo>
                    <a:lnTo>
                      <a:pt x="50" y="187"/>
                    </a:lnTo>
                    <a:lnTo>
                      <a:pt x="66" y="174"/>
                    </a:lnTo>
                    <a:lnTo>
                      <a:pt x="98" y="148"/>
                    </a:lnTo>
                    <a:lnTo>
                      <a:pt x="129" y="122"/>
                    </a:lnTo>
                    <a:lnTo>
                      <a:pt x="129" y="122"/>
                    </a:lnTo>
                    <a:lnTo>
                      <a:pt x="144" y="107"/>
                    </a:lnTo>
                    <a:lnTo>
                      <a:pt x="158" y="93"/>
                    </a:lnTo>
                    <a:lnTo>
                      <a:pt x="170" y="77"/>
                    </a:lnTo>
                    <a:lnTo>
                      <a:pt x="181" y="61"/>
                    </a:lnTo>
                    <a:lnTo>
                      <a:pt x="181" y="61"/>
                    </a:lnTo>
                    <a:lnTo>
                      <a:pt x="189" y="51"/>
                    </a:lnTo>
                    <a:lnTo>
                      <a:pt x="197" y="39"/>
                    </a:lnTo>
                    <a:lnTo>
                      <a:pt x="206" y="29"/>
                    </a:lnTo>
                    <a:lnTo>
                      <a:pt x="211" y="25"/>
                    </a:lnTo>
                    <a:lnTo>
                      <a:pt x="217" y="22"/>
                    </a:lnTo>
                    <a:lnTo>
                      <a:pt x="217" y="22"/>
                    </a:lnTo>
                    <a:lnTo>
                      <a:pt x="222" y="19"/>
                    </a:lnTo>
                    <a:lnTo>
                      <a:pt x="225" y="14"/>
                    </a:lnTo>
                    <a:lnTo>
                      <a:pt x="231" y="7"/>
                    </a:lnTo>
                    <a:lnTo>
                      <a:pt x="231" y="7"/>
                    </a:lnTo>
                    <a:lnTo>
                      <a:pt x="232" y="5"/>
                    </a:lnTo>
                    <a:lnTo>
                      <a:pt x="232" y="3"/>
                    </a:lnTo>
                    <a:lnTo>
                      <a:pt x="231" y="2"/>
                    </a:lnTo>
                    <a:lnTo>
                      <a:pt x="230" y="1"/>
                    </a:lnTo>
                    <a:lnTo>
                      <a:pt x="228" y="0"/>
                    </a:lnTo>
                    <a:lnTo>
                      <a:pt x="226" y="0"/>
                    </a:lnTo>
                    <a:lnTo>
                      <a:pt x="225" y="0"/>
                    </a:lnTo>
                    <a:lnTo>
                      <a:pt x="223" y="2"/>
                    </a:lnTo>
                    <a:lnTo>
                      <a:pt x="223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71" name="Freeform 617"/>
              <p:cNvSpPr/>
              <p:nvPr/>
            </p:nvSpPr>
            <p:spPr bwMode="auto">
              <a:xfrm>
                <a:off x="2200276" y="4495800"/>
                <a:ext cx="103188" cy="106363"/>
              </a:xfrm>
              <a:custGeom>
                <a:avLst/>
                <a:gdLst/>
                <a:ahLst/>
                <a:cxnLst>
                  <a:cxn ang="0">
                    <a:pos x="185" y="4"/>
                  </a:cxn>
                  <a:cxn ang="0">
                    <a:pos x="180" y="15"/>
                  </a:cxn>
                  <a:cxn ang="0">
                    <a:pos x="172" y="26"/>
                  </a:cxn>
                  <a:cxn ang="0">
                    <a:pos x="152" y="46"/>
                  </a:cxn>
                  <a:cxn ang="0">
                    <a:pos x="141" y="60"/>
                  </a:cxn>
                  <a:cxn ang="0">
                    <a:pos x="116" y="85"/>
                  </a:cxn>
                  <a:cxn ang="0">
                    <a:pos x="102" y="96"/>
                  </a:cxn>
                  <a:cxn ang="0">
                    <a:pos x="76" y="122"/>
                  </a:cxn>
                  <a:cxn ang="0">
                    <a:pos x="49" y="149"/>
                  </a:cxn>
                  <a:cxn ang="0">
                    <a:pos x="36" y="160"/>
                  </a:cxn>
                  <a:cxn ang="0">
                    <a:pos x="13" y="181"/>
                  </a:cxn>
                  <a:cxn ang="0">
                    <a:pos x="1" y="191"/>
                  </a:cxn>
                  <a:cxn ang="0">
                    <a:pos x="0" y="197"/>
                  </a:cxn>
                  <a:cxn ang="0">
                    <a:pos x="4" y="199"/>
                  </a:cxn>
                  <a:cxn ang="0">
                    <a:pos x="5" y="199"/>
                  </a:cxn>
                  <a:cxn ang="0">
                    <a:pos x="15" y="194"/>
                  </a:cxn>
                  <a:cxn ang="0">
                    <a:pos x="17" y="193"/>
                  </a:cxn>
                  <a:cxn ang="0">
                    <a:pos x="18" y="190"/>
                  </a:cxn>
                  <a:cxn ang="0">
                    <a:pos x="18" y="188"/>
                  </a:cxn>
                  <a:cxn ang="0">
                    <a:pos x="55" y="156"/>
                  </a:cxn>
                  <a:cxn ang="0">
                    <a:pos x="70" y="142"/>
                  </a:cxn>
                  <a:cxn ang="0">
                    <a:pos x="99" y="112"/>
                  </a:cxn>
                  <a:cxn ang="0">
                    <a:pos x="115" y="98"/>
                  </a:cxn>
                  <a:cxn ang="0">
                    <a:pos x="142" y="73"/>
                  </a:cxn>
                  <a:cxn ang="0">
                    <a:pos x="164" y="45"/>
                  </a:cxn>
                  <a:cxn ang="0">
                    <a:pos x="169" y="40"/>
                  </a:cxn>
                  <a:cxn ang="0">
                    <a:pos x="182" y="27"/>
                  </a:cxn>
                  <a:cxn ang="0">
                    <a:pos x="189" y="18"/>
                  </a:cxn>
                  <a:cxn ang="0">
                    <a:pos x="193" y="6"/>
                  </a:cxn>
                  <a:cxn ang="0">
                    <a:pos x="193" y="4"/>
                  </a:cxn>
                  <a:cxn ang="0">
                    <a:pos x="190" y="1"/>
                  </a:cxn>
                  <a:cxn ang="0">
                    <a:pos x="187" y="1"/>
                  </a:cxn>
                  <a:cxn ang="0">
                    <a:pos x="185" y="4"/>
                  </a:cxn>
                </a:cxnLst>
                <a:rect l="0" t="0" r="r" b="b"/>
                <a:pathLst>
                  <a:path w="193" h="199">
                    <a:moveTo>
                      <a:pt x="185" y="4"/>
                    </a:moveTo>
                    <a:lnTo>
                      <a:pt x="185" y="4"/>
                    </a:lnTo>
                    <a:lnTo>
                      <a:pt x="183" y="9"/>
                    </a:lnTo>
                    <a:lnTo>
                      <a:pt x="180" y="15"/>
                    </a:lnTo>
                    <a:lnTo>
                      <a:pt x="176" y="21"/>
                    </a:lnTo>
                    <a:lnTo>
                      <a:pt x="172" y="26"/>
                    </a:lnTo>
                    <a:lnTo>
                      <a:pt x="161" y="36"/>
                    </a:lnTo>
                    <a:lnTo>
                      <a:pt x="152" y="46"/>
                    </a:lnTo>
                    <a:lnTo>
                      <a:pt x="152" y="46"/>
                    </a:lnTo>
                    <a:lnTo>
                      <a:pt x="141" y="60"/>
                    </a:lnTo>
                    <a:lnTo>
                      <a:pt x="128" y="72"/>
                    </a:lnTo>
                    <a:lnTo>
                      <a:pt x="116" y="85"/>
                    </a:lnTo>
                    <a:lnTo>
                      <a:pt x="102" y="96"/>
                    </a:lnTo>
                    <a:lnTo>
                      <a:pt x="102" y="96"/>
                    </a:lnTo>
                    <a:lnTo>
                      <a:pt x="88" y="108"/>
                    </a:lnTo>
                    <a:lnTo>
                      <a:pt x="76" y="122"/>
                    </a:lnTo>
                    <a:lnTo>
                      <a:pt x="62" y="136"/>
                    </a:lnTo>
                    <a:lnTo>
                      <a:pt x="49" y="149"/>
                    </a:lnTo>
                    <a:lnTo>
                      <a:pt x="49" y="149"/>
                    </a:lnTo>
                    <a:lnTo>
                      <a:pt x="36" y="160"/>
                    </a:lnTo>
                    <a:lnTo>
                      <a:pt x="24" y="170"/>
                    </a:lnTo>
                    <a:lnTo>
                      <a:pt x="13" y="181"/>
                    </a:lnTo>
                    <a:lnTo>
                      <a:pt x="1" y="191"/>
                    </a:lnTo>
                    <a:lnTo>
                      <a:pt x="1" y="191"/>
                    </a:lnTo>
                    <a:lnTo>
                      <a:pt x="0" y="194"/>
                    </a:lnTo>
                    <a:lnTo>
                      <a:pt x="0" y="197"/>
                    </a:lnTo>
                    <a:lnTo>
                      <a:pt x="2" y="199"/>
                    </a:lnTo>
                    <a:lnTo>
                      <a:pt x="4" y="199"/>
                    </a:lnTo>
                    <a:lnTo>
                      <a:pt x="5" y="199"/>
                    </a:lnTo>
                    <a:lnTo>
                      <a:pt x="5" y="199"/>
                    </a:lnTo>
                    <a:lnTo>
                      <a:pt x="11" y="197"/>
                    </a:lnTo>
                    <a:lnTo>
                      <a:pt x="15" y="194"/>
                    </a:lnTo>
                    <a:lnTo>
                      <a:pt x="15" y="194"/>
                    </a:lnTo>
                    <a:lnTo>
                      <a:pt x="17" y="193"/>
                    </a:lnTo>
                    <a:lnTo>
                      <a:pt x="18" y="192"/>
                    </a:lnTo>
                    <a:lnTo>
                      <a:pt x="18" y="190"/>
                    </a:lnTo>
                    <a:lnTo>
                      <a:pt x="18" y="188"/>
                    </a:lnTo>
                    <a:lnTo>
                      <a:pt x="18" y="188"/>
                    </a:lnTo>
                    <a:lnTo>
                      <a:pt x="36" y="172"/>
                    </a:lnTo>
                    <a:lnTo>
                      <a:pt x="55" y="156"/>
                    </a:lnTo>
                    <a:lnTo>
                      <a:pt x="55" y="156"/>
                    </a:lnTo>
                    <a:lnTo>
                      <a:pt x="70" y="142"/>
                    </a:lnTo>
                    <a:lnTo>
                      <a:pt x="85" y="126"/>
                    </a:lnTo>
                    <a:lnTo>
                      <a:pt x="99" y="112"/>
                    </a:lnTo>
                    <a:lnTo>
                      <a:pt x="115" y="98"/>
                    </a:lnTo>
                    <a:lnTo>
                      <a:pt x="115" y="98"/>
                    </a:lnTo>
                    <a:lnTo>
                      <a:pt x="128" y="86"/>
                    </a:lnTo>
                    <a:lnTo>
                      <a:pt x="142" y="73"/>
                    </a:lnTo>
                    <a:lnTo>
                      <a:pt x="154" y="60"/>
                    </a:lnTo>
                    <a:lnTo>
                      <a:pt x="164" y="45"/>
                    </a:lnTo>
                    <a:lnTo>
                      <a:pt x="164" y="45"/>
                    </a:lnTo>
                    <a:lnTo>
                      <a:pt x="169" y="40"/>
                    </a:lnTo>
                    <a:lnTo>
                      <a:pt x="173" y="36"/>
                    </a:lnTo>
                    <a:lnTo>
                      <a:pt x="182" y="27"/>
                    </a:lnTo>
                    <a:lnTo>
                      <a:pt x="186" y="23"/>
                    </a:lnTo>
                    <a:lnTo>
                      <a:pt x="189" y="18"/>
                    </a:lnTo>
                    <a:lnTo>
                      <a:pt x="192" y="12"/>
                    </a:lnTo>
                    <a:lnTo>
                      <a:pt x="193" y="6"/>
                    </a:lnTo>
                    <a:lnTo>
                      <a:pt x="193" y="6"/>
                    </a:lnTo>
                    <a:lnTo>
                      <a:pt x="193" y="4"/>
                    </a:lnTo>
                    <a:lnTo>
                      <a:pt x="193" y="3"/>
                    </a:lnTo>
                    <a:lnTo>
                      <a:pt x="190" y="1"/>
                    </a:lnTo>
                    <a:lnTo>
                      <a:pt x="188" y="0"/>
                    </a:lnTo>
                    <a:lnTo>
                      <a:pt x="187" y="1"/>
                    </a:lnTo>
                    <a:lnTo>
                      <a:pt x="185" y="2"/>
                    </a:lnTo>
                    <a:lnTo>
                      <a:pt x="185" y="4"/>
                    </a:lnTo>
                    <a:lnTo>
                      <a:pt x="185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72" name="Freeform 618"/>
              <p:cNvSpPr/>
              <p:nvPr/>
            </p:nvSpPr>
            <p:spPr bwMode="auto">
              <a:xfrm>
                <a:off x="2235201" y="4533900"/>
                <a:ext cx="73025" cy="82550"/>
              </a:xfrm>
              <a:custGeom>
                <a:avLst/>
                <a:gdLst/>
                <a:ahLst/>
                <a:cxnLst>
                  <a:cxn ang="0">
                    <a:pos x="128" y="4"/>
                  </a:cxn>
                  <a:cxn ang="0">
                    <a:pos x="128" y="4"/>
                  </a:cxn>
                  <a:cxn ang="0">
                    <a:pos x="126" y="10"/>
                  </a:cxn>
                  <a:cxn ang="0">
                    <a:pos x="122" y="14"/>
                  </a:cxn>
                  <a:cxn ang="0">
                    <a:pos x="114" y="24"/>
                  </a:cxn>
                  <a:cxn ang="0">
                    <a:pos x="104" y="33"/>
                  </a:cxn>
                  <a:cxn ang="0">
                    <a:pos x="95" y="42"/>
                  </a:cxn>
                  <a:cxn ang="0">
                    <a:pos x="95" y="42"/>
                  </a:cxn>
                  <a:cxn ang="0">
                    <a:pos x="78" y="62"/>
                  </a:cxn>
                  <a:cxn ang="0">
                    <a:pos x="59" y="83"/>
                  </a:cxn>
                  <a:cxn ang="0">
                    <a:pos x="59" y="83"/>
                  </a:cxn>
                  <a:cxn ang="0">
                    <a:pos x="50" y="94"/>
                  </a:cxn>
                  <a:cxn ang="0">
                    <a:pos x="42" y="106"/>
                  </a:cxn>
                  <a:cxn ang="0">
                    <a:pos x="32" y="116"/>
                  </a:cxn>
                  <a:cxn ang="0">
                    <a:pos x="27" y="121"/>
                  </a:cxn>
                  <a:cxn ang="0">
                    <a:pos x="22" y="126"/>
                  </a:cxn>
                  <a:cxn ang="0">
                    <a:pos x="22" y="126"/>
                  </a:cxn>
                  <a:cxn ang="0">
                    <a:pos x="16" y="131"/>
                  </a:cxn>
                  <a:cxn ang="0">
                    <a:pos x="10" y="137"/>
                  </a:cxn>
                  <a:cxn ang="0">
                    <a:pos x="4" y="143"/>
                  </a:cxn>
                  <a:cxn ang="0">
                    <a:pos x="0" y="150"/>
                  </a:cxn>
                  <a:cxn ang="0">
                    <a:pos x="0" y="150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2" y="156"/>
                  </a:cxn>
                  <a:cxn ang="0">
                    <a:pos x="4" y="157"/>
                  </a:cxn>
                  <a:cxn ang="0">
                    <a:pos x="7" y="157"/>
                  </a:cxn>
                  <a:cxn ang="0">
                    <a:pos x="8" y="156"/>
                  </a:cxn>
                  <a:cxn ang="0">
                    <a:pos x="9" y="154"/>
                  </a:cxn>
                  <a:cxn ang="0">
                    <a:pos x="9" y="154"/>
                  </a:cxn>
                  <a:cxn ang="0">
                    <a:pos x="12" y="150"/>
                  </a:cxn>
                  <a:cxn ang="0">
                    <a:pos x="15" y="145"/>
                  </a:cxn>
                  <a:cxn ang="0">
                    <a:pos x="23" y="137"/>
                  </a:cxn>
                  <a:cxn ang="0">
                    <a:pos x="42" y="122"/>
                  </a:cxn>
                  <a:cxn ang="0">
                    <a:pos x="42" y="122"/>
                  </a:cxn>
                  <a:cxn ang="0">
                    <a:pos x="44" y="119"/>
                  </a:cxn>
                  <a:cxn ang="0">
                    <a:pos x="47" y="115"/>
                  </a:cxn>
                  <a:cxn ang="0">
                    <a:pos x="51" y="108"/>
                  </a:cxn>
                  <a:cxn ang="0">
                    <a:pos x="51" y="108"/>
                  </a:cxn>
                  <a:cxn ang="0">
                    <a:pos x="63" y="92"/>
                  </a:cxn>
                  <a:cxn ang="0">
                    <a:pos x="77" y="78"/>
                  </a:cxn>
                  <a:cxn ang="0">
                    <a:pos x="77" y="78"/>
                  </a:cxn>
                  <a:cxn ang="0">
                    <a:pos x="94" y="58"/>
                  </a:cxn>
                  <a:cxn ang="0">
                    <a:pos x="113" y="37"/>
                  </a:cxn>
                  <a:cxn ang="0">
                    <a:pos x="113" y="37"/>
                  </a:cxn>
                  <a:cxn ang="0">
                    <a:pos x="126" y="23"/>
                  </a:cxn>
                  <a:cxn ang="0">
                    <a:pos x="133" y="16"/>
                  </a:cxn>
                  <a:cxn ang="0">
                    <a:pos x="136" y="12"/>
                  </a:cxn>
                  <a:cxn ang="0">
                    <a:pos x="138" y="6"/>
                  </a:cxn>
                  <a:cxn ang="0">
                    <a:pos x="138" y="6"/>
                  </a:cxn>
                  <a:cxn ang="0">
                    <a:pos x="138" y="4"/>
                  </a:cxn>
                  <a:cxn ang="0">
                    <a:pos x="137" y="3"/>
                  </a:cxn>
                  <a:cxn ang="0">
                    <a:pos x="136" y="1"/>
                  </a:cxn>
                  <a:cxn ang="0">
                    <a:pos x="134" y="1"/>
                  </a:cxn>
                  <a:cxn ang="0">
                    <a:pos x="133" y="0"/>
                  </a:cxn>
                  <a:cxn ang="0">
                    <a:pos x="130" y="1"/>
                  </a:cxn>
                  <a:cxn ang="0">
                    <a:pos x="129" y="2"/>
                  </a:cxn>
                  <a:cxn ang="0">
                    <a:pos x="128" y="4"/>
                  </a:cxn>
                  <a:cxn ang="0">
                    <a:pos x="128" y="4"/>
                  </a:cxn>
                </a:cxnLst>
                <a:rect l="0" t="0" r="r" b="b"/>
                <a:pathLst>
                  <a:path w="138" h="157">
                    <a:moveTo>
                      <a:pt x="128" y="4"/>
                    </a:moveTo>
                    <a:lnTo>
                      <a:pt x="128" y="4"/>
                    </a:lnTo>
                    <a:lnTo>
                      <a:pt x="126" y="10"/>
                    </a:lnTo>
                    <a:lnTo>
                      <a:pt x="122" y="14"/>
                    </a:lnTo>
                    <a:lnTo>
                      <a:pt x="114" y="24"/>
                    </a:lnTo>
                    <a:lnTo>
                      <a:pt x="104" y="33"/>
                    </a:lnTo>
                    <a:lnTo>
                      <a:pt x="95" y="42"/>
                    </a:lnTo>
                    <a:lnTo>
                      <a:pt x="95" y="42"/>
                    </a:lnTo>
                    <a:lnTo>
                      <a:pt x="78" y="62"/>
                    </a:lnTo>
                    <a:lnTo>
                      <a:pt x="59" y="83"/>
                    </a:lnTo>
                    <a:lnTo>
                      <a:pt x="59" y="83"/>
                    </a:lnTo>
                    <a:lnTo>
                      <a:pt x="50" y="94"/>
                    </a:lnTo>
                    <a:lnTo>
                      <a:pt x="42" y="106"/>
                    </a:lnTo>
                    <a:lnTo>
                      <a:pt x="32" y="116"/>
                    </a:lnTo>
                    <a:lnTo>
                      <a:pt x="27" y="121"/>
                    </a:lnTo>
                    <a:lnTo>
                      <a:pt x="22" y="126"/>
                    </a:lnTo>
                    <a:lnTo>
                      <a:pt x="22" y="126"/>
                    </a:lnTo>
                    <a:lnTo>
                      <a:pt x="16" y="131"/>
                    </a:lnTo>
                    <a:lnTo>
                      <a:pt x="10" y="137"/>
                    </a:lnTo>
                    <a:lnTo>
                      <a:pt x="4" y="143"/>
                    </a:lnTo>
                    <a:lnTo>
                      <a:pt x="0" y="150"/>
                    </a:lnTo>
                    <a:lnTo>
                      <a:pt x="0" y="150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2" y="156"/>
                    </a:lnTo>
                    <a:lnTo>
                      <a:pt x="4" y="157"/>
                    </a:lnTo>
                    <a:lnTo>
                      <a:pt x="7" y="157"/>
                    </a:lnTo>
                    <a:lnTo>
                      <a:pt x="8" y="156"/>
                    </a:lnTo>
                    <a:lnTo>
                      <a:pt x="9" y="154"/>
                    </a:lnTo>
                    <a:lnTo>
                      <a:pt x="9" y="154"/>
                    </a:lnTo>
                    <a:lnTo>
                      <a:pt x="12" y="150"/>
                    </a:lnTo>
                    <a:lnTo>
                      <a:pt x="15" y="145"/>
                    </a:lnTo>
                    <a:lnTo>
                      <a:pt x="23" y="137"/>
                    </a:lnTo>
                    <a:lnTo>
                      <a:pt x="42" y="122"/>
                    </a:lnTo>
                    <a:lnTo>
                      <a:pt x="42" y="122"/>
                    </a:lnTo>
                    <a:lnTo>
                      <a:pt x="44" y="119"/>
                    </a:lnTo>
                    <a:lnTo>
                      <a:pt x="47" y="115"/>
                    </a:lnTo>
                    <a:lnTo>
                      <a:pt x="51" y="108"/>
                    </a:lnTo>
                    <a:lnTo>
                      <a:pt x="51" y="108"/>
                    </a:lnTo>
                    <a:lnTo>
                      <a:pt x="63" y="92"/>
                    </a:lnTo>
                    <a:lnTo>
                      <a:pt x="77" y="78"/>
                    </a:lnTo>
                    <a:lnTo>
                      <a:pt x="77" y="78"/>
                    </a:lnTo>
                    <a:lnTo>
                      <a:pt x="94" y="58"/>
                    </a:lnTo>
                    <a:lnTo>
                      <a:pt x="113" y="37"/>
                    </a:lnTo>
                    <a:lnTo>
                      <a:pt x="113" y="37"/>
                    </a:lnTo>
                    <a:lnTo>
                      <a:pt x="126" y="23"/>
                    </a:lnTo>
                    <a:lnTo>
                      <a:pt x="133" y="16"/>
                    </a:lnTo>
                    <a:lnTo>
                      <a:pt x="136" y="12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38" y="4"/>
                    </a:lnTo>
                    <a:lnTo>
                      <a:pt x="137" y="3"/>
                    </a:lnTo>
                    <a:lnTo>
                      <a:pt x="136" y="1"/>
                    </a:lnTo>
                    <a:lnTo>
                      <a:pt x="134" y="1"/>
                    </a:lnTo>
                    <a:lnTo>
                      <a:pt x="133" y="0"/>
                    </a:lnTo>
                    <a:lnTo>
                      <a:pt x="130" y="1"/>
                    </a:lnTo>
                    <a:lnTo>
                      <a:pt x="129" y="2"/>
                    </a:lnTo>
                    <a:lnTo>
                      <a:pt x="128" y="4"/>
                    </a:lnTo>
                    <a:lnTo>
                      <a:pt x="128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73" name="Freeform 619"/>
              <p:cNvSpPr/>
              <p:nvPr/>
            </p:nvSpPr>
            <p:spPr bwMode="auto">
              <a:xfrm>
                <a:off x="2265363" y="4567238"/>
                <a:ext cx="55563" cy="61913"/>
              </a:xfrm>
              <a:custGeom>
                <a:avLst/>
                <a:gdLst/>
                <a:ahLst/>
                <a:cxnLst>
                  <a:cxn ang="0">
                    <a:pos x="96" y="1"/>
                  </a:cxn>
                  <a:cxn ang="0">
                    <a:pos x="96" y="1"/>
                  </a:cxn>
                  <a:cxn ang="0">
                    <a:pos x="70" y="27"/>
                  </a:cxn>
                  <a:cxn ang="0">
                    <a:pos x="44" y="53"/>
                  </a:cxn>
                  <a:cxn ang="0">
                    <a:pos x="31" y="66"/>
                  </a:cxn>
                  <a:cxn ang="0">
                    <a:pos x="19" y="81"/>
                  </a:cxn>
                  <a:cxn ang="0">
                    <a:pos x="8" y="95"/>
                  </a:cxn>
                  <a:cxn ang="0">
                    <a:pos x="0" y="112"/>
                  </a:cxn>
                  <a:cxn ang="0">
                    <a:pos x="0" y="112"/>
                  </a:cxn>
                  <a:cxn ang="0">
                    <a:pos x="0" y="114"/>
                  </a:cxn>
                  <a:cxn ang="0">
                    <a:pos x="0" y="116"/>
                  </a:cxn>
                  <a:cxn ang="0">
                    <a:pos x="3" y="118"/>
                  </a:cxn>
                  <a:cxn ang="0">
                    <a:pos x="4" y="119"/>
                  </a:cxn>
                  <a:cxn ang="0">
                    <a:pos x="6" y="119"/>
                  </a:cxn>
                  <a:cxn ang="0">
                    <a:pos x="7" y="118"/>
                  </a:cxn>
                  <a:cxn ang="0">
                    <a:pos x="8" y="116"/>
                  </a:cxn>
                  <a:cxn ang="0">
                    <a:pos x="8" y="116"/>
                  </a:cxn>
                  <a:cxn ang="0">
                    <a:pos x="17" y="100"/>
                  </a:cxn>
                  <a:cxn ang="0">
                    <a:pos x="27" y="86"/>
                  </a:cxn>
                  <a:cxn ang="0">
                    <a:pos x="38" y="72"/>
                  </a:cxn>
                  <a:cxn ang="0">
                    <a:pos x="51" y="58"/>
                  </a:cxn>
                  <a:cxn ang="0">
                    <a:pos x="77" y="33"/>
                  </a:cxn>
                  <a:cxn ang="0">
                    <a:pos x="102" y="9"/>
                  </a:cxn>
                  <a:cxn ang="0">
                    <a:pos x="102" y="9"/>
                  </a:cxn>
                  <a:cxn ang="0">
                    <a:pos x="103" y="6"/>
                  </a:cxn>
                  <a:cxn ang="0">
                    <a:pos x="104" y="4"/>
                  </a:cxn>
                  <a:cxn ang="0">
                    <a:pos x="103" y="3"/>
                  </a:cxn>
                  <a:cxn ang="0">
                    <a:pos x="102" y="1"/>
                  </a:cxn>
                  <a:cxn ang="0">
                    <a:pos x="101" y="0"/>
                  </a:cxn>
                  <a:cxn ang="0">
                    <a:pos x="99" y="0"/>
                  </a:cxn>
                  <a:cxn ang="0">
                    <a:pos x="98" y="0"/>
                  </a:cxn>
                  <a:cxn ang="0">
                    <a:pos x="96" y="1"/>
                  </a:cxn>
                  <a:cxn ang="0">
                    <a:pos x="96" y="1"/>
                  </a:cxn>
                </a:cxnLst>
                <a:rect l="0" t="0" r="r" b="b"/>
                <a:pathLst>
                  <a:path w="104" h="119">
                    <a:moveTo>
                      <a:pt x="96" y="1"/>
                    </a:moveTo>
                    <a:lnTo>
                      <a:pt x="96" y="1"/>
                    </a:lnTo>
                    <a:lnTo>
                      <a:pt x="70" y="27"/>
                    </a:lnTo>
                    <a:lnTo>
                      <a:pt x="44" y="53"/>
                    </a:lnTo>
                    <a:lnTo>
                      <a:pt x="31" y="66"/>
                    </a:lnTo>
                    <a:lnTo>
                      <a:pt x="19" y="81"/>
                    </a:lnTo>
                    <a:lnTo>
                      <a:pt x="8" y="95"/>
                    </a:lnTo>
                    <a:lnTo>
                      <a:pt x="0" y="112"/>
                    </a:lnTo>
                    <a:lnTo>
                      <a:pt x="0" y="112"/>
                    </a:lnTo>
                    <a:lnTo>
                      <a:pt x="0" y="114"/>
                    </a:lnTo>
                    <a:lnTo>
                      <a:pt x="0" y="116"/>
                    </a:lnTo>
                    <a:lnTo>
                      <a:pt x="3" y="118"/>
                    </a:lnTo>
                    <a:lnTo>
                      <a:pt x="4" y="119"/>
                    </a:lnTo>
                    <a:lnTo>
                      <a:pt x="6" y="119"/>
                    </a:lnTo>
                    <a:lnTo>
                      <a:pt x="7" y="118"/>
                    </a:lnTo>
                    <a:lnTo>
                      <a:pt x="8" y="116"/>
                    </a:lnTo>
                    <a:lnTo>
                      <a:pt x="8" y="116"/>
                    </a:lnTo>
                    <a:lnTo>
                      <a:pt x="17" y="100"/>
                    </a:lnTo>
                    <a:lnTo>
                      <a:pt x="27" y="86"/>
                    </a:lnTo>
                    <a:lnTo>
                      <a:pt x="38" y="72"/>
                    </a:lnTo>
                    <a:lnTo>
                      <a:pt x="51" y="58"/>
                    </a:lnTo>
                    <a:lnTo>
                      <a:pt x="77" y="33"/>
                    </a:lnTo>
                    <a:lnTo>
                      <a:pt x="102" y="9"/>
                    </a:lnTo>
                    <a:lnTo>
                      <a:pt x="102" y="9"/>
                    </a:lnTo>
                    <a:lnTo>
                      <a:pt x="103" y="6"/>
                    </a:lnTo>
                    <a:lnTo>
                      <a:pt x="104" y="4"/>
                    </a:lnTo>
                    <a:lnTo>
                      <a:pt x="103" y="3"/>
                    </a:lnTo>
                    <a:lnTo>
                      <a:pt x="102" y="1"/>
                    </a:lnTo>
                    <a:lnTo>
                      <a:pt x="101" y="0"/>
                    </a:lnTo>
                    <a:lnTo>
                      <a:pt x="99" y="0"/>
                    </a:lnTo>
                    <a:lnTo>
                      <a:pt x="98" y="0"/>
                    </a:lnTo>
                    <a:lnTo>
                      <a:pt x="96" y="1"/>
                    </a:lnTo>
                    <a:lnTo>
                      <a:pt x="96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74" name="Freeform 620"/>
              <p:cNvSpPr/>
              <p:nvPr/>
            </p:nvSpPr>
            <p:spPr bwMode="auto">
              <a:xfrm>
                <a:off x="2359026" y="4152900"/>
                <a:ext cx="84138" cy="90488"/>
              </a:xfrm>
              <a:custGeom>
                <a:avLst/>
                <a:gdLst/>
                <a:ahLst/>
                <a:cxnLst>
                  <a:cxn ang="0">
                    <a:pos x="154" y="1"/>
                  </a:cxn>
                  <a:cxn ang="0">
                    <a:pos x="154" y="1"/>
                  </a:cxn>
                  <a:cxn ang="0">
                    <a:pos x="142" y="10"/>
                  </a:cxn>
                  <a:cxn ang="0">
                    <a:pos x="132" y="18"/>
                  </a:cxn>
                  <a:cxn ang="0">
                    <a:pos x="112" y="36"/>
                  </a:cxn>
                  <a:cxn ang="0">
                    <a:pos x="93" y="56"/>
                  </a:cxn>
                  <a:cxn ang="0">
                    <a:pos x="75" y="76"/>
                  </a:cxn>
                  <a:cxn ang="0">
                    <a:pos x="75" y="76"/>
                  </a:cxn>
                  <a:cxn ang="0">
                    <a:pos x="52" y="100"/>
                  </a:cxn>
                  <a:cxn ang="0">
                    <a:pos x="29" y="125"/>
                  </a:cxn>
                  <a:cxn ang="0">
                    <a:pos x="29" y="125"/>
                  </a:cxn>
                  <a:cxn ang="0">
                    <a:pos x="20" y="135"/>
                  </a:cxn>
                  <a:cxn ang="0">
                    <a:pos x="12" y="144"/>
                  </a:cxn>
                  <a:cxn ang="0">
                    <a:pos x="6" y="153"/>
                  </a:cxn>
                  <a:cxn ang="0">
                    <a:pos x="0" y="165"/>
                  </a:cxn>
                  <a:cxn ang="0">
                    <a:pos x="0" y="165"/>
                  </a:cxn>
                  <a:cxn ang="0">
                    <a:pos x="0" y="167"/>
                  </a:cxn>
                  <a:cxn ang="0">
                    <a:pos x="0" y="170"/>
                  </a:cxn>
                  <a:cxn ang="0">
                    <a:pos x="2" y="171"/>
                  </a:cxn>
                  <a:cxn ang="0">
                    <a:pos x="4" y="172"/>
                  </a:cxn>
                  <a:cxn ang="0">
                    <a:pos x="4" y="172"/>
                  </a:cxn>
                  <a:cxn ang="0">
                    <a:pos x="9" y="172"/>
                  </a:cxn>
                  <a:cxn ang="0">
                    <a:pos x="13" y="171"/>
                  </a:cxn>
                  <a:cxn ang="0">
                    <a:pos x="16" y="168"/>
                  </a:cxn>
                  <a:cxn ang="0">
                    <a:pos x="18" y="163"/>
                  </a:cxn>
                  <a:cxn ang="0">
                    <a:pos x="18" y="163"/>
                  </a:cxn>
                  <a:cxn ang="0">
                    <a:pos x="18" y="161"/>
                  </a:cxn>
                  <a:cxn ang="0">
                    <a:pos x="17" y="159"/>
                  </a:cxn>
                  <a:cxn ang="0">
                    <a:pos x="16" y="158"/>
                  </a:cxn>
                  <a:cxn ang="0">
                    <a:pos x="14" y="157"/>
                  </a:cxn>
                  <a:cxn ang="0">
                    <a:pos x="14" y="157"/>
                  </a:cxn>
                  <a:cxn ang="0">
                    <a:pos x="20" y="148"/>
                  </a:cxn>
                  <a:cxn ang="0">
                    <a:pos x="28" y="139"/>
                  </a:cxn>
                  <a:cxn ang="0">
                    <a:pos x="43" y="121"/>
                  </a:cxn>
                  <a:cxn ang="0">
                    <a:pos x="60" y="105"/>
                  </a:cxn>
                  <a:cxn ang="0">
                    <a:pos x="75" y="89"/>
                  </a:cxn>
                  <a:cxn ang="0">
                    <a:pos x="75" y="89"/>
                  </a:cxn>
                  <a:cxn ang="0">
                    <a:pos x="95" y="67"/>
                  </a:cxn>
                  <a:cxn ang="0">
                    <a:pos x="114" y="47"/>
                  </a:cxn>
                  <a:cxn ang="0">
                    <a:pos x="125" y="36"/>
                  </a:cxn>
                  <a:cxn ang="0">
                    <a:pos x="135" y="27"/>
                  </a:cxn>
                  <a:cxn ang="0">
                    <a:pos x="146" y="18"/>
                  </a:cxn>
                  <a:cxn ang="0">
                    <a:pos x="158" y="10"/>
                  </a:cxn>
                  <a:cxn ang="0">
                    <a:pos x="158" y="10"/>
                  </a:cxn>
                  <a:cxn ang="0">
                    <a:pos x="160" y="9"/>
                  </a:cxn>
                  <a:cxn ang="0">
                    <a:pos x="160" y="6"/>
                  </a:cxn>
                  <a:cxn ang="0">
                    <a:pos x="160" y="4"/>
                  </a:cxn>
                  <a:cxn ang="0">
                    <a:pos x="160" y="3"/>
                  </a:cxn>
                  <a:cxn ang="0">
                    <a:pos x="159" y="1"/>
                  </a:cxn>
                  <a:cxn ang="0">
                    <a:pos x="157" y="1"/>
                  </a:cxn>
                  <a:cxn ang="0">
                    <a:pos x="156" y="0"/>
                  </a:cxn>
                  <a:cxn ang="0">
                    <a:pos x="154" y="1"/>
                  </a:cxn>
                  <a:cxn ang="0">
                    <a:pos x="154" y="1"/>
                  </a:cxn>
                </a:cxnLst>
                <a:rect l="0" t="0" r="r" b="b"/>
                <a:pathLst>
                  <a:path w="160" h="172">
                    <a:moveTo>
                      <a:pt x="154" y="1"/>
                    </a:moveTo>
                    <a:lnTo>
                      <a:pt x="154" y="1"/>
                    </a:lnTo>
                    <a:lnTo>
                      <a:pt x="142" y="10"/>
                    </a:lnTo>
                    <a:lnTo>
                      <a:pt x="132" y="18"/>
                    </a:lnTo>
                    <a:lnTo>
                      <a:pt x="112" y="36"/>
                    </a:lnTo>
                    <a:lnTo>
                      <a:pt x="93" y="56"/>
                    </a:lnTo>
                    <a:lnTo>
                      <a:pt x="75" y="76"/>
                    </a:lnTo>
                    <a:lnTo>
                      <a:pt x="75" y="76"/>
                    </a:lnTo>
                    <a:lnTo>
                      <a:pt x="52" y="100"/>
                    </a:lnTo>
                    <a:lnTo>
                      <a:pt x="29" y="125"/>
                    </a:lnTo>
                    <a:lnTo>
                      <a:pt x="29" y="125"/>
                    </a:lnTo>
                    <a:lnTo>
                      <a:pt x="20" y="135"/>
                    </a:lnTo>
                    <a:lnTo>
                      <a:pt x="12" y="144"/>
                    </a:lnTo>
                    <a:lnTo>
                      <a:pt x="6" y="153"/>
                    </a:lnTo>
                    <a:lnTo>
                      <a:pt x="0" y="165"/>
                    </a:lnTo>
                    <a:lnTo>
                      <a:pt x="0" y="165"/>
                    </a:lnTo>
                    <a:lnTo>
                      <a:pt x="0" y="167"/>
                    </a:lnTo>
                    <a:lnTo>
                      <a:pt x="0" y="170"/>
                    </a:lnTo>
                    <a:lnTo>
                      <a:pt x="2" y="171"/>
                    </a:lnTo>
                    <a:lnTo>
                      <a:pt x="4" y="172"/>
                    </a:lnTo>
                    <a:lnTo>
                      <a:pt x="4" y="172"/>
                    </a:lnTo>
                    <a:lnTo>
                      <a:pt x="9" y="172"/>
                    </a:lnTo>
                    <a:lnTo>
                      <a:pt x="13" y="171"/>
                    </a:lnTo>
                    <a:lnTo>
                      <a:pt x="16" y="168"/>
                    </a:lnTo>
                    <a:lnTo>
                      <a:pt x="18" y="163"/>
                    </a:lnTo>
                    <a:lnTo>
                      <a:pt x="18" y="163"/>
                    </a:lnTo>
                    <a:lnTo>
                      <a:pt x="18" y="161"/>
                    </a:lnTo>
                    <a:lnTo>
                      <a:pt x="17" y="159"/>
                    </a:lnTo>
                    <a:lnTo>
                      <a:pt x="16" y="158"/>
                    </a:lnTo>
                    <a:lnTo>
                      <a:pt x="14" y="157"/>
                    </a:lnTo>
                    <a:lnTo>
                      <a:pt x="14" y="157"/>
                    </a:lnTo>
                    <a:lnTo>
                      <a:pt x="20" y="148"/>
                    </a:lnTo>
                    <a:lnTo>
                      <a:pt x="28" y="139"/>
                    </a:lnTo>
                    <a:lnTo>
                      <a:pt x="43" y="121"/>
                    </a:lnTo>
                    <a:lnTo>
                      <a:pt x="60" y="105"/>
                    </a:lnTo>
                    <a:lnTo>
                      <a:pt x="75" y="89"/>
                    </a:lnTo>
                    <a:lnTo>
                      <a:pt x="75" y="89"/>
                    </a:lnTo>
                    <a:lnTo>
                      <a:pt x="95" y="67"/>
                    </a:lnTo>
                    <a:lnTo>
                      <a:pt x="114" y="47"/>
                    </a:lnTo>
                    <a:lnTo>
                      <a:pt x="125" y="36"/>
                    </a:lnTo>
                    <a:lnTo>
                      <a:pt x="135" y="27"/>
                    </a:lnTo>
                    <a:lnTo>
                      <a:pt x="146" y="18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60" y="9"/>
                    </a:lnTo>
                    <a:lnTo>
                      <a:pt x="160" y="6"/>
                    </a:lnTo>
                    <a:lnTo>
                      <a:pt x="160" y="4"/>
                    </a:lnTo>
                    <a:lnTo>
                      <a:pt x="160" y="3"/>
                    </a:lnTo>
                    <a:lnTo>
                      <a:pt x="159" y="1"/>
                    </a:lnTo>
                    <a:lnTo>
                      <a:pt x="157" y="1"/>
                    </a:lnTo>
                    <a:lnTo>
                      <a:pt x="156" y="0"/>
                    </a:lnTo>
                    <a:lnTo>
                      <a:pt x="154" y="1"/>
                    </a:lnTo>
                    <a:lnTo>
                      <a:pt x="154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75" name="Freeform 621"/>
              <p:cNvSpPr/>
              <p:nvPr/>
            </p:nvSpPr>
            <p:spPr bwMode="auto">
              <a:xfrm>
                <a:off x="2406651" y="4149725"/>
                <a:ext cx="92075" cy="88900"/>
              </a:xfrm>
              <a:custGeom>
                <a:avLst/>
                <a:gdLst/>
                <a:ahLst/>
                <a:cxnLst>
                  <a:cxn ang="0">
                    <a:pos x="168" y="1"/>
                  </a:cxn>
                  <a:cxn ang="0">
                    <a:pos x="168" y="1"/>
                  </a:cxn>
                  <a:cxn ang="0">
                    <a:pos x="144" y="19"/>
                  </a:cxn>
                  <a:cxn ang="0">
                    <a:pos x="123" y="37"/>
                  </a:cxn>
                  <a:cxn ang="0">
                    <a:pos x="102" y="57"/>
                  </a:cxn>
                  <a:cxn ang="0">
                    <a:pos x="81" y="78"/>
                  </a:cxn>
                  <a:cxn ang="0">
                    <a:pos x="81" y="78"/>
                  </a:cxn>
                  <a:cxn ang="0">
                    <a:pos x="56" y="101"/>
                  </a:cxn>
                  <a:cxn ang="0">
                    <a:pos x="44" y="114"/>
                  </a:cxn>
                  <a:cxn ang="0">
                    <a:pos x="31" y="125"/>
                  </a:cxn>
                  <a:cxn ang="0">
                    <a:pos x="31" y="125"/>
                  </a:cxn>
                  <a:cxn ang="0">
                    <a:pos x="21" y="132"/>
                  </a:cxn>
                  <a:cxn ang="0">
                    <a:pos x="13" y="140"/>
                  </a:cxn>
                  <a:cxn ang="0">
                    <a:pos x="6" y="149"/>
                  </a:cxn>
                  <a:cxn ang="0">
                    <a:pos x="3" y="154"/>
                  </a:cxn>
                  <a:cxn ang="0">
                    <a:pos x="0" y="159"/>
                  </a:cxn>
                  <a:cxn ang="0">
                    <a:pos x="0" y="159"/>
                  </a:cxn>
                  <a:cxn ang="0">
                    <a:pos x="0" y="160"/>
                  </a:cxn>
                  <a:cxn ang="0">
                    <a:pos x="0" y="162"/>
                  </a:cxn>
                  <a:cxn ang="0">
                    <a:pos x="2" y="165"/>
                  </a:cxn>
                  <a:cxn ang="0">
                    <a:pos x="5" y="166"/>
                  </a:cxn>
                  <a:cxn ang="0">
                    <a:pos x="6" y="165"/>
                  </a:cxn>
                  <a:cxn ang="0">
                    <a:pos x="8" y="164"/>
                  </a:cxn>
                  <a:cxn ang="0">
                    <a:pos x="12" y="160"/>
                  </a:cxn>
                  <a:cxn ang="0">
                    <a:pos x="12" y="160"/>
                  </a:cxn>
                  <a:cxn ang="0">
                    <a:pos x="13" y="157"/>
                  </a:cxn>
                  <a:cxn ang="0">
                    <a:pos x="13" y="155"/>
                  </a:cxn>
                  <a:cxn ang="0">
                    <a:pos x="13" y="155"/>
                  </a:cxn>
                  <a:cxn ang="0">
                    <a:pos x="20" y="147"/>
                  </a:cxn>
                  <a:cxn ang="0">
                    <a:pos x="27" y="140"/>
                  </a:cxn>
                  <a:cxn ang="0">
                    <a:pos x="44" y="126"/>
                  </a:cxn>
                  <a:cxn ang="0">
                    <a:pos x="44" y="126"/>
                  </a:cxn>
                  <a:cxn ang="0">
                    <a:pos x="55" y="116"/>
                  </a:cxn>
                  <a:cxn ang="0">
                    <a:pos x="67" y="106"/>
                  </a:cxn>
                  <a:cxn ang="0">
                    <a:pos x="88" y="84"/>
                  </a:cxn>
                  <a:cxn ang="0">
                    <a:pos x="88" y="84"/>
                  </a:cxn>
                  <a:cxn ang="0">
                    <a:pos x="108" y="64"/>
                  </a:cxn>
                  <a:cxn ang="0">
                    <a:pos x="129" y="45"/>
                  </a:cxn>
                  <a:cxn ang="0">
                    <a:pos x="149" y="26"/>
                  </a:cxn>
                  <a:cxn ang="0">
                    <a:pos x="172" y="9"/>
                  </a:cxn>
                  <a:cxn ang="0">
                    <a:pos x="172" y="9"/>
                  </a:cxn>
                  <a:cxn ang="0">
                    <a:pos x="174" y="7"/>
                  </a:cxn>
                  <a:cxn ang="0">
                    <a:pos x="174" y="5"/>
                  </a:cxn>
                  <a:cxn ang="0">
                    <a:pos x="174" y="2"/>
                  </a:cxn>
                  <a:cxn ang="0">
                    <a:pos x="173" y="1"/>
                  </a:cxn>
                  <a:cxn ang="0">
                    <a:pos x="171" y="0"/>
                  </a:cxn>
                  <a:cxn ang="0">
                    <a:pos x="169" y="0"/>
                  </a:cxn>
                  <a:cxn ang="0">
                    <a:pos x="168" y="1"/>
                  </a:cxn>
                  <a:cxn ang="0">
                    <a:pos x="168" y="1"/>
                  </a:cxn>
                </a:cxnLst>
                <a:rect l="0" t="0" r="r" b="b"/>
                <a:pathLst>
                  <a:path w="174" h="166">
                    <a:moveTo>
                      <a:pt x="168" y="1"/>
                    </a:moveTo>
                    <a:lnTo>
                      <a:pt x="168" y="1"/>
                    </a:lnTo>
                    <a:lnTo>
                      <a:pt x="144" y="19"/>
                    </a:lnTo>
                    <a:lnTo>
                      <a:pt x="123" y="37"/>
                    </a:lnTo>
                    <a:lnTo>
                      <a:pt x="102" y="57"/>
                    </a:lnTo>
                    <a:lnTo>
                      <a:pt x="81" y="78"/>
                    </a:lnTo>
                    <a:lnTo>
                      <a:pt x="81" y="78"/>
                    </a:lnTo>
                    <a:lnTo>
                      <a:pt x="56" y="101"/>
                    </a:lnTo>
                    <a:lnTo>
                      <a:pt x="44" y="114"/>
                    </a:lnTo>
                    <a:lnTo>
                      <a:pt x="31" y="125"/>
                    </a:lnTo>
                    <a:lnTo>
                      <a:pt x="31" y="125"/>
                    </a:lnTo>
                    <a:lnTo>
                      <a:pt x="21" y="132"/>
                    </a:lnTo>
                    <a:lnTo>
                      <a:pt x="13" y="140"/>
                    </a:lnTo>
                    <a:lnTo>
                      <a:pt x="6" y="149"/>
                    </a:lnTo>
                    <a:lnTo>
                      <a:pt x="3" y="154"/>
                    </a:lnTo>
                    <a:lnTo>
                      <a:pt x="0" y="159"/>
                    </a:lnTo>
                    <a:lnTo>
                      <a:pt x="0" y="159"/>
                    </a:lnTo>
                    <a:lnTo>
                      <a:pt x="0" y="160"/>
                    </a:lnTo>
                    <a:lnTo>
                      <a:pt x="0" y="162"/>
                    </a:lnTo>
                    <a:lnTo>
                      <a:pt x="2" y="165"/>
                    </a:lnTo>
                    <a:lnTo>
                      <a:pt x="5" y="166"/>
                    </a:lnTo>
                    <a:lnTo>
                      <a:pt x="6" y="165"/>
                    </a:lnTo>
                    <a:lnTo>
                      <a:pt x="8" y="164"/>
                    </a:lnTo>
                    <a:lnTo>
                      <a:pt x="12" y="160"/>
                    </a:lnTo>
                    <a:lnTo>
                      <a:pt x="12" y="160"/>
                    </a:lnTo>
                    <a:lnTo>
                      <a:pt x="13" y="157"/>
                    </a:lnTo>
                    <a:lnTo>
                      <a:pt x="13" y="155"/>
                    </a:lnTo>
                    <a:lnTo>
                      <a:pt x="13" y="155"/>
                    </a:lnTo>
                    <a:lnTo>
                      <a:pt x="20" y="147"/>
                    </a:lnTo>
                    <a:lnTo>
                      <a:pt x="27" y="140"/>
                    </a:lnTo>
                    <a:lnTo>
                      <a:pt x="44" y="126"/>
                    </a:lnTo>
                    <a:lnTo>
                      <a:pt x="44" y="126"/>
                    </a:lnTo>
                    <a:lnTo>
                      <a:pt x="55" y="116"/>
                    </a:lnTo>
                    <a:lnTo>
                      <a:pt x="67" y="106"/>
                    </a:lnTo>
                    <a:lnTo>
                      <a:pt x="88" y="84"/>
                    </a:lnTo>
                    <a:lnTo>
                      <a:pt x="88" y="84"/>
                    </a:lnTo>
                    <a:lnTo>
                      <a:pt x="108" y="64"/>
                    </a:lnTo>
                    <a:lnTo>
                      <a:pt x="129" y="45"/>
                    </a:lnTo>
                    <a:lnTo>
                      <a:pt x="149" y="26"/>
                    </a:lnTo>
                    <a:lnTo>
                      <a:pt x="172" y="9"/>
                    </a:lnTo>
                    <a:lnTo>
                      <a:pt x="172" y="9"/>
                    </a:lnTo>
                    <a:lnTo>
                      <a:pt x="174" y="7"/>
                    </a:lnTo>
                    <a:lnTo>
                      <a:pt x="174" y="5"/>
                    </a:lnTo>
                    <a:lnTo>
                      <a:pt x="174" y="2"/>
                    </a:lnTo>
                    <a:lnTo>
                      <a:pt x="173" y="1"/>
                    </a:lnTo>
                    <a:lnTo>
                      <a:pt x="171" y="0"/>
                    </a:lnTo>
                    <a:lnTo>
                      <a:pt x="169" y="0"/>
                    </a:lnTo>
                    <a:lnTo>
                      <a:pt x="168" y="1"/>
                    </a:lnTo>
                    <a:lnTo>
                      <a:pt x="168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76" name="Freeform 622"/>
              <p:cNvSpPr/>
              <p:nvPr/>
            </p:nvSpPr>
            <p:spPr bwMode="auto">
              <a:xfrm>
                <a:off x="2433638" y="4144963"/>
                <a:ext cx="120650" cy="98425"/>
              </a:xfrm>
              <a:custGeom>
                <a:avLst/>
                <a:gdLst/>
                <a:ahLst/>
                <a:cxnLst>
                  <a:cxn ang="0">
                    <a:pos x="221" y="0"/>
                  </a:cxn>
                  <a:cxn ang="0">
                    <a:pos x="221" y="0"/>
                  </a:cxn>
                  <a:cxn ang="0">
                    <a:pos x="166" y="38"/>
                  </a:cxn>
                  <a:cxn ang="0">
                    <a:pos x="139" y="58"/>
                  </a:cxn>
                  <a:cxn ang="0">
                    <a:pos x="112" y="78"/>
                  </a:cxn>
                  <a:cxn ang="0">
                    <a:pos x="112" y="78"/>
                  </a:cxn>
                  <a:cxn ang="0">
                    <a:pos x="84" y="102"/>
                  </a:cxn>
                  <a:cxn ang="0">
                    <a:pos x="55" y="125"/>
                  </a:cxn>
                  <a:cxn ang="0">
                    <a:pos x="27" y="150"/>
                  </a:cxn>
                  <a:cxn ang="0">
                    <a:pos x="15" y="163"/>
                  </a:cxn>
                  <a:cxn ang="0">
                    <a:pos x="2" y="176"/>
                  </a:cxn>
                  <a:cxn ang="0">
                    <a:pos x="2" y="176"/>
                  </a:cxn>
                  <a:cxn ang="0">
                    <a:pos x="0" y="179"/>
                  </a:cxn>
                  <a:cxn ang="0">
                    <a:pos x="1" y="182"/>
                  </a:cxn>
                  <a:cxn ang="0">
                    <a:pos x="2" y="184"/>
                  </a:cxn>
                  <a:cxn ang="0">
                    <a:pos x="5" y="185"/>
                  </a:cxn>
                  <a:cxn ang="0">
                    <a:pos x="5" y="185"/>
                  </a:cxn>
                  <a:cxn ang="0">
                    <a:pos x="10" y="184"/>
                  </a:cxn>
                  <a:cxn ang="0">
                    <a:pos x="12" y="183"/>
                  </a:cxn>
                  <a:cxn ang="0">
                    <a:pos x="14" y="181"/>
                  </a:cxn>
                  <a:cxn ang="0">
                    <a:pos x="15" y="176"/>
                  </a:cxn>
                  <a:cxn ang="0">
                    <a:pos x="15" y="176"/>
                  </a:cxn>
                  <a:cxn ang="0">
                    <a:pos x="25" y="166"/>
                  </a:cxn>
                  <a:cxn ang="0">
                    <a:pos x="36" y="156"/>
                  </a:cxn>
                  <a:cxn ang="0">
                    <a:pos x="59" y="136"/>
                  </a:cxn>
                  <a:cxn ang="0">
                    <a:pos x="82" y="117"/>
                  </a:cxn>
                  <a:cxn ang="0">
                    <a:pos x="106" y="97"/>
                  </a:cxn>
                  <a:cxn ang="0">
                    <a:pos x="106" y="97"/>
                  </a:cxn>
                  <a:cxn ang="0">
                    <a:pos x="135" y="73"/>
                  </a:cxn>
                  <a:cxn ang="0">
                    <a:pos x="164" y="50"/>
                  </a:cxn>
                  <a:cxn ang="0">
                    <a:pos x="194" y="29"/>
                  </a:cxn>
                  <a:cxn ang="0">
                    <a:pos x="225" y="8"/>
                  </a:cxn>
                  <a:cxn ang="0">
                    <a:pos x="225" y="8"/>
                  </a:cxn>
                  <a:cxn ang="0">
                    <a:pos x="227" y="7"/>
                  </a:cxn>
                  <a:cxn ang="0">
                    <a:pos x="227" y="5"/>
                  </a:cxn>
                  <a:cxn ang="0">
                    <a:pos x="227" y="4"/>
                  </a:cxn>
                  <a:cxn ang="0">
                    <a:pos x="227" y="2"/>
                  </a:cxn>
                  <a:cxn ang="0">
                    <a:pos x="226" y="1"/>
                  </a:cxn>
                  <a:cxn ang="0">
                    <a:pos x="224" y="0"/>
                  </a:cxn>
                  <a:cxn ang="0">
                    <a:pos x="223" y="0"/>
                  </a:cxn>
                  <a:cxn ang="0">
                    <a:pos x="221" y="0"/>
                  </a:cxn>
                  <a:cxn ang="0">
                    <a:pos x="221" y="0"/>
                  </a:cxn>
                </a:cxnLst>
                <a:rect l="0" t="0" r="r" b="b"/>
                <a:pathLst>
                  <a:path w="227" h="185">
                    <a:moveTo>
                      <a:pt x="221" y="0"/>
                    </a:moveTo>
                    <a:lnTo>
                      <a:pt x="221" y="0"/>
                    </a:lnTo>
                    <a:lnTo>
                      <a:pt x="166" y="38"/>
                    </a:lnTo>
                    <a:lnTo>
                      <a:pt x="139" y="58"/>
                    </a:lnTo>
                    <a:lnTo>
                      <a:pt x="112" y="78"/>
                    </a:lnTo>
                    <a:lnTo>
                      <a:pt x="112" y="78"/>
                    </a:lnTo>
                    <a:lnTo>
                      <a:pt x="84" y="102"/>
                    </a:lnTo>
                    <a:lnTo>
                      <a:pt x="55" y="125"/>
                    </a:lnTo>
                    <a:lnTo>
                      <a:pt x="27" y="150"/>
                    </a:lnTo>
                    <a:lnTo>
                      <a:pt x="15" y="163"/>
                    </a:lnTo>
                    <a:lnTo>
                      <a:pt x="2" y="176"/>
                    </a:lnTo>
                    <a:lnTo>
                      <a:pt x="2" y="176"/>
                    </a:lnTo>
                    <a:lnTo>
                      <a:pt x="0" y="179"/>
                    </a:lnTo>
                    <a:lnTo>
                      <a:pt x="1" y="182"/>
                    </a:lnTo>
                    <a:lnTo>
                      <a:pt x="2" y="184"/>
                    </a:lnTo>
                    <a:lnTo>
                      <a:pt x="5" y="185"/>
                    </a:lnTo>
                    <a:lnTo>
                      <a:pt x="5" y="185"/>
                    </a:lnTo>
                    <a:lnTo>
                      <a:pt x="10" y="184"/>
                    </a:lnTo>
                    <a:lnTo>
                      <a:pt x="12" y="183"/>
                    </a:lnTo>
                    <a:lnTo>
                      <a:pt x="14" y="181"/>
                    </a:lnTo>
                    <a:lnTo>
                      <a:pt x="15" y="176"/>
                    </a:lnTo>
                    <a:lnTo>
                      <a:pt x="15" y="176"/>
                    </a:lnTo>
                    <a:lnTo>
                      <a:pt x="25" y="166"/>
                    </a:lnTo>
                    <a:lnTo>
                      <a:pt x="36" y="156"/>
                    </a:lnTo>
                    <a:lnTo>
                      <a:pt x="59" y="136"/>
                    </a:lnTo>
                    <a:lnTo>
                      <a:pt x="82" y="117"/>
                    </a:lnTo>
                    <a:lnTo>
                      <a:pt x="106" y="97"/>
                    </a:lnTo>
                    <a:lnTo>
                      <a:pt x="106" y="97"/>
                    </a:lnTo>
                    <a:lnTo>
                      <a:pt x="135" y="73"/>
                    </a:lnTo>
                    <a:lnTo>
                      <a:pt x="164" y="50"/>
                    </a:lnTo>
                    <a:lnTo>
                      <a:pt x="194" y="29"/>
                    </a:lnTo>
                    <a:lnTo>
                      <a:pt x="225" y="8"/>
                    </a:lnTo>
                    <a:lnTo>
                      <a:pt x="225" y="8"/>
                    </a:lnTo>
                    <a:lnTo>
                      <a:pt x="227" y="7"/>
                    </a:lnTo>
                    <a:lnTo>
                      <a:pt x="227" y="5"/>
                    </a:lnTo>
                    <a:lnTo>
                      <a:pt x="227" y="4"/>
                    </a:lnTo>
                    <a:lnTo>
                      <a:pt x="227" y="2"/>
                    </a:lnTo>
                    <a:lnTo>
                      <a:pt x="226" y="1"/>
                    </a:lnTo>
                    <a:lnTo>
                      <a:pt x="224" y="0"/>
                    </a:lnTo>
                    <a:lnTo>
                      <a:pt x="223" y="0"/>
                    </a:lnTo>
                    <a:lnTo>
                      <a:pt x="221" y="0"/>
                    </a:lnTo>
                    <a:lnTo>
                      <a:pt x="22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77" name="Freeform 623"/>
              <p:cNvSpPr/>
              <p:nvPr/>
            </p:nvSpPr>
            <p:spPr bwMode="auto">
              <a:xfrm>
                <a:off x="2484438" y="4154488"/>
                <a:ext cx="107950" cy="84138"/>
              </a:xfrm>
              <a:custGeom>
                <a:avLst/>
                <a:gdLst/>
                <a:ahLst/>
                <a:cxnLst>
                  <a:cxn ang="0">
                    <a:pos x="198" y="1"/>
                  </a:cxn>
                  <a:cxn ang="0">
                    <a:pos x="198" y="1"/>
                  </a:cxn>
                  <a:cxn ang="0">
                    <a:pos x="185" y="8"/>
                  </a:cxn>
                  <a:cxn ang="0">
                    <a:pos x="174" y="15"/>
                  </a:cxn>
                  <a:cxn ang="0">
                    <a:pos x="162" y="23"/>
                  </a:cxn>
                  <a:cxn ang="0">
                    <a:pos x="152" y="31"/>
                  </a:cxn>
                  <a:cxn ang="0">
                    <a:pos x="131" y="50"/>
                  </a:cxn>
                  <a:cxn ang="0">
                    <a:pos x="112" y="69"/>
                  </a:cxn>
                  <a:cxn ang="0">
                    <a:pos x="112" y="69"/>
                  </a:cxn>
                  <a:cxn ang="0">
                    <a:pos x="86" y="90"/>
                  </a:cxn>
                  <a:cxn ang="0">
                    <a:pos x="59" y="111"/>
                  </a:cxn>
                  <a:cxn ang="0">
                    <a:pos x="31" y="130"/>
                  </a:cxn>
                  <a:cxn ang="0">
                    <a:pos x="2" y="148"/>
                  </a:cxn>
                  <a:cxn ang="0">
                    <a:pos x="2" y="148"/>
                  </a:cxn>
                  <a:cxn ang="0">
                    <a:pos x="1" y="149"/>
                  </a:cxn>
                  <a:cxn ang="0">
                    <a:pos x="0" y="151"/>
                  </a:cxn>
                  <a:cxn ang="0">
                    <a:pos x="0" y="153"/>
                  </a:cxn>
                  <a:cxn ang="0">
                    <a:pos x="1" y="154"/>
                  </a:cxn>
                  <a:cxn ang="0">
                    <a:pos x="2" y="156"/>
                  </a:cxn>
                  <a:cxn ang="0">
                    <a:pos x="3" y="157"/>
                  </a:cxn>
                  <a:cxn ang="0">
                    <a:pos x="5" y="157"/>
                  </a:cxn>
                  <a:cxn ang="0">
                    <a:pos x="8" y="156"/>
                  </a:cxn>
                  <a:cxn ang="0">
                    <a:pos x="8" y="156"/>
                  </a:cxn>
                  <a:cxn ang="0">
                    <a:pos x="33" y="140"/>
                  </a:cxn>
                  <a:cxn ang="0">
                    <a:pos x="58" y="122"/>
                  </a:cxn>
                  <a:cxn ang="0">
                    <a:pos x="82" y="105"/>
                  </a:cxn>
                  <a:cxn ang="0">
                    <a:pos x="106" y="85"/>
                  </a:cxn>
                  <a:cxn ang="0">
                    <a:pos x="106" y="85"/>
                  </a:cxn>
                  <a:cxn ang="0">
                    <a:pos x="129" y="66"/>
                  </a:cxn>
                  <a:cxn ang="0">
                    <a:pos x="152" y="44"/>
                  </a:cxn>
                  <a:cxn ang="0">
                    <a:pos x="163" y="35"/>
                  </a:cxn>
                  <a:cxn ang="0">
                    <a:pos x="176" y="25"/>
                  </a:cxn>
                  <a:cxn ang="0">
                    <a:pos x="188" y="17"/>
                  </a:cxn>
                  <a:cxn ang="0">
                    <a:pos x="202" y="10"/>
                  </a:cxn>
                  <a:cxn ang="0">
                    <a:pos x="202" y="10"/>
                  </a:cxn>
                  <a:cxn ang="0">
                    <a:pos x="204" y="9"/>
                  </a:cxn>
                  <a:cxn ang="0">
                    <a:pos x="204" y="7"/>
                  </a:cxn>
                  <a:cxn ang="0">
                    <a:pos x="204" y="5"/>
                  </a:cxn>
                  <a:cxn ang="0">
                    <a:pos x="204" y="4"/>
                  </a:cxn>
                  <a:cxn ang="0">
                    <a:pos x="201" y="1"/>
                  </a:cxn>
                  <a:cxn ang="0">
                    <a:pos x="199" y="0"/>
                  </a:cxn>
                  <a:cxn ang="0">
                    <a:pos x="198" y="1"/>
                  </a:cxn>
                  <a:cxn ang="0">
                    <a:pos x="198" y="1"/>
                  </a:cxn>
                </a:cxnLst>
                <a:rect l="0" t="0" r="r" b="b"/>
                <a:pathLst>
                  <a:path w="204" h="157">
                    <a:moveTo>
                      <a:pt x="198" y="1"/>
                    </a:moveTo>
                    <a:lnTo>
                      <a:pt x="198" y="1"/>
                    </a:lnTo>
                    <a:lnTo>
                      <a:pt x="185" y="8"/>
                    </a:lnTo>
                    <a:lnTo>
                      <a:pt x="174" y="15"/>
                    </a:lnTo>
                    <a:lnTo>
                      <a:pt x="162" y="23"/>
                    </a:lnTo>
                    <a:lnTo>
                      <a:pt x="152" y="31"/>
                    </a:lnTo>
                    <a:lnTo>
                      <a:pt x="131" y="50"/>
                    </a:lnTo>
                    <a:lnTo>
                      <a:pt x="112" y="69"/>
                    </a:lnTo>
                    <a:lnTo>
                      <a:pt x="112" y="69"/>
                    </a:lnTo>
                    <a:lnTo>
                      <a:pt x="86" y="90"/>
                    </a:lnTo>
                    <a:lnTo>
                      <a:pt x="59" y="111"/>
                    </a:lnTo>
                    <a:lnTo>
                      <a:pt x="31" y="130"/>
                    </a:lnTo>
                    <a:lnTo>
                      <a:pt x="2" y="148"/>
                    </a:lnTo>
                    <a:lnTo>
                      <a:pt x="2" y="148"/>
                    </a:lnTo>
                    <a:lnTo>
                      <a:pt x="1" y="149"/>
                    </a:lnTo>
                    <a:lnTo>
                      <a:pt x="0" y="151"/>
                    </a:lnTo>
                    <a:lnTo>
                      <a:pt x="0" y="153"/>
                    </a:lnTo>
                    <a:lnTo>
                      <a:pt x="1" y="154"/>
                    </a:lnTo>
                    <a:lnTo>
                      <a:pt x="2" y="156"/>
                    </a:lnTo>
                    <a:lnTo>
                      <a:pt x="3" y="157"/>
                    </a:lnTo>
                    <a:lnTo>
                      <a:pt x="5" y="157"/>
                    </a:lnTo>
                    <a:lnTo>
                      <a:pt x="8" y="156"/>
                    </a:lnTo>
                    <a:lnTo>
                      <a:pt x="8" y="156"/>
                    </a:lnTo>
                    <a:lnTo>
                      <a:pt x="33" y="140"/>
                    </a:lnTo>
                    <a:lnTo>
                      <a:pt x="58" y="122"/>
                    </a:lnTo>
                    <a:lnTo>
                      <a:pt x="82" y="105"/>
                    </a:lnTo>
                    <a:lnTo>
                      <a:pt x="106" y="85"/>
                    </a:lnTo>
                    <a:lnTo>
                      <a:pt x="106" y="85"/>
                    </a:lnTo>
                    <a:lnTo>
                      <a:pt x="129" y="66"/>
                    </a:lnTo>
                    <a:lnTo>
                      <a:pt x="152" y="44"/>
                    </a:lnTo>
                    <a:lnTo>
                      <a:pt x="163" y="35"/>
                    </a:lnTo>
                    <a:lnTo>
                      <a:pt x="176" y="25"/>
                    </a:lnTo>
                    <a:lnTo>
                      <a:pt x="188" y="17"/>
                    </a:lnTo>
                    <a:lnTo>
                      <a:pt x="202" y="10"/>
                    </a:lnTo>
                    <a:lnTo>
                      <a:pt x="202" y="10"/>
                    </a:lnTo>
                    <a:lnTo>
                      <a:pt x="204" y="9"/>
                    </a:lnTo>
                    <a:lnTo>
                      <a:pt x="204" y="7"/>
                    </a:lnTo>
                    <a:lnTo>
                      <a:pt x="204" y="5"/>
                    </a:lnTo>
                    <a:lnTo>
                      <a:pt x="204" y="4"/>
                    </a:lnTo>
                    <a:lnTo>
                      <a:pt x="201" y="1"/>
                    </a:lnTo>
                    <a:lnTo>
                      <a:pt x="199" y="0"/>
                    </a:lnTo>
                    <a:lnTo>
                      <a:pt x="198" y="1"/>
                    </a:lnTo>
                    <a:lnTo>
                      <a:pt x="198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78" name="Freeform 624"/>
              <p:cNvSpPr/>
              <p:nvPr/>
            </p:nvSpPr>
            <p:spPr bwMode="auto">
              <a:xfrm>
                <a:off x="2516188" y="4152900"/>
                <a:ext cx="115888" cy="90488"/>
              </a:xfrm>
              <a:custGeom>
                <a:avLst/>
                <a:gdLst/>
                <a:ahLst/>
                <a:cxnLst>
                  <a:cxn ang="0">
                    <a:pos x="211" y="1"/>
                  </a:cxn>
                  <a:cxn ang="0">
                    <a:pos x="211" y="1"/>
                  </a:cxn>
                  <a:cxn ang="0">
                    <a:pos x="185" y="21"/>
                  </a:cxn>
                  <a:cxn ang="0">
                    <a:pos x="159" y="41"/>
                  </a:cxn>
                  <a:cxn ang="0">
                    <a:pos x="135" y="61"/>
                  </a:cxn>
                  <a:cxn ang="0">
                    <a:pos x="109" y="81"/>
                  </a:cxn>
                  <a:cxn ang="0">
                    <a:pos x="109" y="81"/>
                  </a:cxn>
                  <a:cxn ang="0">
                    <a:pos x="55" y="122"/>
                  </a:cxn>
                  <a:cxn ang="0">
                    <a:pos x="28" y="142"/>
                  </a:cxn>
                  <a:cxn ang="0">
                    <a:pos x="1" y="163"/>
                  </a:cxn>
                  <a:cxn ang="0">
                    <a:pos x="1" y="163"/>
                  </a:cxn>
                  <a:cxn ang="0">
                    <a:pos x="0" y="166"/>
                  </a:cxn>
                  <a:cxn ang="0">
                    <a:pos x="0" y="167"/>
                  </a:cxn>
                  <a:cxn ang="0">
                    <a:pos x="0" y="169"/>
                  </a:cxn>
                  <a:cxn ang="0">
                    <a:pos x="1" y="170"/>
                  </a:cxn>
                  <a:cxn ang="0">
                    <a:pos x="4" y="172"/>
                  </a:cxn>
                  <a:cxn ang="0">
                    <a:pos x="6" y="171"/>
                  </a:cxn>
                  <a:cxn ang="0">
                    <a:pos x="9" y="170"/>
                  </a:cxn>
                  <a:cxn ang="0">
                    <a:pos x="9" y="170"/>
                  </a:cxn>
                  <a:cxn ang="0">
                    <a:pos x="32" y="151"/>
                  </a:cxn>
                  <a:cxn ang="0">
                    <a:pos x="58" y="132"/>
                  </a:cxn>
                  <a:cxn ang="0">
                    <a:pos x="83" y="114"/>
                  </a:cxn>
                  <a:cxn ang="0">
                    <a:pos x="108" y="94"/>
                  </a:cxn>
                  <a:cxn ang="0">
                    <a:pos x="108" y="94"/>
                  </a:cxn>
                  <a:cxn ang="0">
                    <a:pos x="121" y="84"/>
                  </a:cxn>
                  <a:cxn ang="0">
                    <a:pos x="135" y="74"/>
                  </a:cxn>
                  <a:cxn ang="0">
                    <a:pos x="149" y="63"/>
                  </a:cxn>
                  <a:cxn ang="0">
                    <a:pos x="162" y="53"/>
                  </a:cxn>
                  <a:cxn ang="0">
                    <a:pos x="162" y="53"/>
                  </a:cxn>
                  <a:cxn ang="0">
                    <a:pos x="188" y="31"/>
                  </a:cxn>
                  <a:cxn ang="0">
                    <a:pos x="202" y="20"/>
                  </a:cxn>
                  <a:cxn ang="0">
                    <a:pos x="216" y="10"/>
                  </a:cxn>
                  <a:cxn ang="0">
                    <a:pos x="216" y="10"/>
                  </a:cxn>
                  <a:cxn ang="0">
                    <a:pos x="217" y="9"/>
                  </a:cxn>
                  <a:cxn ang="0">
                    <a:pos x="218" y="6"/>
                  </a:cxn>
                  <a:cxn ang="0">
                    <a:pos x="217" y="3"/>
                  </a:cxn>
                  <a:cxn ang="0">
                    <a:pos x="216" y="1"/>
                  </a:cxn>
                  <a:cxn ang="0">
                    <a:pos x="214" y="1"/>
                  </a:cxn>
                  <a:cxn ang="0">
                    <a:pos x="213" y="0"/>
                  </a:cxn>
                  <a:cxn ang="0">
                    <a:pos x="211" y="1"/>
                  </a:cxn>
                  <a:cxn ang="0">
                    <a:pos x="211" y="1"/>
                  </a:cxn>
                </a:cxnLst>
                <a:rect l="0" t="0" r="r" b="b"/>
                <a:pathLst>
                  <a:path w="218" h="172">
                    <a:moveTo>
                      <a:pt x="211" y="1"/>
                    </a:moveTo>
                    <a:lnTo>
                      <a:pt x="211" y="1"/>
                    </a:lnTo>
                    <a:lnTo>
                      <a:pt x="185" y="21"/>
                    </a:lnTo>
                    <a:lnTo>
                      <a:pt x="159" y="41"/>
                    </a:lnTo>
                    <a:lnTo>
                      <a:pt x="135" y="61"/>
                    </a:lnTo>
                    <a:lnTo>
                      <a:pt x="109" y="81"/>
                    </a:lnTo>
                    <a:lnTo>
                      <a:pt x="109" y="81"/>
                    </a:lnTo>
                    <a:lnTo>
                      <a:pt x="55" y="122"/>
                    </a:lnTo>
                    <a:lnTo>
                      <a:pt x="28" y="142"/>
                    </a:lnTo>
                    <a:lnTo>
                      <a:pt x="1" y="163"/>
                    </a:lnTo>
                    <a:lnTo>
                      <a:pt x="1" y="163"/>
                    </a:lnTo>
                    <a:lnTo>
                      <a:pt x="0" y="166"/>
                    </a:lnTo>
                    <a:lnTo>
                      <a:pt x="0" y="167"/>
                    </a:lnTo>
                    <a:lnTo>
                      <a:pt x="0" y="169"/>
                    </a:lnTo>
                    <a:lnTo>
                      <a:pt x="1" y="170"/>
                    </a:lnTo>
                    <a:lnTo>
                      <a:pt x="4" y="172"/>
                    </a:lnTo>
                    <a:lnTo>
                      <a:pt x="6" y="171"/>
                    </a:lnTo>
                    <a:lnTo>
                      <a:pt x="9" y="170"/>
                    </a:lnTo>
                    <a:lnTo>
                      <a:pt x="9" y="170"/>
                    </a:lnTo>
                    <a:lnTo>
                      <a:pt x="32" y="151"/>
                    </a:lnTo>
                    <a:lnTo>
                      <a:pt x="58" y="132"/>
                    </a:lnTo>
                    <a:lnTo>
                      <a:pt x="83" y="114"/>
                    </a:lnTo>
                    <a:lnTo>
                      <a:pt x="108" y="94"/>
                    </a:lnTo>
                    <a:lnTo>
                      <a:pt x="108" y="94"/>
                    </a:lnTo>
                    <a:lnTo>
                      <a:pt x="121" y="84"/>
                    </a:lnTo>
                    <a:lnTo>
                      <a:pt x="135" y="74"/>
                    </a:lnTo>
                    <a:lnTo>
                      <a:pt x="149" y="63"/>
                    </a:lnTo>
                    <a:lnTo>
                      <a:pt x="162" y="53"/>
                    </a:lnTo>
                    <a:lnTo>
                      <a:pt x="162" y="53"/>
                    </a:lnTo>
                    <a:lnTo>
                      <a:pt x="188" y="31"/>
                    </a:lnTo>
                    <a:lnTo>
                      <a:pt x="202" y="20"/>
                    </a:lnTo>
                    <a:lnTo>
                      <a:pt x="216" y="10"/>
                    </a:lnTo>
                    <a:lnTo>
                      <a:pt x="216" y="10"/>
                    </a:lnTo>
                    <a:lnTo>
                      <a:pt x="217" y="9"/>
                    </a:lnTo>
                    <a:lnTo>
                      <a:pt x="218" y="6"/>
                    </a:lnTo>
                    <a:lnTo>
                      <a:pt x="217" y="3"/>
                    </a:lnTo>
                    <a:lnTo>
                      <a:pt x="216" y="1"/>
                    </a:lnTo>
                    <a:lnTo>
                      <a:pt x="214" y="1"/>
                    </a:lnTo>
                    <a:lnTo>
                      <a:pt x="213" y="0"/>
                    </a:lnTo>
                    <a:lnTo>
                      <a:pt x="211" y="1"/>
                    </a:lnTo>
                    <a:lnTo>
                      <a:pt x="211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79" name="Freeform 625"/>
              <p:cNvSpPr/>
              <p:nvPr/>
            </p:nvSpPr>
            <p:spPr bwMode="auto">
              <a:xfrm>
                <a:off x="2566988" y="4149725"/>
                <a:ext cx="103188" cy="90488"/>
              </a:xfrm>
              <a:custGeom>
                <a:avLst/>
                <a:gdLst/>
                <a:ahLst/>
                <a:cxnLst>
                  <a:cxn ang="0">
                    <a:pos x="187" y="1"/>
                  </a:cxn>
                  <a:cxn ang="0">
                    <a:pos x="187" y="1"/>
                  </a:cxn>
                  <a:cxn ang="0">
                    <a:pos x="175" y="9"/>
                  </a:cxn>
                  <a:cxn ang="0">
                    <a:pos x="163" y="18"/>
                  </a:cxn>
                  <a:cxn ang="0">
                    <a:pos x="141" y="37"/>
                  </a:cxn>
                  <a:cxn ang="0">
                    <a:pos x="119" y="58"/>
                  </a:cxn>
                  <a:cxn ang="0">
                    <a:pos x="98" y="80"/>
                  </a:cxn>
                  <a:cxn ang="0">
                    <a:pos x="98" y="80"/>
                  </a:cxn>
                  <a:cxn ang="0">
                    <a:pos x="87" y="90"/>
                  </a:cxn>
                  <a:cxn ang="0">
                    <a:pos x="76" y="101"/>
                  </a:cxn>
                  <a:cxn ang="0">
                    <a:pos x="50" y="121"/>
                  </a:cxn>
                  <a:cxn ang="0">
                    <a:pos x="25" y="142"/>
                  </a:cxn>
                  <a:cxn ang="0">
                    <a:pos x="13" y="152"/>
                  </a:cxn>
                  <a:cxn ang="0">
                    <a:pos x="1" y="162"/>
                  </a:cxn>
                  <a:cxn ang="0">
                    <a:pos x="1" y="162"/>
                  </a:cxn>
                  <a:cxn ang="0">
                    <a:pos x="0" y="164"/>
                  </a:cxn>
                  <a:cxn ang="0">
                    <a:pos x="0" y="166"/>
                  </a:cxn>
                  <a:cxn ang="0">
                    <a:pos x="0" y="167"/>
                  </a:cxn>
                  <a:cxn ang="0">
                    <a:pos x="1" y="170"/>
                  </a:cxn>
                  <a:cxn ang="0">
                    <a:pos x="2" y="171"/>
                  </a:cxn>
                  <a:cxn ang="0">
                    <a:pos x="4" y="171"/>
                  </a:cxn>
                  <a:cxn ang="0">
                    <a:pos x="6" y="171"/>
                  </a:cxn>
                  <a:cxn ang="0">
                    <a:pos x="8" y="170"/>
                  </a:cxn>
                  <a:cxn ang="0">
                    <a:pos x="8" y="170"/>
                  </a:cxn>
                  <a:cxn ang="0">
                    <a:pos x="19" y="159"/>
                  </a:cxn>
                  <a:cxn ang="0">
                    <a:pos x="30" y="150"/>
                  </a:cxn>
                  <a:cxn ang="0">
                    <a:pos x="54" y="131"/>
                  </a:cxn>
                  <a:cxn ang="0">
                    <a:pos x="78" y="112"/>
                  </a:cxn>
                  <a:cxn ang="0">
                    <a:pos x="88" y="102"/>
                  </a:cxn>
                  <a:cxn ang="0">
                    <a:pos x="99" y="92"/>
                  </a:cxn>
                  <a:cxn ang="0">
                    <a:pos x="99" y="92"/>
                  </a:cxn>
                  <a:cxn ang="0">
                    <a:pos x="121" y="69"/>
                  </a:cxn>
                  <a:cxn ang="0">
                    <a:pos x="144" y="48"/>
                  </a:cxn>
                  <a:cxn ang="0">
                    <a:pos x="167" y="27"/>
                  </a:cxn>
                  <a:cxn ang="0">
                    <a:pos x="179" y="18"/>
                  </a:cxn>
                  <a:cxn ang="0">
                    <a:pos x="191" y="9"/>
                  </a:cxn>
                  <a:cxn ang="0">
                    <a:pos x="191" y="9"/>
                  </a:cxn>
                  <a:cxn ang="0">
                    <a:pos x="193" y="7"/>
                  </a:cxn>
                  <a:cxn ang="0">
                    <a:pos x="194" y="6"/>
                  </a:cxn>
                  <a:cxn ang="0">
                    <a:pos x="193" y="4"/>
                  </a:cxn>
                  <a:cxn ang="0">
                    <a:pos x="193" y="2"/>
                  </a:cxn>
                  <a:cxn ang="0">
                    <a:pos x="192" y="1"/>
                  </a:cxn>
                  <a:cxn ang="0">
                    <a:pos x="190" y="0"/>
                  </a:cxn>
                  <a:cxn ang="0">
                    <a:pos x="189" y="0"/>
                  </a:cxn>
                  <a:cxn ang="0">
                    <a:pos x="187" y="1"/>
                  </a:cxn>
                  <a:cxn ang="0">
                    <a:pos x="187" y="1"/>
                  </a:cxn>
                </a:cxnLst>
                <a:rect l="0" t="0" r="r" b="b"/>
                <a:pathLst>
                  <a:path w="194" h="171">
                    <a:moveTo>
                      <a:pt x="187" y="1"/>
                    </a:moveTo>
                    <a:lnTo>
                      <a:pt x="187" y="1"/>
                    </a:lnTo>
                    <a:lnTo>
                      <a:pt x="175" y="9"/>
                    </a:lnTo>
                    <a:lnTo>
                      <a:pt x="163" y="18"/>
                    </a:lnTo>
                    <a:lnTo>
                      <a:pt x="141" y="37"/>
                    </a:lnTo>
                    <a:lnTo>
                      <a:pt x="119" y="58"/>
                    </a:lnTo>
                    <a:lnTo>
                      <a:pt x="98" y="80"/>
                    </a:lnTo>
                    <a:lnTo>
                      <a:pt x="98" y="80"/>
                    </a:lnTo>
                    <a:lnTo>
                      <a:pt x="87" y="90"/>
                    </a:lnTo>
                    <a:lnTo>
                      <a:pt x="76" y="101"/>
                    </a:lnTo>
                    <a:lnTo>
                      <a:pt x="50" y="121"/>
                    </a:lnTo>
                    <a:lnTo>
                      <a:pt x="25" y="142"/>
                    </a:lnTo>
                    <a:lnTo>
                      <a:pt x="13" y="152"/>
                    </a:lnTo>
                    <a:lnTo>
                      <a:pt x="1" y="162"/>
                    </a:lnTo>
                    <a:lnTo>
                      <a:pt x="1" y="162"/>
                    </a:lnTo>
                    <a:lnTo>
                      <a:pt x="0" y="164"/>
                    </a:lnTo>
                    <a:lnTo>
                      <a:pt x="0" y="166"/>
                    </a:lnTo>
                    <a:lnTo>
                      <a:pt x="0" y="167"/>
                    </a:lnTo>
                    <a:lnTo>
                      <a:pt x="1" y="170"/>
                    </a:lnTo>
                    <a:lnTo>
                      <a:pt x="2" y="171"/>
                    </a:lnTo>
                    <a:lnTo>
                      <a:pt x="4" y="171"/>
                    </a:lnTo>
                    <a:lnTo>
                      <a:pt x="6" y="171"/>
                    </a:lnTo>
                    <a:lnTo>
                      <a:pt x="8" y="170"/>
                    </a:lnTo>
                    <a:lnTo>
                      <a:pt x="8" y="170"/>
                    </a:lnTo>
                    <a:lnTo>
                      <a:pt x="19" y="159"/>
                    </a:lnTo>
                    <a:lnTo>
                      <a:pt x="30" y="150"/>
                    </a:lnTo>
                    <a:lnTo>
                      <a:pt x="54" y="131"/>
                    </a:lnTo>
                    <a:lnTo>
                      <a:pt x="78" y="112"/>
                    </a:lnTo>
                    <a:lnTo>
                      <a:pt x="88" y="102"/>
                    </a:lnTo>
                    <a:lnTo>
                      <a:pt x="99" y="92"/>
                    </a:lnTo>
                    <a:lnTo>
                      <a:pt x="99" y="92"/>
                    </a:lnTo>
                    <a:lnTo>
                      <a:pt x="121" y="69"/>
                    </a:lnTo>
                    <a:lnTo>
                      <a:pt x="144" y="48"/>
                    </a:lnTo>
                    <a:lnTo>
                      <a:pt x="167" y="27"/>
                    </a:lnTo>
                    <a:lnTo>
                      <a:pt x="179" y="18"/>
                    </a:lnTo>
                    <a:lnTo>
                      <a:pt x="191" y="9"/>
                    </a:lnTo>
                    <a:lnTo>
                      <a:pt x="191" y="9"/>
                    </a:lnTo>
                    <a:lnTo>
                      <a:pt x="193" y="7"/>
                    </a:lnTo>
                    <a:lnTo>
                      <a:pt x="194" y="6"/>
                    </a:lnTo>
                    <a:lnTo>
                      <a:pt x="193" y="4"/>
                    </a:lnTo>
                    <a:lnTo>
                      <a:pt x="193" y="2"/>
                    </a:lnTo>
                    <a:lnTo>
                      <a:pt x="192" y="1"/>
                    </a:lnTo>
                    <a:lnTo>
                      <a:pt x="190" y="0"/>
                    </a:lnTo>
                    <a:lnTo>
                      <a:pt x="189" y="0"/>
                    </a:lnTo>
                    <a:lnTo>
                      <a:pt x="187" y="1"/>
                    </a:lnTo>
                    <a:lnTo>
                      <a:pt x="187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80" name="Freeform 626"/>
              <p:cNvSpPr/>
              <p:nvPr/>
            </p:nvSpPr>
            <p:spPr bwMode="auto">
              <a:xfrm>
                <a:off x="2616201" y="4148138"/>
                <a:ext cx="111125" cy="95250"/>
              </a:xfrm>
              <a:custGeom>
                <a:avLst/>
                <a:gdLst/>
                <a:ahLst/>
                <a:cxnLst>
                  <a:cxn ang="0">
                    <a:pos x="203" y="1"/>
                  </a:cxn>
                  <a:cxn ang="0">
                    <a:pos x="203" y="1"/>
                  </a:cxn>
                  <a:cxn ang="0">
                    <a:pos x="189" y="7"/>
                  </a:cxn>
                  <a:cxn ang="0">
                    <a:pos x="176" y="15"/>
                  </a:cxn>
                  <a:cxn ang="0">
                    <a:pos x="163" y="25"/>
                  </a:cxn>
                  <a:cxn ang="0">
                    <a:pos x="151" y="35"/>
                  </a:cxn>
                  <a:cxn ang="0">
                    <a:pos x="127" y="58"/>
                  </a:cxn>
                  <a:cxn ang="0">
                    <a:pos x="105" y="80"/>
                  </a:cxn>
                  <a:cxn ang="0">
                    <a:pos x="105" y="80"/>
                  </a:cxn>
                  <a:cxn ang="0">
                    <a:pos x="93" y="91"/>
                  </a:cxn>
                  <a:cxn ang="0">
                    <a:pos x="82" y="103"/>
                  </a:cxn>
                  <a:cxn ang="0">
                    <a:pos x="69" y="115"/>
                  </a:cxn>
                  <a:cxn ang="0">
                    <a:pos x="58" y="126"/>
                  </a:cxn>
                  <a:cxn ang="0">
                    <a:pos x="58" y="126"/>
                  </a:cxn>
                  <a:cxn ang="0">
                    <a:pos x="30" y="150"/>
                  </a:cxn>
                  <a:cxn ang="0">
                    <a:pos x="2" y="172"/>
                  </a:cxn>
                  <a:cxn ang="0">
                    <a:pos x="2" y="172"/>
                  </a:cxn>
                  <a:cxn ang="0">
                    <a:pos x="0" y="175"/>
                  </a:cxn>
                  <a:cxn ang="0">
                    <a:pos x="0" y="176"/>
                  </a:cxn>
                  <a:cxn ang="0">
                    <a:pos x="1" y="178"/>
                  </a:cxn>
                  <a:cxn ang="0">
                    <a:pos x="2" y="179"/>
                  </a:cxn>
                  <a:cxn ang="0">
                    <a:pos x="5" y="181"/>
                  </a:cxn>
                  <a:cxn ang="0">
                    <a:pos x="6" y="180"/>
                  </a:cxn>
                  <a:cxn ang="0">
                    <a:pos x="9" y="179"/>
                  </a:cxn>
                  <a:cxn ang="0">
                    <a:pos x="9" y="179"/>
                  </a:cxn>
                  <a:cxn ang="0">
                    <a:pos x="55" y="140"/>
                  </a:cxn>
                  <a:cxn ang="0">
                    <a:pos x="78" y="121"/>
                  </a:cxn>
                  <a:cxn ang="0">
                    <a:pos x="88" y="109"/>
                  </a:cxn>
                  <a:cxn ang="0">
                    <a:pos x="98" y="98"/>
                  </a:cxn>
                  <a:cxn ang="0">
                    <a:pos x="98" y="98"/>
                  </a:cxn>
                  <a:cxn ang="0">
                    <a:pos x="110" y="88"/>
                  </a:cxn>
                  <a:cxn ang="0">
                    <a:pos x="121" y="77"/>
                  </a:cxn>
                  <a:cxn ang="0">
                    <a:pos x="144" y="57"/>
                  </a:cxn>
                  <a:cxn ang="0">
                    <a:pos x="144" y="57"/>
                  </a:cxn>
                  <a:cxn ang="0">
                    <a:pos x="158" y="43"/>
                  </a:cxn>
                  <a:cxn ang="0">
                    <a:pos x="173" y="30"/>
                  </a:cxn>
                  <a:cxn ang="0">
                    <a:pos x="180" y="24"/>
                  </a:cxn>
                  <a:cxn ang="0">
                    <a:pos x="188" y="19"/>
                  </a:cxn>
                  <a:cxn ang="0">
                    <a:pos x="197" y="13"/>
                  </a:cxn>
                  <a:cxn ang="0">
                    <a:pos x="206" y="9"/>
                  </a:cxn>
                  <a:cxn ang="0">
                    <a:pos x="206" y="9"/>
                  </a:cxn>
                  <a:cxn ang="0">
                    <a:pos x="208" y="8"/>
                  </a:cxn>
                  <a:cxn ang="0">
                    <a:pos x="209" y="7"/>
                  </a:cxn>
                  <a:cxn ang="0">
                    <a:pos x="209" y="3"/>
                  </a:cxn>
                  <a:cxn ang="0">
                    <a:pos x="208" y="2"/>
                  </a:cxn>
                  <a:cxn ang="0">
                    <a:pos x="207" y="1"/>
                  </a:cxn>
                  <a:cxn ang="0">
                    <a:pos x="205" y="0"/>
                  </a:cxn>
                  <a:cxn ang="0">
                    <a:pos x="203" y="1"/>
                  </a:cxn>
                  <a:cxn ang="0">
                    <a:pos x="203" y="1"/>
                  </a:cxn>
                </a:cxnLst>
                <a:rect l="0" t="0" r="r" b="b"/>
                <a:pathLst>
                  <a:path w="209" h="181">
                    <a:moveTo>
                      <a:pt x="203" y="1"/>
                    </a:moveTo>
                    <a:lnTo>
                      <a:pt x="203" y="1"/>
                    </a:lnTo>
                    <a:lnTo>
                      <a:pt x="189" y="7"/>
                    </a:lnTo>
                    <a:lnTo>
                      <a:pt x="176" y="15"/>
                    </a:lnTo>
                    <a:lnTo>
                      <a:pt x="163" y="25"/>
                    </a:lnTo>
                    <a:lnTo>
                      <a:pt x="151" y="35"/>
                    </a:lnTo>
                    <a:lnTo>
                      <a:pt x="127" y="58"/>
                    </a:lnTo>
                    <a:lnTo>
                      <a:pt x="105" y="80"/>
                    </a:lnTo>
                    <a:lnTo>
                      <a:pt x="105" y="80"/>
                    </a:lnTo>
                    <a:lnTo>
                      <a:pt x="93" y="91"/>
                    </a:lnTo>
                    <a:lnTo>
                      <a:pt x="82" y="103"/>
                    </a:lnTo>
                    <a:lnTo>
                      <a:pt x="69" y="115"/>
                    </a:lnTo>
                    <a:lnTo>
                      <a:pt x="58" y="126"/>
                    </a:lnTo>
                    <a:lnTo>
                      <a:pt x="58" y="126"/>
                    </a:lnTo>
                    <a:lnTo>
                      <a:pt x="30" y="150"/>
                    </a:lnTo>
                    <a:lnTo>
                      <a:pt x="2" y="172"/>
                    </a:lnTo>
                    <a:lnTo>
                      <a:pt x="2" y="172"/>
                    </a:lnTo>
                    <a:lnTo>
                      <a:pt x="0" y="175"/>
                    </a:lnTo>
                    <a:lnTo>
                      <a:pt x="0" y="176"/>
                    </a:lnTo>
                    <a:lnTo>
                      <a:pt x="1" y="178"/>
                    </a:lnTo>
                    <a:lnTo>
                      <a:pt x="2" y="179"/>
                    </a:lnTo>
                    <a:lnTo>
                      <a:pt x="5" y="181"/>
                    </a:lnTo>
                    <a:lnTo>
                      <a:pt x="6" y="180"/>
                    </a:lnTo>
                    <a:lnTo>
                      <a:pt x="9" y="179"/>
                    </a:lnTo>
                    <a:lnTo>
                      <a:pt x="9" y="179"/>
                    </a:lnTo>
                    <a:lnTo>
                      <a:pt x="55" y="140"/>
                    </a:lnTo>
                    <a:lnTo>
                      <a:pt x="78" y="121"/>
                    </a:lnTo>
                    <a:lnTo>
                      <a:pt x="88" y="109"/>
                    </a:lnTo>
                    <a:lnTo>
                      <a:pt x="98" y="98"/>
                    </a:lnTo>
                    <a:lnTo>
                      <a:pt x="98" y="98"/>
                    </a:lnTo>
                    <a:lnTo>
                      <a:pt x="110" y="88"/>
                    </a:lnTo>
                    <a:lnTo>
                      <a:pt x="121" y="77"/>
                    </a:lnTo>
                    <a:lnTo>
                      <a:pt x="144" y="57"/>
                    </a:lnTo>
                    <a:lnTo>
                      <a:pt x="144" y="57"/>
                    </a:lnTo>
                    <a:lnTo>
                      <a:pt x="158" y="43"/>
                    </a:lnTo>
                    <a:lnTo>
                      <a:pt x="173" y="30"/>
                    </a:lnTo>
                    <a:lnTo>
                      <a:pt x="180" y="24"/>
                    </a:lnTo>
                    <a:lnTo>
                      <a:pt x="188" y="19"/>
                    </a:lnTo>
                    <a:lnTo>
                      <a:pt x="197" y="13"/>
                    </a:lnTo>
                    <a:lnTo>
                      <a:pt x="206" y="9"/>
                    </a:lnTo>
                    <a:lnTo>
                      <a:pt x="206" y="9"/>
                    </a:lnTo>
                    <a:lnTo>
                      <a:pt x="208" y="8"/>
                    </a:lnTo>
                    <a:lnTo>
                      <a:pt x="209" y="7"/>
                    </a:lnTo>
                    <a:lnTo>
                      <a:pt x="209" y="3"/>
                    </a:lnTo>
                    <a:lnTo>
                      <a:pt x="208" y="2"/>
                    </a:lnTo>
                    <a:lnTo>
                      <a:pt x="207" y="1"/>
                    </a:lnTo>
                    <a:lnTo>
                      <a:pt x="205" y="0"/>
                    </a:lnTo>
                    <a:lnTo>
                      <a:pt x="203" y="1"/>
                    </a:lnTo>
                    <a:lnTo>
                      <a:pt x="203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81" name="Freeform 627"/>
              <p:cNvSpPr/>
              <p:nvPr/>
            </p:nvSpPr>
            <p:spPr bwMode="auto">
              <a:xfrm>
                <a:off x="2654301" y="4165600"/>
                <a:ext cx="101600" cy="84138"/>
              </a:xfrm>
              <a:custGeom>
                <a:avLst/>
                <a:gdLst/>
                <a:ahLst/>
                <a:cxnLst>
                  <a:cxn ang="0">
                    <a:pos x="182" y="1"/>
                  </a:cxn>
                  <a:cxn ang="0">
                    <a:pos x="182" y="1"/>
                  </a:cxn>
                  <a:cxn ang="0">
                    <a:pos x="158" y="18"/>
                  </a:cxn>
                  <a:cxn ang="0">
                    <a:pos x="133" y="34"/>
                  </a:cxn>
                  <a:cxn ang="0">
                    <a:pos x="110" y="53"/>
                  </a:cxn>
                  <a:cxn ang="0">
                    <a:pos x="87" y="72"/>
                  </a:cxn>
                  <a:cxn ang="0">
                    <a:pos x="87" y="72"/>
                  </a:cxn>
                  <a:cxn ang="0">
                    <a:pos x="65" y="92"/>
                  </a:cxn>
                  <a:cxn ang="0">
                    <a:pos x="42" y="112"/>
                  </a:cxn>
                  <a:cxn ang="0">
                    <a:pos x="31" y="122"/>
                  </a:cxn>
                  <a:cxn ang="0">
                    <a:pos x="20" y="132"/>
                  </a:cxn>
                  <a:cxn ang="0">
                    <a:pos x="10" y="143"/>
                  </a:cxn>
                  <a:cxn ang="0">
                    <a:pos x="1" y="155"/>
                  </a:cxn>
                  <a:cxn ang="0">
                    <a:pos x="1" y="155"/>
                  </a:cxn>
                  <a:cxn ang="0">
                    <a:pos x="0" y="156"/>
                  </a:cxn>
                  <a:cxn ang="0">
                    <a:pos x="0" y="158"/>
                  </a:cxn>
                  <a:cxn ang="0">
                    <a:pos x="1" y="159"/>
                  </a:cxn>
                  <a:cxn ang="0">
                    <a:pos x="2" y="161"/>
                  </a:cxn>
                  <a:cxn ang="0">
                    <a:pos x="6" y="161"/>
                  </a:cxn>
                  <a:cxn ang="0">
                    <a:pos x="7" y="161"/>
                  </a:cxn>
                  <a:cxn ang="0">
                    <a:pos x="9" y="159"/>
                  </a:cxn>
                  <a:cxn ang="0">
                    <a:pos x="9" y="159"/>
                  </a:cxn>
                  <a:cxn ang="0">
                    <a:pos x="17" y="149"/>
                  </a:cxn>
                  <a:cxn ang="0">
                    <a:pos x="26" y="138"/>
                  </a:cxn>
                  <a:cxn ang="0">
                    <a:pos x="47" y="121"/>
                  </a:cxn>
                  <a:cxn ang="0">
                    <a:pos x="68" y="103"/>
                  </a:cxn>
                  <a:cxn ang="0">
                    <a:pos x="88" y="85"/>
                  </a:cxn>
                  <a:cxn ang="0">
                    <a:pos x="88" y="85"/>
                  </a:cxn>
                  <a:cxn ang="0">
                    <a:pos x="111" y="64"/>
                  </a:cxn>
                  <a:cxn ang="0">
                    <a:pos x="136" y="44"/>
                  </a:cxn>
                  <a:cxn ang="0">
                    <a:pos x="161" y="27"/>
                  </a:cxn>
                  <a:cxn ang="0">
                    <a:pos x="188" y="9"/>
                  </a:cxn>
                  <a:cxn ang="0">
                    <a:pos x="188" y="9"/>
                  </a:cxn>
                  <a:cxn ang="0">
                    <a:pos x="189" y="8"/>
                  </a:cxn>
                  <a:cxn ang="0">
                    <a:pos x="190" y="6"/>
                  </a:cxn>
                  <a:cxn ang="0">
                    <a:pos x="190" y="4"/>
                  </a:cxn>
                  <a:cxn ang="0">
                    <a:pos x="189" y="3"/>
                  </a:cxn>
                  <a:cxn ang="0">
                    <a:pos x="188" y="1"/>
                  </a:cxn>
                  <a:cxn ang="0">
                    <a:pos x="185" y="1"/>
                  </a:cxn>
                  <a:cxn ang="0">
                    <a:pos x="184" y="0"/>
                  </a:cxn>
                  <a:cxn ang="0">
                    <a:pos x="182" y="1"/>
                  </a:cxn>
                  <a:cxn ang="0">
                    <a:pos x="182" y="1"/>
                  </a:cxn>
                </a:cxnLst>
                <a:rect l="0" t="0" r="r" b="b"/>
                <a:pathLst>
                  <a:path w="190" h="161">
                    <a:moveTo>
                      <a:pt x="182" y="1"/>
                    </a:moveTo>
                    <a:lnTo>
                      <a:pt x="182" y="1"/>
                    </a:lnTo>
                    <a:lnTo>
                      <a:pt x="158" y="18"/>
                    </a:lnTo>
                    <a:lnTo>
                      <a:pt x="133" y="34"/>
                    </a:lnTo>
                    <a:lnTo>
                      <a:pt x="110" y="53"/>
                    </a:lnTo>
                    <a:lnTo>
                      <a:pt x="87" y="72"/>
                    </a:lnTo>
                    <a:lnTo>
                      <a:pt x="87" y="72"/>
                    </a:lnTo>
                    <a:lnTo>
                      <a:pt x="65" y="92"/>
                    </a:lnTo>
                    <a:lnTo>
                      <a:pt x="42" y="112"/>
                    </a:lnTo>
                    <a:lnTo>
                      <a:pt x="31" y="122"/>
                    </a:lnTo>
                    <a:lnTo>
                      <a:pt x="20" y="132"/>
                    </a:lnTo>
                    <a:lnTo>
                      <a:pt x="10" y="143"/>
                    </a:lnTo>
                    <a:lnTo>
                      <a:pt x="1" y="155"/>
                    </a:lnTo>
                    <a:lnTo>
                      <a:pt x="1" y="155"/>
                    </a:lnTo>
                    <a:lnTo>
                      <a:pt x="0" y="156"/>
                    </a:lnTo>
                    <a:lnTo>
                      <a:pt x="0" y="158"/>
                    </a:lnTo>
                    <a:lnTo>
                      <a:pt x="1" y="159"/>
                    </a:lnTo>
                    <a:lnTo>
                      <a:pt x="2" y="161"/>
                    </a:lnTo>
                    <a:lnTo>
                      <a:pt x="6" y="161"/>
                    </a:lnTo>
                    <a:lnTo>
                      <a:pt x="7" y="161"/>
                    </a:lnTo>
                    <a:lnTo>
                      <a:pt x="9" y="159"/>
                    </a:lnTo>
                    <a:lnTo>
                      <a:pt x="9" y="159"/>
                    </a:lnTo>
                    <a:lnTo>
                      <a:pt x="17" y="149"/>
                    </a:lnTo>
                    <a:lnTo>
                      <a:pt x="26" y="138"/>
                    </a:lnTo>
                    <a:lnTo>
                      <a:pt x="47" y="121"/>
                    </a:lnTo>
                    <a:lnTo>
                      <a:pt x="68" y="103"/>
                    </a:lnTo>
                    <a:lnTo>
                      <a:pt x="88" y="85"/>
                    </a:lnTo>
                    <a:lnTo>
                      <a:pt x="88" y="85"/>
                    </a:lnTo>
                    <a:lnTo>
                      <a:pt x="111" y="64"/>
                    </a:lnTo>
                    <a:lnTo>
                      <a:pt x="136" y="44"/>
                    </a:lnTo>
                    <a:lnTo>
                      <a:pt x="161" y="27"/>
                    </a:lnTo>
                    <a:lnTo>
                      <a:pt x="188" y="9"/>
                    </a:lnTo>
                    <a:lnTo>
                      <a:pt x="188" y="9"/>
                    </a:lnTo>
                    <a:lnTo>
                      <a:pt x="189" y="8"/>
                    </a:lnTo>
                    <a:lnTo>
                      <a:pt x="190" y="6"/>
                    </a:lnTo>
                    <a:lnTo>
                      <a:pt x="190" y="4"/>
                    </a:lnTo>
                    <a:lnTo>
                      <a:pt x="189" y="3"/>
                    </a:lnTo>
                    <a:lnTo>
                      <a:pt x="188" y="1"/>
                    </a:lnTo>
                    <a:lnTo>
                      <a:pt x="185" y="1"/>
                    </a:lnTo>
                    <a:lnTo>
                      <a:pt x="184" y="0"/>
                    </a:lnTo>
                    <a:lnTo>
                      <a:pt x="182" y="1"/>
                    </a:lnTo>
                    <a:lnTo>
                      <a:pt x="182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82" name="Freeform 628"/>
              <p:cNvSpPr/>
              <p:nvPr/>
            </p:nvSpPr>
            <p:spPr bwMode="auto">
              <a:xfrm>
                <a:off x="2687638" y="4197350"/>
                <a:ext cx="60325" cy="53975"/>
              </a:xfrm>
              <a:custGeom>
                <a:avLst/>
                <a:gdLst/>
                <a:ahLst/>
                <a:cxnLst>
                  <a:cxn ang="0">
                    <a:pos x="106" y="1"/>
                  </a:cxn>
                  <a:cxn ang="0">
                    <a:pos x="106" y="1"/>
                  </a:cxn>
                  <a:cxn ang="0">
                    <a:pos x="91" y="9"/>
                  </a:cxn>
                  <a:cxn ang="0">
                    <a:pos x="78" y="19"/>
                  </a:cxn>
                  <a:cxn ang="0">
                    <a:pos x="65" y="29"/>
                  </a:cxn>
                  <a:cxn ang="0">
                    <a:pos x="52" y="40"/>
                  </a:cxn>
                  <a:cxn ang="0">
                    <a:pos x="29" y="63"/>
                  </a:cxn>
                  <a:cxn ang="0">
                    <a:pos x="29" y="63"/>
                  </a:cxn>
                  <a:cxn ang="0">
                    <a:pos x="16" y="77"/>
                  </a:cxn>
                  <a:cxn ang="0">
                    <a:pos x="10" y="85"/>
                  </a:cxn>
                  <a:cxn ang="0">
                    <a:pos x="2" y="91"/>
                  </a:cxn>
                  <a:cxn ang="0">
                    <a:pos x="2" y="91"/>
                  </a:cxn>
                  <a:cxn ang="0">
                    <a:pos x="1" y="92"/>
                  </a:cxn>
                  <a:cxn ang="0">
                    <a:pos x="0" y="94"/>
                  </a:cxn>
                  <a:cxn ang="0">
                    <a:pos x="0" y="96"/>
                  </a:cxn>
                  <a:cxn ang="0">
                    <a:pos x="1" y="97"/>
                  </a:cxn>
                  <a:cxn ang="0">
                    <a:pos x="2" y="99"/>
                  </a:cxn>
                  <a:cxn ang="0">
                    <a:pos x="3" y="100"/>
                  </a:cxn>
                  <a:cxn ang="0">
                    <a:pos x="5" y="100"/>
                  </a:cxn>
                  <a:cxn ang="0">
                    <a:pos x="7" y="99"/>
                  </a:cxn>
                  <a:cxn ang="0">
                    <a:pos x="7" y="99"/>
                  </a:cxn>
                  <a:cxn ang="0">
                    <a:pos x="13" y="95"/>
                  </a:cxn>
                  <a:cxn ang="0">
                    <a:pos x="18" y="90"/>
                  </a:cxn>
                  <a:cxn ang="0">
                    <a:pos x="29" y="79"/>
                  </a:cxn>
                  <a:cxn ang="0">
                    <a:pos x="40" y="67"/>
                  </a:cxn>
                  <a:cxn ang="0">
                    <a:pos x="50" y="56"/>
                  </a:cxn>
                  <a:cxn ang="0">
                    <a:pos x="50" y="56"/>
                  </a:cxn>
                  <a:cxn ang="0">
                    <a:pos x="64" y="42"/>
                  </a:cxn>
                  <a:cxn ang="0">
                    <a:pos x="78" y="30"/>
                  </a:cxn>
                  <a:cxn ang="0">
                    <a:pos x="94" y="19"/>
                  </a:cxn>
                  <a:cxn ang="0">
                    <a:pos x="111" y="9"/>
                  </a:cxn>
                  <a:cxn ang="0">
                    <a:pos x="111" y="9"/>
                  </a:cxn>
                  <a:cxn ang="0">
                    <a:pos x="112" y="8"/>
                  </a:cxn>
                  <a:cxn ang="0">
                    <a:pos x="113" y="6"/>
                  </a:cxn>
                  <a:cxn ang="0">
                    <a:pos x="113" y="4"/>
                  </a:cxn>
                  <a:cxn ang="0">
                    <a:pos x="112" y="3"/>
                  </a:cxn>
                  <a:cxn ang="0">
                    <a:pos x="111" y="1"/>
                  </a:cxn>
                  <a:cxn ang="0">
                    <a:pos x="110" y="1"/>
                  </a:cxn>
                  <a:cxn ang="0">
                    <a:pos x="108" y="0"/>
                  </a:cxn>
                  <a:cxn ang="0">
                    <a:pos x="106" y="1"/>
                  </a:cxn>
                  <a:cxn ang="0">
                    <a:pos x="106" y="1"/>
                  </a:cxn>
                </a:cxnLst>
                <a:rect l="0" t="0" r="r" b="b"/>
                <a:pathLst>
                  <a:path w="113" h="100">
                    <a:moveTo>
                      <a:pt x="106" y="1"/>
                    </a:moveTo>
                    <a:lnTo>
                      <a:pt x="106" y="1"/>
                    </a:lnTo>
                    <a:lnTo>
                      <a:pt x="91" y="9"/>
                    </a:lnTo>
                    <a:lnTo>
                      <a:pt x="78" y="19"/>
                    </a:lnTo>
                    <a:lnTo>
                      <a:pt x="65" y="29"/>
                    </a:lnTo>
                    <a:lnTo>
                      <a:pt x="52" y="40"/>
                    </a:lnTo>
                    <a:lnTo>
                      <a:pt x="29" y="63"/>
                    </a:lnTo>
                    <a:lnTo>
                      <a:pt x="29" y="63"/>
                    </a:lnTo>
                    <a:lnTo>
                      <a:pt x="16" y="77"/>
                    </a:lnTo>
                    <a:lnTo>
                      <a:pt x="10" y="85"/>
                    </a:lnTo>
                    <a:lnTo>
                      <a:pt x="2" y="91"/>
                    </a:lnTo>
                    <a:lnTo>
                      <a:pt x="2" y="91"/>
                    </a:lnTo>
                    <a:lnTo>
                      <a:pt x="1" y="92"/>
                    </a:lnTo>
                    <a:lnTo>
                      <a:pt x="0" y="94"/>
                    </a:lnTo>
                    <a:lnTo>
                      <a:pt x="0" y="96"/>
                    </a:lnTo>
                    <a:lnTo>
                      <a:pt x="1" y="97"/>
                    </a:lnTo>
                    <a:lnTo>
                      <a:pt x="2" y="99"/>
                    </a:lnTo>
                    <a:lnTo>
                      <a:pt x="3" y="100"/>
                    </a:lnTo>
                    <a:lnTo>
                      <a:pt x="5" y="100"/>
                    </a:lnTo>
                    <a:lnTo>
                      <a:pt x="7" y="99"/>
                    </a:lnTo>
                    <a:lnTo>
                      <a:pt x="7" y="99"/>
                    </a:lnTo>
                    <a:lnTo>
                      <a:pt x="13" y="95"/>
                    </a:lnTo>
                    <a:lnTo>
                      <a:pt x="18" y="90"/>
                    </a:lnTo>
                    <a:lnTo>
                      <a:pt x="29" y="79"/>
                    </a:lnTo>
                    <a:lnTo>
                      <a:pt x="40" y="67"/>
                    </a:lnTo>
                    <a:lnTo>
                      <a:pt x="50" y="56"/>
                    </a:lnTo>
                    <a:lnTo>
                      <a:pt x="50" y="56"/>
                    </a:lnTo>
                    <a:lnTo>
                      <a:pt x="64" y="42"/>
                    </a:lnTo>
                    <a:lnTo>
                      <a:pt x="78" y="30"/>
                    </a:lnTo>
                    <a:lnTo>
                      <a:pt x="94" y="19"/>
                    </a:lnTo>
                    <a:lnTo>
                      <a:pt x="111" y="9"/>
                    </a:lnTo>
                    <a:lnTo>
                      <a:pt x="111" y="9"/>
                    </a:lnTo>
                    <a:lnTo>
                      <a:pt x="112" y="8"/>
                    </a:lnTo>
                    <a:lnTo>
                      <a:pt x="113" y="6"/>
                    </a:lnTo>
                    <a:lnTo>
                      <a:pt x="113" y="4"/>
                    </a:lnTo>
                    <a:lnTo>
                      <a:pt x="112" y="3"/>
                    </a:lnTo>
                    <a:lnTo>
                      <a:pt x="111" y="1"/>
                    </a:lnTo>
                    <a:lnTo>
                      <a:pt x="110" y="1"/>
                    </a:lnTo>
                    <a:lnTo>
                      <a:pt x="108" y="0"/>
                    </a:lnTo>
                    <a:lnTo>
                      <a:pt x="106" y="1"/>
                    </a:lnTo>
                    <a:lnTo>
                      <a:pt x="106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83" name="Freeform 629"/>
              <p:cNvSpPr/>
              <p:nvPr/>
            </p:nvSpPr>
            <p:spPr bwMode="auto">
              <a:xfrm>
                <a:off x="2395538" y="4254500"/>
                <a:ext cx="63500" cy="80963"/>
              </a:xfrm>
              <a:custGeom>
                <a:avLst/>
                <a:gdLst/>
                <a:ahLst/>
                <a:cxnLst>
                  <a:cxn ang="0">
                    <a:pos x="108" y="3"/>
                  </a:cxn>
                  <a:cxn ang="0">
                    <a:pos x="108" y="3"/>
                  </a:cxn>
                  <a:cxn ang="0">
                    <a:pos x="104" y="15"/>
                  </a:cxn>
                  <a:cxn ang="0">
                    <a:pos x="99" y="25"/>
                  </a:cxn>
                  <a:cxn ang="0">
                    <a:pos x="94" y="36"/>
                  </a:cxn>
                  <a:cxn ang="0">
                    <a:pos x="87" y="45"/>
                  </a:cxn>
                  <a:cxn ang="0">
                    <a:pos x="72" y="64"/>
                  </a:cxn>
                  <a:cxn ang="0">
                    <a:pos x="58" y="82"/>
                  </a:cxn>
                  <a:cxn ang="0">
                    <a:pos x="58" y="82"/>
                  </a:cxn>
                  <a:cxn ang="0">
                    <a:pos x="30" y="115"/>
                  </a:cxn>
                  <a:cxn ang="0">
                    <a:pos x="17" y="132"/>
                  </a:cxn>
                  <a:cxn ang="0">
                    <a:pos x="2" y="147"/>
                  </a:cxn>
                  <a:cxn ang="0">
                    <a:pos x="2" y="147"/>
                  </a:cxn>
                  <a:cxn ang="0">
                    <a:pos x="1" y="148"/>
                  </a:cxn>
                  <a:cxn ang="0">
                    <a:pos x="0" y="150"/>
                  </a:cxn>
                  <a:cxn ang="0">
                    <a:pos x="1" y="152"/>
                  </a:cxn>
                  <a:cxn ang="0">
                    <a:pos x="2" y="153"/>
                  </a:cxn>
                  <a:cxn ang="0">
                    <a:pos x="3" y="154"/>
                  </a:cxn>
                  <a:cxn ang="0">
                    <a:pos x="5" y="155"/>
                  </a:cxn>
                  <a:cxn ang="0">
                    <a:pos x="7" y="154"/>
                  </a:cxn>
                  <a:cxn ang="0">
                    <a:pos x="8" y="153"/>
                  </a:cxn>
                  <a:cxn ang="0">
                    <a:pos x="8" y="153"/>
                  </a:cxn>
                  <a:cxn ang="0">
                    <a:pos x="26" y="136"/>
                  </a:cxn>
                  <a:cxn ang="0">
                    <a:pos x="41" y="116"/>
                  </a:cxn>
                  <a:cxn ang="0">
                    <a:pos x="73" y="78"/>
                  </a:cxn>
                  <a:cxn ang="0">
                    <a:pos x="73" y="78"/>
                  </a:cxn>
                  <a:cxn ang="0">
                    <a:pos x="87" y="61"/>
                  </a:cxn>
                  <a:cxn ang="0">
                    <a:pos x="99" y="45"/>
                  </a:cxn>
                  <a:cxn ang="0">
                    <a:pos x="105" y="36"/>
                  </a:cxn>
                  <a:cxn ang="0">
                    <a:pos x="109" y="26"/>
                  </a:cxn>
                  <a:cxn ang="0">
                    <a:pos x="114" y="16"/>
                  </a:cxn>
                  <a:cxn ang="0">
                    <a:pos x="117" y="7"/>
                  </a:cxn>
                  <a:cxn ang="0">
                    <a:pos x="117" y="7"/>
                  </a:cxn>
                  <a:cxn ang="0">
                    <a:pos x="118" y="5"/>
                  </a:cxn>
                  <a:cxn ang="0">
                    <a:pos x="117" y="2"/>
                  </a:cxn>
                  <a:cxn ang="0">
                    <a:pos x="116" y="1"/>
                  </a:cxn>
                  <a:cxn ang="0">
                    <a:pos x="114" y="0"/>
                  </a:cxn>
                  <a:cxn ang="0">
                    <a:pos x="112" y="0"/>
                  </a:cxn>
                  <a:cxn ang="0">
                    <a:pos x="111" y="0"/>
                  </a:cxn>
                  <a:cxn ang="0">
                    <a:pos x="108" y="1"/>
                  </a:cxn>
                  <a:cxn ang="0">
                    <a:pos x="108" y="3"/>
                  </a:cxn>
                  <a:cxn ang="0">
                    <a:pos x="108" y="3"/>
                  </a:cxn>
                </a:cxnLst>
                <a:rect l="0" t="0" r="r" b="b"/>
                <a:pathLst>
                  <a:path w="118" h="155">
                    <a:moveTo>
                      <a:pt x="108" y="3"/>
                    </a:moveTo>
                    <a:lnTo>
                      <a:pt x="108" y="3"/>
                    </a:lnTo>
                    <a:lnTo>
                      <a:pt x="104" y="15"/>
                    </a:lnTo>
                    <a:lnTo>
                      <a:pt x="99" y="25"/>
                    </a:lnTo>
                    <a:lnTo>
                      <a:pt x="94" y="36"/>
                    </a:lnTo>
                    <a:lnTo>
                      <a:pt x="87" y="45"/>
                    </a:lnTo>
                    <a:lnTo>
                      <a:pt x="72" y="64"/>
                    </a:lnTo>
                    <a:lnTo>
                      <a:pt x="58" y="82"/>
                    </a:lnTo>
                    <a:lnTo>
                      <a:pt x="58" y="82"/>
                    </a:lnTo>
                    <a:lnTo>
                      <a:pt x="30" y="115"/>
                    </a:lnTo>
                    <a:lnTo>
                      <a:pt x="17" y="132"/>
                    </a:lnTo>
                    <a:lnTo>
                      <a:pt x="2" y="147"/>
                    </a:lnTo>
                    <a:lnTo>
                      <a:pt x="2" y="147"/>
                    </a:lnTo>
                    <a:lnTo>
                      <a:pt x="1" y="148"/>
                    </a:lnTo>
                    <a:lnTo>
                      <a:pt x="0" y="150"/>
                    </a:lnTo>
                    <a:lnTo>
                      <a:pt x="1" y="152"/>
                    </a:lnTo>
                    <a:lnTo>
                      <a:pt x="2" y="153"/>
                    </a:lnTo>
                    <a:lnTo>
                      <a:pt x="3" y="154"/>
                    </a:lnTo>
                    <a:lnTo>
                      <a:pt x="5" y="155"/>
                    </a:lnTo>
                    <a:lnTo>
                      <a:pt x="7" y="154"/>
                    </a:lnTo>
                    <a:lnTo>
                      <a:pt x="8" y="153"/>
                    </a:lnTo>
                    <a:lnTo>
                      <a:pt x="8" y="153"/>
                    </a:lnTo>
                    <a:lnTo>
                      <a:pt x="26" y="136"/>
                    </a:lnTo>
                    <a:lnTo>
                      <a:pt x="41" y="116"/>
                    </a:lnTo>
                    <a:lnTo>
                      <a:pt x="73" y="78"/>
                    </a:lnTo>
                    <a:lnTo>
                      <a:pt x="73" y="78"/>
                    </a:lnTo>
                    <a:lnTo>
                      <a:pt x="87" y="61"/>
                    </a:lnTo>
                    <a:lnTo>
                      <a:pt x="99" y="45"/>
                    </a:lnTo>
                    <a:lnTo>
                      <a:pt x="105" y="36"/>
                    </a:lnTo>
                    <a:lnTo>
                      <a:pt x="109" y="26"/>
                    </a:lnTo>
                    <a:lnTo>
                      <a:pt x="114" y="16"/>
                    </a:lnTo>
                    <a:lnTo>
                      <a:pt x="117" y="7"/>
                    </a:lnTo>
                    <a:lnTo>
                      <a:pt x="117" y="7"/>
                    </a:lnTo>
                    <a:lnTo>
                      <a:pt x="118" y="5"/>
                    </a:lnTo>
                    <a:lnTo>
                      <a:pt x="117" y="2"/>
                    </a:lnTo>
                    <a:lnTo>
                      <a:pt x="116" y="1"/>
                    </a:lnTo>
                    <a:lnTo>
                      <a:pt x="114" y="0"/>
                    </a:lnTo>
                    <a:lnTo>
                      <a:pt x="112" y="0"/>
                    </a:lnTo>
                    <a:lnTo>
                      <a:pt x="111" y="0"/>
                    </a:lnTo>
                    <a:lnTo>
                      <a:pt x="108" y="1"/>
                    </a:lnTo>
                    <a:lnTo>
                      <a:pt x="108" y="3"/>
                    </a:lnTo>
                    <a:lnTo>
                      <a:pt x="108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84" name="Freeform 630"/>
              <p:cNvSpPr/>
              <p:nvPr/>
            </p:nvSpPr>
            <p:spPr bwMode="auto">
              <a:xfrm>
                <a:off x="2470151" y="4267200"/>
                <a:ext cx="38100" cy="52388"/>
              </a:xfrm>
              <a:custGeom>
                <a:avLst/>
                <a:gdLst/>
                <a:ahLst/>
                <a:cxnLst>
                  <a:cxn ang="0">
                    <a:pos x="65" y="1"/>
                  </a:cxn>
                  <a:cxn ang="0">
                    <a:pos x="65" y="1"/>
                  </a:cxn>
                  <a:cxn ang="0">
                    <a:pos x="55" y="11"/>
                  </a:cxn>
                  <a:cxn ang="0">
                    <a:pos x="46" y="21"/>
                  </a:cxn>
                  <a:cxn ang="0">
                    <a:pos x="38" y="31"/>
                  </a:cxn>
                  <a:cxn ang="0">
                    <a:pos x="30" y="44"/>
                  </a:cxn>
                  <a:cxn ang="0">
                    <a:pos x="16" y="67"/>
                  </a:cxn>
                  <a:cxn ang="0">
                    <a:pos x="9" y="79"/>
                  </a:cxn>
                  <a:cxn ang="0">
                    <a:pos x="1" y="90"/>
                  </a:cxn>
                  <a:cxn ang="0">
                    <a:pos x="1" y="90"/>
                  </a:cxn>
                  <a:cxn ang="0">
                    <a:pos x="0" y="92"/>
                  </a:cxn>
                  <a:cxn ang="0">
                    <a:pos x="0" y="94"/>
                  </a:cxn>
                  <a:cxn ang="0">
                    <a:pos x="1" y="95"/>
                  </a:cxn>
                  <a:cxn ang="0">
                    <a:pos x="2" y="96"/>
                  </a:cxn>
                  <a:cxn ang="0">
                    <a:pos x="6" y="97"/>
                  </a:cxn>
                  <a:cxn ang="0">
                    <a:pos x="8" y="96"/>
                  </a:cxn>
                  <a:cxn ang="0">
                    <a:pos x="10" y="95"/>
                  </a:cxn>
                  <a:cxn ang="0">
                    <a:pos x="10" y="95"/>
                  </a:cxn>
                  <a:cxn ang="0">
                    <a:pos x="17" y="84"/>
                  </a:cxn>
                  <a:cxn ang="0">
                    <a:pos x="24" y="73"/>
                  </a:cxn>
                  <a:cxn ang="0">
                    <a:pos x="38" y="49"/>
                  </a:cxn>
                  <a:cxn ang="0">
                    <a:pos x="45" y="37"/>
                  </a:cxn>
                  <a:cxn ang="0">
                    <a:pos x="53" y="27"/>
                  </a:cxn>
                  <a:cxn ang="0">
                    <a:pos x="61" y="17"/>
                  </a:cxn>
                  <a:cxn ang="0">
                    <a:pos x="72" y="7"/>
                  </a:cxn>
                  <a:cxn ang="0">
                    <a:pos x="72" y="7"/>
                  </a:cxn>
                  <a:cxn ang="0">
                    <a:pos x="73" y="6"/>
                  </a:cxn>
                  <a:cxn ang="0">
                    <a:pos x="74" y="4"/>
                  </a:cxn>
                  <a:cxn ang="0">
                    <a:pos x="73" y="2"/>
                  </a:cxn>
                  <a:cxn ang="0">
                    <a:pos x="72" y="1"/>
                  </a:cxn>
                  <a:cxn ang="0">
                    <a:pos x="69" y="0"/>
                  </a:cxn>
                  <a:cxn ang="0">
                    <a:pos x="67" y="0"/>
                  </a:cxn>
                  <a:cxn ang="0">
                    <a:pos x="65" y="1"/>
                  </a:cxn>
                  <a:cxn ang="0">
                    <a:pos x="65" y="1"/>
                  </a:cxn>
                </a:cxnLst>
                <a:rect l="0" t="0" r="r" b="b"/>
                <a:pathLst>
                  <a:path w="74" h="97">
                    <a:moveTo>
                      <a:pt x="65" y="1"/>
                    </a:moveTo>
                    <a:lnTo>
                      <a:pt x="65" y="1"/>
                    </a:lnTo>
                    <a:lnTo>
                      <a:pt x="55" y="11"/>
                    </a:lnTo>
                    <a:lnTo>
                      <a:pt x="46" y="21"/>
                    </a:lnTo>
                    <a:lnTo>
                      <a:pt x="38" y="31"/>
                    </a:lnTo>
                    <a:lnTo>
                      <a:pt x="30" y="44"/>
                    </a:lnTo>
                    <a:lnTo>
                      <a:pt x="16" y="67"/>
                    </a:lnTo>
                    <a:lnTo>
                      <a:pt x="9" y="79"/>
                    </a:lnTo>
                    <a:lnTo>
                      <a:pt x="1" y="90"/>
                    </a:lnTo>
                    <a:lnTo>
                      <a:pt x="1" y="90"/>
                    </a:lnTo>
                    <a:lnTo>
                      <a:pt x="0" y="92"/>
                    </a:lnTo>
                    <a:lnTo>
                      <a:pt x="0" y="94"/>
                    </a:lnTo>
                    <a:lnTo>
                      <a:pt x="1" y="95"/>
                    </a:lnTo>
                    <a:lnTo>
                      <a:pt x="2" y="96"/>
                    </a:lnTo>
                    <a:lnTo>
                      <a:pt x="6" y="97"/>
                    </a:lnTo>
                    <a:lnTo>
                      <a:pt x="8" y="96"/>
                    </a:lnTo>
                    <a:lnTo>
                      <a:pt x="10" y="95"/>
                    </a:lnTo>
                    <a:lnTo>
                      <a:pt x="10" y="95"/>
                    </a:lnTo>
                    <a:lnTo>
                      <a:pt x="17" y="84"/>
                    </a:lnTo>
                    <a:lnTo>
                      <a:pt x="24" y="73"/>
                    </a:lnTo>
                    <a:lnTo>
                      <a:pt x="38" y="49"/>
                    </a:lnTo>
                    <a:lnTo>
                      <a:pt x="45" y="37"/>
                    </a:lnTo>
                    <a:lnTo>
                      <a:pt x="53" y="27"/>
                    </a:lnTo>
                    <a:lnTo>
                      <a:pt x="61" y="17"/>
                    </a:lnTo>
                    <a:lnTo>
                      <a:pt x="72" y="7"/>
                    </a:lnTo>
                    <a:lnTo>
                      <a:pt x="72" y="7"/>
                    </a:lnTo>
                    <a:lnTo>
                      <a:pt x="73" y="6"/>
                    </a:lnTo>
                    <a:lnTo>
                      <a:pt x="74" y="4"/>
                    </a:lnTo>
                    <a:lnTo>
                      <a:pt x="73" y="2"/>
                    </a:lnTo>
                    <a:lnTo>
                      <a:pt x="72" y="1"/>
                    </a:lnTo>
                    <a:lnTo>
                      <a:pt x="69" y="0"/>
                    </a:lnTo>
                    <a:lnTo>
                      <a:pt x="67" y="0"/>
                    </a:lnTo>
                    <a:lnTo>
                      <a:pt x="65" y="1"/>
                    </a:lnTo>
                    <a:lnTo>
                      <a:pt x="65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85" name="Freeform 631"/>
              <p:cNvSpPr/>
              <p:nvPr/>
            </p:nvSpPr>
            <p:spPr bwMode="auto">
              <a:xfrm>
                <a:off x="2530476" y="4284663"/>
                <a:ext cx="41275" cy="47625"/>
              </a:xfrm>
              <a:custGeom>
                <a:avLst/>
                <a:gdLst/>
                <a:ahLst/>
                <a:cxnLst>
                  <a:cxn ang="0">
                    <a:pos x="71" y="1"/>
                  </a:cxn>
                  <a:cxn ang="0">
                    <a:pos x="71" y="1"/>
                  </a:cxn>
                  <a:cxn ang="0">
                    <a:pos x="52" y="21"/>
                  </a:cxn>
                  <a:cxn ang="0">
                    <a:pos x="33" y="40"/>
                  </a:cxn>
                  <a:cxn ang="0">
                    <a:pos x="17" y="62"/>
                  </a:cxn>
                  <a:cxn ang="0">
                    <a:pos x="8" y="74"/>
                  </a:cxn>
                  <a:cxn ang="0">
                    <a:pos x="1" y="85"/>
                  </a:cxn>
                  <a:cxn ang="0">
                    <a:pos x="1" y="85"/>
                  </a:cxn>
                  <a:cxn ang="0">
                    <a:pos x="0" y="87"/>
                  </a:cxn>
                  <a:cxn ang="0">
                    <a:pos x="0" y="88"/>
                  </a:cxn>
                  <a:cxn ang="0">
                    <a:pos x="1" y="90"/>
                  </a:cxn>
                  <a:cxn ang="0">
                    <a:pos x="2" y="91"/>
                  </a:cxn>
                  <a:cxn ang="0">
                    <a:pos x="4" y="91"/>
                  </a:cxn>
                  <a:cxn ang="0">
                    <a:pos x="6" y="91"/>
                  </a:cxn>
                  <a:cxn ang="0">
                    <a:pos x="7" y="91"/>
                  </a:cxn>
                  <a:cxn ang="0">
                    <a:pos x="9" y="89"/>
                  </a:cxn>
                  <a:cxn ang="0">
                    <a:pos x="9" y="89"/>
                  </a:cxn>
                  <a:cxn ang="0">
                    <a:pos x="17" y="78"/>
                  </a:cxn>
                  <a:cxn ang="0">
                    <a:pos x="24" y="67"/>
                  </a:cxn>
                  <a:cxn ang="0">
                    <a:pos x="41" y="47"/>
                  </a:cxn>
                  <a:cxn ang="0">
                    <a:pos x="59" y="27"/>
                  </a:cxn>
                  <a:cxn ang="0">
                    <a:pos x="78" y="8"/>
                  </a:cxn>
                  <a:cxn ang="0">
                    <a:pos x="78" y="8"/>
                  </a:cxn>
                  <a:cxn ang="0">
                    <a:pos x="79" y="6"/>
                  </a:cxn>
                  <a:cxn ang="0">
                    <a:pos x="80" y="4"/>
                  </a:cxn>
                  <a:cxn ang="0">
                    <a:pos x="79" y="3"/>
                  </a:cxn>
                  <a:cxn ang="0">
                    <a:pos x="78" y="1"/>
                  </a:cxn>
                  <a:cxn ang="0">
                    <a:pos x="76" y="0"/>
                  </a:cxn>
                  <a:cxn ang="0">
                    <a:pos x="74" y="0"/>
                  </a:cxn>
                  <a:cxn ang="0">
                    <a:pos x="72" y="0"/>
                  </a:cxn>
                  <a:cxn ang="0">
                    <a:pos x="71" y="1"/>
                  </a:cxn>
                  <a:cxn ang="0">
                    <a:pos x="71" y="1"/>
                  </a:cxn>
                </a:cxnLst>
                <a:rect l="0" t="0" r="r" b="b"/>
                <a:pathLst>
                  <a:path w="80" h="91">
                    <a:moveTo>
                      <a:pt x="71" y="1"/>
                    </a:moveTo>
                    <a:lnTo>
                      <a:pt x="71" y="1"/>
                    </a:lnTo>
                    <a:lnTo>
                      <a:pt x="52" y="21"/>
                    </a:lnTo>
                    <a:lnTo>
                      <a:pt x="33" y="40"/>
                    </a:lnTo>
                    <a:lnTo>
                      <a:pt x="17" y="62"/>
                    </a:lnTo>
                    <a:lnTo>
                      <a:pt x="8" y="74"/>
                    </a:lnTo>
                    <a:lnTo>
                      <a:pt x="1" y="85"/>
                    </a:lnTo>
                    <a:lnTo>
                      <a:pt x="1" y="85"/>
                    </a:lnTo>
                    <a:lnTo>
                      <a:pt x="0" y="87"/>
                    </a:lnTo>
                    <a:lnTo>
                      <a:pt x="0" y="88"/>
                    </a:lnTo>
                    <a:lnTo>
                      <a:pt x="1" y="90"/>
                    </a:lnTo>
                    <a:lnTo>
                      <a:pt x="2" y="91"/>
                    </a:lnTo>
                    <a:lnTo>
                      <a:pt x="4" y="91"/>
                    </a:lnTo>
                    <a:lnTo>
                      <a:pt x="6" y="91"/>
                    </a:lnTo>
                    <a:lnTo>
                      <a:pt x="7" y="91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7" y="78"/>
                    </a:lnTo>
                    <a:lnTo>
                      <a:pt x="24" y="67"/>
                    </a:lnTo>
                    <a:lnTo>
                      <a:pt x="41" y="47"/>
                    </a:lnTo>
                    <a:lnTo>
                      <a:pt x="59" y="27"/>
                    </a:lnTo>
                    <a:lnTo>
                      <a:pt x="78" y="8"/>
                    </a:lnTo>
                    <a:lnTo>
                      <a:pt x="78" y="8"/>
                    </a:lnTo>
                    <a:lnTo>
                      <a:pt x="79" y="6"/>
                    </a:lnTo>
                    <a:lnTo>
                      <a:pt x="80" y="4"/>
                    </a:lnTo>
                    <a:lnTo>
                      <a:pt x="79" y="3"/>
                    </a:lnTo>
                    <a:lnTo>
                      <a:pt x="78" y="1"/>
                    </a:lnTo>
                    <a:lnTo>
                      <a:pt x="76" y="0"/>
                    </a:lnTo>
                    <a:lnTo>
                      <a:pt x="74" y="0"/>
                    </a:lnTo>
                    <a:lnTo>
                      <a:pt x="72" y="0"/>
                    </a:lnTo>
                    <a:lnTo>
                      <a:pt x="71" y="1"/>
                    </a:lnTo>
                    <a:lnTo>
                      <a:pt x="71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86" name="Freeform 632"/>
              <p:cNvSpPr/>
              <p:nvPr/>
            </p:nvSpPr>
            <p:spPr bwMode="auto">
              <a:xfrm>
                <a:off x="2800351" y="4448175"/>
                <a:ext cx="42863" cy="61913"/>
              </a:xfrm>
              <a:custGeom>
                <a:avLst/>
                <a:gdLst/>
                <a:ahLst/>
                <a:cxnLst>
                  <a:cxn ang="0">
                    <a:pos x="71" y="2"/>
                  </a:cxn>
                  <a:cxn ang="0">
                    <a:pos x="71" y="2"/>
                  </a:cxn>
                  <a:cxn ang="0">
                    <a:pos x="59" y="17"/>
                  </a:cxn>
                  <a:cxn ang="0">
                    <a:pos x="48" y="31"/>
                  </a:cxn>
                  <a:cxn ang="0">
                    <a:pos x="37" y="45"/>
                  </a:cxn>
                  <a:cxn ang="0">
                    <a:pos x="26" y="59"/>
                  </a:cxn>
                  <a:cxn ang="0">
                    <a:pos x="26" y="59"/>
                  </a:cxn>
                  <a:cxn ang="0">
                    <a:pos x="17" y="71"/>
                  </a:cxn>
                  <a:cxn ang="0">
                    <a:pos x="10" y="84"/>
                  </a:cxn>
                  <a:cxn ang="0">
                    <a:pos x="7" y="90"/>
                  </a:cxn>
                  <a:cxn ang="0">
                    <a:pos x="3" y="97"/>
                  </a:cxn>
                  <a:cxn ang="0">
                    <a:pos x="1" y="104"/>
                  </a:cxn>
                  <a:cxn ang="0">
                    <a:pos x="0" y="112"/>
                  </a:cxn>
                  <a:cxn ang="0">
                    <a:pos x="0" y="112"/>
                  </a:cxn>
                  <a:cxn ang="0">
                    <a:pos x="0" y="114"/>
                  </a:cxn>
                  <a:cxn ang="0">
                    <a:pos x="1" y="116"/>
                  </a:cxn>
                  <a:cxn ang="0">
                    <a:pos x="2" y="116"/>
                  </a:cxn>
                  <a:cxn ang="0">
                    <a:pos x="4" y="117"/>
                  </a:cxn>
                  <a:cxn ang="0">
                    <a:pos x="8" y="116"/>
                  </a:cxn>
                  <a:cxn ang="0">
                    <a:pos x="10" y="114"/>
                  </a:cxn>
                  <a:cxn ang="0">
                    <a:pos x="10" y="112"/>
                  </a:cxn>
                  <a:cxn ang="0">
                    <a:pos x="10" y="112"/>
                  </a:cxn>
                  <a:cxn ang="0">
                    <a:pos x="12" y="103"/>
                  </a:cxn>
                  <a:cxn ang="0">
                    <a:pos x="14" y="94"/>
                  </a:cxn>
                  <a:cxn ang="0">
                    <a:pos x="19" y="86"/>
                  </a:cxn>
                  <a:cxn ang="0">
                    <a:pos x="23" y="78"/>
                  </a:cxn>
                  <a:cxn ang="0">
                    <a:pos x="34" y="62"/>
                  </a:cxn>
                  <a:cxn ang="0">
                    <a:pos x="47" y="48"/>
                  </a:cxn>
                  <a:cxn ang="0">
                    <a:pos x="47" y="48"/>
                  </a:cxn>
                  <a:cxn ang="0">
                    <a:pos x="62" y="28"/>
                  </a:cxn>
                  <a:cxn ang="0">
                    <a:pos x="79" y="7"/>
                  </a:cxn>
                  <a:cxn ang="0">
                    <a:pos x="79" y="7"/>
                  </a:cxn>
                  <a:cxn ang="0">
                    <a:pos x="80" y="5"/>
                  </a:cxn>
                  <a:cxn ang="0">
                    <a:pos x="79" y="3"/>
                  </a:cxn>
                  <a:cxn ang="0">
                    <a:pos x="79" y="2"/>
                  </a:cxn>
                  <a:cxn ang="0">
                    <a:pos x="77" y="1"/>
                  </a:cxn>
                  <a:cxn ang="0">
                    <a:pos x="74" y="0"/>
                  </a:cxn>
                  <a:cxn ang="0">
                    <a:pos x="72" y="1"/>
                  </a:cxn>
                  <a:cxn ang="0">
                    <a:pos x="71" y="2"/>
                  </a:cxn>
                  <a:cxn ang="0">
                    <a:pos x="71" y="2"/>
                  </a:cxn>
                </a:cxnLst>
                <a:rect l="0" t="0" r="r" b="b"/>
                <a:pathLst>
                  <a:path w="80" h="117">
                    <a:moveTo>
                      <a:pt x="71" y="2"/>
                    </a:moveTo>
                    <a:lnTo>
                      <a:pt x="71" y="2"/>
                    </a:lnTo>
                    <a:lnTo>
                      <a:pt x="59" y="17"/>
                    </a:lnTo>
                    <a:lnTo>
                      <a:pt x="48" y="31"/>
                    </a:lnTo>
                    <a:lnTo>
                      <a:pt x="37" y="45"/>
                    </a:lnTo>
                    <a:lnTo>
                      <a:pt x="26" y="59"/>
                    </a:lnTo>
                    <a:lnTo>
                      <a:pt x="26" y="59"/>
                    </a:lnTo>
                    <a:lnTo>
                      <a:pt x="17" y="71"/>
                    </a:lnTo>
                    <a:lnTo>
                      <a:pt x="10" y="84"/>
                    </a:lnTo>
                    <a:lnTo>
                      <a:pt x="7" y="90"/>
                    </a:lnTo>
                    <a:lnTo>
                      <a:pt x="3" y="97"/>
                    </a:lnTo>
                    <a:lnTo>
                      <a:pt x="1" y="104"/>
                    </a:lnTo>
                    <a:lnTo>
                      <a:pt x="0" y="112"/>
                    </a:lnTo>
                    <a:lnTo>
                      <a:pt x="0" y="112"/>
                    </a:lnTo>
                    <a:lnTo>
                      <a:pt x="0" y="114"/>
                    </a:lnTo>
                    <a:lnTo>
                      <a:pt x="1" y="116"/>
                    </a:lnTo>
                    <a:lnTo>
                      <a:pt x="2" y="116"/>
                    </a:lnTo>
                    <a:lnTo>
                      <a:pt x="4" y="117"/>
                    </a:lnTo>
                    <a:lnTo>
                      <a:pt x="8" y="116"/>
                    </a:lnTo>
                    <a:lnTo>
                      <a:pt x="10" y="114"/>
                    </a:lnTo>
                    <a:lnTo>
                      <a:pt x="10" y="112"/>
                    </a:lnTo>
                    <a:lnTo>
                      <a:pt x="10" y="112"/>
                    </a:lnTo>
                    <a:lnTo>
                      <a:pt x="12" y="103"/>
                    </a:lnTo>
                    <a:lnTo>
                      <a:pt x="14" y="94"/>
                    </a:lnTo>
                    <a:lnTo>
                      <a:pt x="19" y="86"/>
                    </a:lnTo>
                    <a:lnTo>
                      <a:pt x="23" y="78"/>
                    </a:lnTo>
                    <a:lnTo>
                      <a:pt x="34" y="62"/>
                    </a:lnTo>
                    <a:lnTo>
                      <a:pt x="47" y="48"/>
                    </a:lnTo>
                    <a:lnTo>
                      <a:pt x="47" y="48"/>
                    </a:lnTo>
                    <a:lnTo>
                      <a:pt x="62" y="28"/>
                    </a:lnTo>
                    <a:lnTo>
                      <a:pt x="79" y="7"/>
                    </a:lnTo>
                    <a:lnTo>
                      <a:pt x="79" y="7"/>
                    </a:lnTo>
                    <a:lnTo>
                      <a:pt x="80" y="5"/>
                    </a:lnTo>
                    <a:lnTo>
                      <a:pt x="79" y="3"/>
                    </a:lnTo>
                    <a:lnTo>
                      <a:pt x="79" y="2"/>
                    </a:lnTo>
                    <a:lnTo>
                      <a:pt x="77" y="1"/>
                    </a:lnTo>
                    <a:lnTo>
                      <a:pt x="74" y="0"/>
                    </a:lnTo>
                    <a:lnTo>
                      <a:pt x="72" y="1"/>
                    </a:lnTo>
                    <a:lnTo>
                      <a:pt x="71" y="2"/>
                    </a:lnTo>
                    <a:lnTo>
                      <a:pt x="71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87" name="Freeform 633"/>
              <p:cNvSpPr/>
              <p:nvPr/>
            </p:nvSpPr>
            <p:spPr bwMode="auto">
              <a:xfrm>
                <a:off x="2838451" y="4475163"/>
                <a:ext cx="30163" cy="31750"/>
              </a:xfrm>
              <a:custGeom>
                <a:avLst/>
                <a:gdLst/>
                <a:ahLst/>
                <a:cxnLst>
                  <a:cxn ang="0">
                    <a:pos x="52" y="0"/>
                  </a:cxn>
                  <a:cxn ang="0">
                    <a:pos x="52" y="0"/>
                  </a:cxn>
                  <a:cxn ang="0">
                    <a:pos x="45" y="6"/>
                  </a:cxn>
                  <a:cxn ang="0">
                    <a:pos x="39" y="11"/>
                  </a:cxn>
                  <a:cxn ang="0">
                    <a:pos x="25" y="25"/>
                  </a:cxn>
                  <a:cxn ang="0">
                    <a:pos x="14" y="38"/>
                  </a:cxn>
                  <a:cxn ang="0">
                    <a:pos x="2" y="51"/>
                  </a:cxn>
                  <a:cxn ang="0">
                    <a:pos x="2" y="51"/>
                  </a:cxn>
                  <a:cxn ang="0">
                    <a:pos x="0" y="53"/>
                  </a:cxn>
                  <a:cxn ang="0">
                    <a:pos x="0" y="54"/>
                  </a:cxn>
                  <a:cxn ang="0">
                    <a:pos x="1" y="57"/>
                  </a:cxn>
                  <a:cxn ang="0">
                    <a:pos x="2" y="58"/>
                  </a:cxn>
                  <a:cxn ang="0">
                    <a:pos x="3" y="59"/>
                  </a:cxn>
                  <a:cxn ang="0">
                    <a:pos x="5" y="60"/>
                  </a:cxn>
                  <a:cxn ang="0">
                    <a:pos x="6" y="60"/>
                  </a:cxn>
                  <a:cxn ang="0">
                    <a:pos x="8" y="58"/>
                  </a:cxn>
                  <a:cxn ang="0">
                    <a:pos x="8" y="58"/>
                  </a:cxn>
                  <a:cxn ang="0">
                    <a:pos x="20" y="45"/>
                  </a:cxn>
                  <a:cxn ang="0">
                    <a:pos x="32" y="32"/>
                  </a:cxn>
                  <a:cxn ang="0">
                    <a:pos x="44" y="19"/>
                  </a:cxn>
                  <a:cxn ang="0">
                    <a:pos x="50" y="13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58" y="7"/>
                  </a:cxn>
                  <a:cxn ang="0">
                    <a:pos x="59" y="5"/>
                  </a:cxn>
                  <a:cxn ang="0">
                    <a:pos x="58" y="2"/>
                  </a:cxn>
                  <a:cxn ang="0">
                    <a:pos x="57" y="0"/>
                  </a:cxn>
                  <a:cxn ang="0">
                    <a:pos x="56" y="0"/>
                  </a:cxn>
                  <a:cxn ang="0">
                    <a:pos x="54" y="0"/>
                  </a:cxn>
                  <a:cxn ang="0">
                    <a:pos x="52" y="0"/>
                  </a:cxn>
                  <a:cxn ang="0">
                    <a:pos x="52" y="0"/>
                  </a:cxn>
                </a:cxnLst>
                <a:rect l="0" t="0" r="r" b="b"/>
                <a:pathLst>
                  <a:path w="59" h="60">
                    <a:moveTo>
                      <a:pt x="52" y="0"/>
                    </a:moveTo>
                    <a:lnTo>
                      <a:pt x="52" y="0"/>
                    </a:lnTo>
                    <a:lnTo>
                      <a:pt x="45" y="6"/>
                    </a:lnTo>
                    <a:lnTo>
                      <a:pt x="39" y="11"/>
                    </a:lnTo>
                    <a:lnTo>
                      <a:pt x="25" y="25"/>
                    </a:lnTo>
                    <a:lnTo>
                      <a:pt x="14" y="38"/>
                    </a:lnTo>
                    <a:lnTo>
                      <a:pt x="2" y="51"/>
                    </a:lnTo>
                    <a:lnTo>
                      <a:pt x="2" y="51"/>
                    </a:lnTo>
                    <a:lnTo>
                      <a:pt x="0" y="53"/>
                    </a:lnTo>
                    <a:lnTo>
                      <a:pt x="0" y="54"/>
                    </a:lnTo>
                    <a:lnTo>
                      <a:pt x="1" y="57"/>
                    </a:lnTo>
                    <a:lnTo>
                      <a:pt x="2" y="58"/>
                    </a:lnTo>
                    <a:lnTo>
                      <a:pt x="3" y="59"/>
                    </a:lnTo>
                    <a:lnTo>
                      <a:pt x="5" y="60"/>
                    </a:lnTo>
                    <a:lnTo>
                      <a:pt x="6" y="60"/>
                    </a:lnTo>
                    <a:lnTo>
                      <a:pt x="8" y="58"/>
                    </a:lnTo>
                    <a:lnTo>
                      <a:pt x="8" y="58"/>
                    </a:lnTo>
                    <a:lnTo>
                      <a:pt x="20" y="45"/>
                    </a:lnTo>
                    <a:lnTo>
                      <a:pt x="32" y="32"/>
                    </a:lnTo>
                    <a:lnTo>
                      <a:pt x="44" y="19"/>
                    </a:lnTo>
                    <a:lnTo>
                      <a:pt x="50" y="13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58" y="7"/>
                    </a:lnTo>
                    <a:lnTo>
                      <a:pt x="59" y="5"/>
                    </a:lnTo>
                    <a:lnTo>
                      <a:pt x="58" y="2"/>
                    </a:lnTo>
                    <a:lnTo>
                      <a:pt x="57" y="0"/>
                    </a:lnTo>
                    <a:lnTo>
                      <a:pt x="56" y="0"/>
                    </a:lnTo>
                    <a:lnTo>
                      <a:pt x="54" y="0"/>
                    </a:lnTo>
                    <a:lnTo>
                      <a:pt x="52" y="0"/>
                    </a:lnTo>
                    <a:lnTo>
                      <a:pt x="5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88" name="Freeform 634"/>
              <p:cNvSpPr/>
              <p:nvPr/>
            </p:nvSpPr>
            <p:spPr bwMode="auto">
              <a:xfrm>
                <a:off x="2339976" y="4575175"/>
                <a:ext cx="44450" cy="61913"/>
              </a:xfrm>
              <a:custGeom>
                <a:avLst/>
                <a:gdLst/>
                <a:ahLst/>
                <a:cxnLst>
                  <a:cxn ang="0">
                    <a:pos x="77" y="2"/>
                  </a:cxn>
                  <a:cxn ang="0">
                    <a:pos x="77" y="2"/>
                  </a:cxn>
                  <a:cxn ang="0">
                    <a:pos x="66" y="13"/>
                  </a:cxn>
                  <a:cxn ang="0">
                    <a:pos x="55" y="27"/>
                  </a:cxn>
                  <a:cxn ang="0">
                    <a:pos x="45" y="39"/>
                  </a:cxn>
                  <a:cxn ang="0">
                    <a:pos x="35" y="52"/>
                  </a:cxn>
                  <a:cxn ang="0">
                    <a:pos x="17" y="80"/>
                  </a:cxn>
                  <a:cxn ang="0">
                    <a:pos x="1" y="110"/>
                  </a:cxn>
                  <a:cxn ang="0">
                    <a:pos x="1" y="110"/>
                  </a:cxn>
                  <a:cxn ang="0">
                    <a:pos x="0" y="112"/>
                  </a:cxn>
                  <a:cxn ang="0">
                    <a:pos x="1" y="113"/>
                  </a:cxn>
                  <a:cxn ang="0">
                    <a:pos x="2" y="115"/>
                  </a:cxn>
                  <a:cxn ang="0">
                    <a:pos x="3" y="116"/>
                  </a:cxn>
                  <a:cxn ang="0">
                    <a:pos x="4" y="116"/>
                  </a:cxn>
                  <a:cxn ang="0">
                    <a:pos x="6" y="116"/>
                  </a:cxn>
                  <a:cxn ang="0">
                    <a:pos x="8" y="116"/>
                  </a:cxn>
                  <a:cxn ang="0">
                    <a:pos x="9" y="114"/>
                  </a:cxn>
                  <a:cxn ang="0">
                    <a:pos x="9" y="114"/>
                  </a:cxn>
                  <a:cxn ang="0">
                    <a:pos x="24" y="85"/>
                  </a:cxn>
                  <a:cxn ang="0">
                    <a:pos x="42" y="59"/>
                  </a:cxn>
                  <a:cxn ang="0">
                    <a:pos x="52" y="45"/>
                  </a:cxn>
                  <a:cxn ang="0">
                    <a:pos x="62" y="33"/>
                  </a:cxn>
                  <a:cxn ang="0">
                    <a:pos x="73" y="20"/>
                  </a:cxn>
                  <a:cxn ang="0">
                    <a:pos x="84" y="8"/>
                  </a:cxn>
                  <a:cxn ang="0">
                    <a:pos x="84" y="8"/>
                  </a:cxn>
                  <a:cxn ang="0">
                    <a:pos x="85" y="6"/>
                  </a:cxn>
                  <a:cxn ang="0">
                    <a:pos x="85" y="5"/>
                  </a:cxn>
                  <a:cxn ang="0">
                    <a:pos x="84" y="3"/>
                  </a:cxn>
                  <a:cxn ang="0">
                    <a:pos x="83" y="2"/>
                  </a:cxn>
                  <a:cxn ang="0">
                    <a:pos x="82" y="1"/>
                  </a:cxn>
                  <a:cxn ang="0">
                    <a:pos x="80" y="0"/>
                  </a:cxn>
                  <a:cxn ang="0">
                    <a:pos x="79" y="0"/>
                  </a:cxn>
                  <a:cxn ang="0">
                    <a:pos x="77" y="2"/>
                  </a:cxn>
                  <a:cxn ang="0">
                    <a:pos x="77" y="2"/>
                  </a:cxn>
                </a:cxnLst>
                <a:rect l="0" t="0" r="r" b="b"/>
                <a:pathLst>
                  <a:path w="85" h="116">
                    <a:moveTo>
                      <a:pt x="77" y="2"/>
                    </a:moveTo>
                    <a:lnTo>
                      <a:pt x="77" y="2"/>
                    </a:lnTo>
                    <a:lnTo>
                      <a:pt x="66" y="13"/>
                    </a:lnTo>
                    <a:lnTo>
                      <a:pt x="55" y="27"/>
                    </a:lnTo>
                    <a:lnTo>
                      <a:pt x="45" y="39"/>
                    </a:lnTo>
                    <a:lnTo>
                      <a:pt x="35" y="52"/>
                    </a:lnTo>
                    <a:lnTo>
                      <a:pt x="17" y="80"/>
                    </a:lnTo>
                    <a:lnTo>
                      <a:pt x="1" y="110"/>
                    </a:lnTo>
                    <a:lnTo>
                      <a:pt x="1" y="110"/>
                    </a:lnTo>
                    <a:lnTo>
                      <a:pt x="0" y="112"/>
                    </a:lnTo>
                    <a:lnTo>
                      <a:pt x="1" y="113"/>
                    </a:lnTo>
                    <a:lnTo>
                      <a:pt x="2" y="115"/>
                    </a:lnTo>
                    <a:lnTo>
                      <a:pt x="3" y="116"/>
                    </a:lnTo>
                    <a:lnTo>
                      <a:pt x="4" y="116"/>
                    </a:lnTo>
                    <a:lnTo>
                      <a:pt x="6" y="116"/>
                    </a:lnTo>
                    <a:lnTo>
                      <a:pt x="8" y="116"/>
                    </a:lnTo>
                    <a:lnTo>
                      <a:pt x="9" y="114"/>
                    </a:lnTo>
                    <a:lnTo>
                      <a:pt x="9" y="114"/>
                    </a:lnTo>
                    <a:lnTo>
                      <a:pt x="24" y="85"/>
                    </a:lnTo>
                    <a:lnTo>
                      <a:pt x="42" y="59"/>
                    </a:lnTo>
                    <a:lnTo>
                      <a:pt x="52" y="45"/>
                    </a:lnTo>
                    <a:lnTo>
                      <a:pt x="62" y="33"/>
                    </a:lnTo>
                    <a:lnTo>
                      <a:pt x="73" y="20"/>
                    </a:lnTo>
                    <a:lnTo>
                      <a:pt x="84" y="8"/>
                    </a:lnTo>
                    <a:lnTo>
                      <a:pt x="84" y="8"/>
                    </a:lnTo>
                    <a:lnTo>
                      <a:pt x="85" y="6"/>
                    </a:lnTo>
                    <a:lnTo>
                      <a:pt x="85" y="5"/>
                    </a:lnTo>
                    <a:lnTo>
                      <a:pt x="84" y="3"/>
                    </a:lnTo>
                    <a:lnTo>
                      <a:pt x="83" y="2"/>
                    </a:lnTo>
                    <a:lnTo>
                      <a:pt x="82" y="1"/>
                    </a:lnTo>
                    <a:lnTo>
                      <a:pt x="80" y="0"/>
                    </a:lnTo>
                    <a:lnTo>
                      <a:pt x="79" y="0"/>
                    </a:lnTo>
                    <a:lnTo>
                      <a:pt x="77" y="2"/>
                    </a:lnTo>
                    <a:lnTo>
                      <a:pt x="77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89" name="Freeform 635"/>
              <p:cNvSpPr/>
              <p:nvPr/>
            </p:nvSpPr>
            <p:spPr bwMode="auto">
              <a:xfrm>
                <a:off x="2359026" y="4618038"/>
                <a:ext cx="34925" cy="58738"/>
              </a:xfrm>
              <a:custGeom>
                <a:avLst/>
                <a:gdLst/>
                <a:ahLst/>
                <a:cxnLst>
                  <a:cxn ang="0">
                    <a:pos x="58" y="1"/>
                  </a:cxn>
                  <a:cxn ang="0">
                    <a:pos x="58" y="1"/>
                  </a:cxn>
                  <a:cxn ang="0">
                    <a:pos x="40" y="25"/>
                  </a:cxn>
                  <a:cxn ang="0">
                    <a:pos x="25" y="51"/>
                  </a:cxn>
                  <a:cxn ang="0">
                    <a:pos x="17" y="63"/>
                  </a:cxn>
                  <a:cxn ang="0">
                    <a:pos x="11" y="77"/>
                  </a:cxn>
                  <a:cxn ang="0">
                    <a:pos x="5" y="91"/>
                  </a:cxn>
                  <a:cxn ang="0">
                    <a:pos x="0" y="105"/>
                  </a:cxn>
                  <a:cxn ang="0">
                    <a:pos x="0" y="105"/>
                  </a:cxn>
                  <a:cxn ang="0">
                    <a:pos x="0" y="107"/>
                  </a:cxn>
                  <a:cxn ang="0">
                    <a:pos x="1" y="109"/>
                  </a:cxn>
                  <a:cxn ang="0">
                    <a:pos x="2" y="110"/>
                  </a:cxn>
                  <a:cxn ang="0">
                    <a:pos x="3" y="111"/>
                  </a:cxn>
                  <a:cxn ang="0">
                    <a:pos x="5" y="111"/>
                  </a:cxn>
                  <a:cxn ang="0">
                    <a:pos x="7" y="110"/>
                  </a:cxn>
                  <a:cxn ang="0">
                    <a:pos x="8" y="109"/>
                  </a:cxn>
                  <a:cxn ang="0">
                    <a:pos x="9" y="108"/>
                  </a:cxn>
                  <a:cxn ang="0">
                    <a:pos x="9" y="108"/>
                  </a:cxn>
                  <a:cxn ang="0">
                    <a:pos x="14" y="93"/>
                  </a:cxn>
                  <a:cxn ang="0">
                    <a:pos x="19" y="81"/>
                  </a:cxn>
                  <a:cxn ang="0">
                    <a:pos x="26" y="68"/>
                  </a:cxn>
                  <a:cxn ang="0">
                    <a:pos x="33" y="55"/>
                  </a:cxn>
                  <a:cxn ang="0">
                    <a:pos x="48" y="31"/>
                  </a:cxn>
                  <a:cxn ang="0">
                    <a:pos x="65" y="9"/>
                  </a:cxn>
                  <a:cxn ang="0">
                    <a:pos x="65" y="9"/>
                  </a:cxn>
                  <a:cxn ang="0">
                    <a:pos x="66" y="7"/>
                  </a:cxn>
                  <a:cxn ang="0">
                    <a:pos x="66" y="5"/>
                  </a:cxn>
                  <a:cxn ang="0">
                    <a:pos x="64" y="1"/>
                  </a:cxn>
                  <a:cxn ang="0">
                    <a:pos x="63" y="0"/>
                  </a:cxn>
                  <a:cxn ang="0">
                    <a:pos x="62" y="0"/>
                  </a:cxn>
                  <a:cxn ang="0">
                    <a:pos x="60" y="0"/>
                  </a:cxn>
                  <a:cxn ang="0">
                    <a:pos x="58" y="1"/>
                  </a:cxn>
                  <a:cxn ang="0">
                    <a:pos x="58" y="1"/>
                  </a:cxn>
                </a:cxnLst>
                <a:rect l="0" t="0" r="r" b="b"/>
                <a:pathLst>
                  <a:path w="66" h="111">
                    <a:moveTo>
                      <a:pt x="58" y="1"/>
                    </a:moveTo>
                    <a:lnTo>
                      <a:pt x="58" y="1"/>
                    </a:lnTo>
                    <a:lnTo>
                      <a:pt x="40" y="25"/>
                    </a:lnTo>
                    <a:lnTo>
                      <a:pt x="25" y="51"/>
                    </a:lnTo>
                    <a:lnTo>
                      <a:pt x="17" y="63"/>
                    </a:lnTo>
                    <a:lnTo>
                      <a:pt x="11" y="77"/>
                    </a:lnTo>
                    <a:lnTo>
                      <a:pt x="5" y="91"/>
                    </a:lnTo>
                    <a:lnTo>
                      <a:pt x="0" y="105"/>
                    </a:lnTo>
                    <a:lnTo>
                      <a:pt x="0" y="105"/>
                    </a:lnTo>
                    <a:lnTo>
                      <a:pt x="0" y="107"/>
                    </a:lnTo>
                    <a:lnTo>
                      <a:pt x="1" y="109"/>
                    </a:lnTo>
                    <a:lnTo>
                      <a:pt x="2" y="110"/>
                    </a:lnTo>
                    <a:lnTo>
                      <a:pt x="3" y="111"/>
                    </a:lnTo>
                    <a:lnTo>
                      <a:pt x="5" y="111"/>
                    </a:lnTo>
                    <a:lnTo>
                      <a:pt x="7" y="110"/>
                    </a:lnTo>
                    <a:lnTo>
                      <a:pt x="8" y="109"/>
                    </a:lnTo>
                    <a:lnTo>
                      <a:pt x="9" y="108"/>
                    </a:lnTo>
                    <a:lnTo>
                      <a:pt x="9" y="108"/>
                    </a:lnTo>
                    <a:lnTo>
                      <a:pt x="14" y="93"/>
                    </a:lnTo>
                    <a:lnTo>
                      <a:pt x="19" y="81"/>
                    </a:lnTo>
                    <a:lnTo>
                      <a:pt x="26" y="68"/>
                    </a:lnTo>
                    <a:lnTo>
                      <a:pt x="33" y="55"/>
                    </a:lnTo>
                    <a:lnTo>
                      <a:pt x="48" y="31"/>
                    </a:lnTo>
                    <a:lnTo>
                      <a:pt x="65" y="9"/>
                    </a:lnTo>
                    <a:lnTo>
                      <a:pt x="65" y="9"/>
                    </a:lnTo>
                    <a:lnTo>
                      <a:pt x="66" y="7"/>
                    </a:lnTo>
                    <a:lnTo>
                      <a:pt x="66" y="5"/>
                    </a:lnTo>
                    <a:lnTo>
                      <a:pt x="64" y="1"/>
                    </a:lnTo>
                    <a:lnTo>
                      <a:pt x="63" y="0"/>
                    </a:lnTo>
                    <a:lnTo>
                      <a:pt x="62" y="0"/>
                    </a:lnTo>
                    <a:lnTo>
                      <a:pt x="60" y="0"/>
                    </a:lnTo>
                    <a:lnTo>
                      <a:pt x="58" y="1"/>
                    </a:lnTo>
                    <a:lnTo>
                      <a:pt x="58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90" name="Freeform 636"/>
              <p:cNvSpPr/>
              <p:nvPr/>
            </p:nvSpPr>
            <p:spPr bwMode="auto">
              <a:xfrm>
                <a:off x="2522538" y="4689475"/>
                <a:ext cx="163513" cy="65088"/>
              </a:xfrm>
              <a:custGeom>
                <a:avLst/>
                <a:gdLst/>
                <a:ahLst/>
                <a:cxnLst>
                  <a:cxn ang="0">
                    <a:pos x="279" y="125"/>
                  </a:cxn>
                  <a:cxn ang="0">
                    <a:pos x="166" y="123"/>
                  </a:cxn>
                  <a:cxn ang="0">
                    <a:pos x="110" y="121"/>
                  </a:cxn>
                  <a:cxn ang="0">
                    <a:pos x="55" y="121"/>
                  </a:cxn>
                  <a:cxn ang="0">
                    <a:pos x="28" y="118"/>
                  </a:cxn>
                  <a:cxn ang="0">
                    <a:pos x="15" y="111"/>
                  </a:cxn>
                  <a:cxn ang="0">
                    <a:pos x="12" y="108"/>
                  </a:cxn>
                  <a:cxn ang="0">
                    <a:pos x="5" y="97"/>
                  </a:cxn>
                  <a:cxn ang="0">
                    <a:pos x="1" y="80"/>
                  </a:cxn>
                  <a:cxn ang="0">
                    <a:pos x="0" y="42"/>
                  </a:cxn>
                  <a:cxn ang="0">
                    <a:pos x="1" y="21"/>
                  </a:cxn>
                  <a:cxn ang="0">
                    <a:pos x="1" y="16"/>
                  </a:cxn>
                  <a:cxn ang="0">
                    <a:pos x="5" y="8"/>
                  </a:cxn>
                  <a:cxn ang="0">
                    <a:pos x="11" y="3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32" y="1"/>
                  </a:cxn>
                  <a:cxn ang="0">
                    <a:pos x="39" y="5"/>
                  </a:cxn>
                  <a:cxn ang="0">
                    <a:pos x="44" y="12"/>
                  </a:cxn>
                  <a:cxn ang="0">
                    <a:pos x="46" y="21"/>
                  </a:cxn>
                  <a:cxn ang="0">
                    <a:pos x="46" y="34"/>
                  </a:cxn>
                  <a:cxn ang="0">
                    <a:pos x="46" y="46"/>
                  </a:cxn>
                  <a:cxn ang="0">
                    <a:pos x="46" y="58"/>
                  </a:cxn>
                  <a:cxn ang="0">
                    <a:pos x="44" y="64"/>
                  </a:cxn>
                  <a:cxn ang="0">
                    <a:pos x="40" y="69"/>
                  </a:cxn>
                  <a:cxn ang="0">
                    <a:pos x="43" y="76"/>
                  </a:cxn>
                  <a:cxn ang="0">
                    <a:pos x="48" y="76"/>
                  </a:cxn>
                  <a:cxn ang="0">
                    <a:pos x="55" y="76"/>
                  </a:cxn>
                  <a:cxn ang="0">
                    <a:pos x="67" y="75"/>
                  </a:cxn>
                  <a:cxn ang="0">
                    <a:pos x="89" y="74"/>
                  </a:cxn>
                  <a:cxn ang="0">
                    <a:pos x="105" y="75"/>
                  </a:cxn>
                  <a:cxn ang="0">
                    <a:pos x="133" y="77"/>
                  </a:cxn>
                  <a:cxn ang="0">
                    <a:pos x="207" y="79"/>
                  </a:cxn>
                  <a:cxn ang="0">
                    <a:pos x="243" y="79"/>
                  </a:cxn>
                  <a:cxn ang="0">
                    <a:pos x="266" y="31"/>
                  </a:cxn>
                  <a:cxn ang="0">
                    <a:pos x="266" y="25"/>
                  </a:cxn>
                  <a:cxn ang="0">
                    <a:pos x="270" y="17"/>
                  </a:cxn>
                  <a:cxn ang="0">
                    <a:pos x="276" y="12"/>
                  </a:cxn>
                  <a:cxn ang="0">
                    <a:pos x="285" y="9"/>
                  </a:cxn>
                  <a:cxn ang="0">
                    <a:pos x="289" y="9"/>
                  </a:cxn>
                  <a:cxn ang="0">
                    <a:pos x="297" y="10"/>
                  </a:cxn>
                  <a:cxn ang="0">
                    <a:pos x="304" y="14"/>
                  </a:cxn>
                  <a:cxn ang="0">
                    <a:pos x="309" y="21"/>
                  </a:cxn>
                  <a:cxn ang="0">
                    <a:pos x="311" y="31"/>
                  </a:cxn>
                  <a:cxn ang="0">
                    <a:pos x="311" y="102"/>
                  </a:cxn>
                  <a:cxn ang="0">
                    <a:pos x="309" y="111"/>
                  </a:cxn>
                  <a:cxn ang="0">
                    <a:pos x="304" y="118"/>
                  </a:cxn>
                  <a:cxn ang="0">
                    <a:pos x="301" y="120"/>
                  </a:cxn>
                  <a:cxn ang="0">
                    <a:pos x="293" y="124"/>
                  </a:cxn>
                  <a:cxn ang="0">
                    <a:pos x="287" y="124"/>
                  </a:cxn>
                  <a:cxn ang="0">
                    <a:pos x="286" y="124"/>
                  </a:cxn>
                  <a:cxn ang="0">
                    <a:pos x="279" y="125"/>
                  </a:cxn>
                </a:cxnLst>
                <a:rect l="0" t="0" r="r" b="b"/>
                <a:pathLst>
                  <a:path w="311" h="125">
                    <a:moveTo>
                      <a:pt x="279" y="125"/>
                    </a:moveTo>
                    <a:lnTo>
                      <a:pt x="279" y="125"/>
                    </a:lnTo>
                    <a:lnTo>
                      <a:pt x="222" y="125"/>
                    </a:lnTo>
                    <a:lnTo>
                      <a:pt x="166" y="123"/>
                    </a:lnTo>
                    <a:lnTo>
                      <a:pt x="166" y="123"/>
                    </a:lnTo>
                    <a:lnTo>
                      <a:pt x="110" y="121"/>
                    </a:lnTo>
                    <a:lnTo>
                      <a:pt x="55" y="121"/>
                    </a:lnTo>
                    <a:lnTo>
                      <a:pt x="55" y="121"/>
                    </a:lnTo>
                    <a:lnTo>
                      <a:pt x="41" y="120"/>
                    </a:lnTo>
                    <a:lnTo>
                      <a:pt x="28" y="118"/>
                    </a:lnTo>
                    <a:lnTo>
                      <a:pt x="19" y="114"/>
                    </a:lnTo>
                    <a:lnTo>
                      <a:pt x="15" y="111"/>
                    </a:lnTo>
                    <a:lnTo>
                      <a:pt x="12" y="108"/>
                    </a:lnTo>
                    <a:lnTo>
                      <a:pt x="12" y="108"/>
                    </a:lnTo>
                    <a:lnTo>
                      <a:pt x="8" y="103"/>
                    </a:lnTo>
                    <a:lnTo>
                      <a:pt x="5" y="97"/>
                    </a:lnTo>
                    <a:lnTo>
                      <a:pt x="2" y="88"/>
                    </a:lnTo>
                    <a:lnTo>
                      <a:pt x="1" y="80"/>
                    </a:lnTo>
                    <a:lnTo>
                      <a:pt x="0" y="63"/>
                    </a:lnTo>
                    <a:lnTo>
                      <a:pt x="0" y="42"/>
                    </a:lnTo>
                    <a:lnTo>
                      <a:pt x="0" y="42"/>
                    </a:lnTo>
                    <a:lnTo>
                      <a:pt x="1" y="21"/>
                    </a:lnTo>
                    <a:lnTo>
                      <a:pt x="1" y="21"/>
                    </a:lnTo>
                    <a:lnTo>
                      <a:pt x="1" y="16"/>
                    </a:lnTo>
                    <a:lnTo>
                      <a:pt x="3" y="12"/>
                    </a:lnTo>
                    <a:lnTo>
                      <a:pt x="5" y="8"/>
                    </a:lnTo>
                    <a:lnTo>
                      <a:pt x="8" y="5"/>
                    </a:lnTo>
                    <a:lnTo>
                      <a:pt x="11" y="3"/>
                    </a:lnTo>
                    <a:lnTo>
                      <a:pt x="15" y="1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7" y="0"/>
                    </a:lnTo>
                    <a:lnTo>
                      <a:pt x="32" y="1"/>
                    </a:lnTo>
                    <a:lnTo>
                      <a:pt x="36" y="3"/>
                    </a:lnTo>
                    <a:lnTo>
                      <a:pt x="39" y="5"/>
                    </a:lnTo>
                    <a:lnTo>
                      <a:pt x="42" y="8"/>
                    </a:lnTo>
                    <a:lnTo>
                      <a:pt x="44" y="12"/>
                    </a:lnTo>
                    <a:lnTo>
                      <a:pt x="45" y="16"/>
                    </a:lnTo>
                    <a:lnTo>
                      <a:pt x="46" y="21"/>
                    </a:lnTo>
                    <a:lnTo>
                      <a:pt x="46" y="21"/>
                    </a:lnTo>
                    <a:lnTo>
                      <a:pt x="46" y="34"/>
                    </a:lnTo>
                    <a:lnTo>
                      <a:pt x="46" y="34"/>
                    </a:lnTo>
                    <a:lnTo>
                      <a:pt x="46" y="46"/>
                    </a:lnTo>
                    <a:lnTo>
                      <a:pt x="46" y="58"/>
                    </a:lnTo>
                    <a:lnTo>
                      <a:pt x="46" y="58"/>
                    </a:lnTo>
                    <a:lnTo>
                      <a:pt x="45" y="62"/>
                    </a:lnTo>
                    <a:lnTo>
                      <a:pt x="44" y="64"/>
                    </a:lnTo>
                    <a:lnTo>
                      <a:pt x="43" y="66"/>
                    </a:lnTo>
                    <a:lnTo>
                      <a:pt x="40" y="69"/>
                    </a:lnTo>
                    <a:lnTo>
                      <a:pt x="41" y="73"/>
                    </a:lnTo>
                    <a:lnTo>
                      <a:pt x="43" y="76"/>
                    </a:lnTo>
                    <a:lnTo>
                      <a:pt x="47" y="76"/>
                    </a:lnTo>
                    <a:lnTo>
                      <a:pt x="48" y="76"/>
                    </a:lnTo>
                    <a:lnTo>
                      <a:pt x="48" y="76"/>
                    </a:lnTo>
                    <a:lnTo>
                      <a:pt x="55" y="76"/>
                    </a:lnTo>
                    <a:lnTo>
                      <a:pt x="55" y="76"/>
                    </a:lnTo>
                    <a:lnTo>
                      <a:pt x="67" y="75"/>
                    </a:lnTo>
                    <a:lnTo>
                      <a:pt x="67" y="75"/>
                    </a:lnTo>
                    <a:lnTo>
                      <a:pt x="89" y="74"/>
                    </a:lnTo>
                    <a:lnTo>
                      <a:pt x="89" y="74"/>
                    </a:lnTo>
                    <a:lnTo>
                      <a:pt x="105" y="75"/>
                    </a:lnTo>
                    <a:lnTo>
                      <a:pt x="105" y="75"/>
                    </a:lnTo>
                    <a:lnTo>
                      <a:pt x="133" y="77"/>
                    </a:lnTo>
                    <a:lnTo>
                      <a:pt x="159" y="79"/>
                    </a:lnTo>
                    <a:lnTo>
                      <a:pt x="207" y="79"/>
                    </a:lnTo>
                    <a:lnTo>
                      <a:pt x="207" y="79"/>
                    </a:lnTo>
                    <a:lnTo>
                      <a:pt x="243" y="79"/>
                    </a:lnTo>
                    <a:lnTo>
                      <a:pt x="266" y="79"/>
                    </a:lnTo>
                    <a:lnTo>
                      <a:pt x="266" y="31"/>
                    </a:lnTo>
                    <a:lnTo>
                      <a:pt x="266" y="31"/>
                    </a:lnTo>
                    <a:lnTo>
                      <a:pt x="266" y="25"/>
                    </a:lnTo>
                    <a:lnTo>
                      <a:pt x="268" y="21"/>
                    </a:lnTo>
                    <a:lnTo>
                      <a:pt x="270" y="17"/>
                    </a:lnTo>
                    <a:lnTo>
                      <a:pt x="273" y="14"/>
                    </a:lnTo>
                    <a:lnTo>
                      <a:pt x="276" y="12"/>
                    </a:lnTo>
                    <a:lnTo>
                      <a:pt x="281" y="10"/>
                    </a:lnTo>
                    <a:lnTo>
                      <a:pt x="285" y="9"/>
                    </a:lnTo>
                    <a:lnTo>
                      <a:pt x="289" y="9"/>
                    </a:lnTo>
                    <a:lnTo>
                      <a:pt x="289" y="9"/>
                    </a:lnTo>
                    <a:lnTo>
                      <a:pt x="293" y="9"/>
                    </a:lnTo>
                    <a:lnTo>
                      <a:pt x="297" y="10"/>
                    </a:lnTo>
                    <a:lnTo>
                      <a:pt x="301" y="12"/>
                    </a:lnTo>
                    <a:lnTo>
                      <a:pt x="304" y="14"/>
                    </a:lnTo>
                    <a:lnTo>
                      <a:pt x="307" y="17"/>
                    </a:lnTo>
                    <a:lnTo>
                      <a:pt x="309" y="21"/>
                    </a:lnTo>
                    <a:lnTo>
                      <a:pt x="310" y="25"/>
                    </a:lnTo>
                    <a:lnTo>
                      <a:pt x="311" y="31"/>
                    </a:lnTo>
                    <a:lnTo>
                      <a:pt x="311" y="102"/>
                    </a:lnTo>
                    <a:lnTo>
                      <a:pt x="311" y="102"/>
                    </a:lnTo>
                    <a:lnTo>
                      <a:pt x="310" y="107"/>
                    </a:lnTo>
                    <a:lnTo>
                      <a:pt x="309" y="111"/>
                    </a:lnTo>
                    <a:lnTo>
                      <a:pt x="307" y="115"/>
                    </a:lnTo>
                    <a:lnTo>
                      <a:pt x="304" y="118"/>
                    </a:lnTo>
                    <a:lnTo>
                      <a:pt x="304" y="118"/>
                    </a:lnTo>
                    <a:lnTo>
                      <a:pt x="301" y="120"/>
                    </a:lnTo>
                    <a:lnTo>
                      <a:pt x="297" y="123"/>
                    </a:lnTo>
                    <a:lnTo>
                      <a:pt x="293" y="124"/>
                    </a:lnTo>
                    <a:lnTo>
                      <a:pt x="289" y="124"/>
                    </a:lnTo>
                    <a:lnTo>
                      <a:pt x="287" y="124"/>
                    </a:lnTo>
                    <a:lnTo>
                      <a:pt x="286" y="124"/>
                    </a:lnTo>
                    <a:lnTo>
                      <a:pt x="286" y="124"/>
                    </a:lnTo>
                    <a:lnTo>
                      <a:pt x="279" y="125"/>
                    </a:lnTo>
                    <a:lnTo>
                      <a:pt x="279" y="12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91" name="Freeform 637"/>
              <p:cNvSpPr/>
              <p:nvPr/>
            </p:nvSpPr>
            <p:spPr bwMode="auto">
              <a:xfrm>
                <a:off x="2301876" y="4237038"/>
                <a:ext cx="617538" cy="522288"/>
              </a:xfrm>
              <a:custGeom>
                <a:avLst/>
                <a:gdLst/>
                <a:ahLst/>
                <a:cxnLst>
                  <a:cxn ang="0">
                    <a:pos x="858" y="985"/>
                  </a:cxn>
                  <a:cxn ang="0">
                    <a:pos x="837" y="972"/>
                  </a:cxn>
                  <a:cxn ang="0">
                    <a:pos x="819" y="928"/>
                  </a:cxn>
                  <a:cxn ang="0">
                    <a:pos x="822" y="871"/>
                  </a:cxn>
                  <a:cxn ang="0">
                    <a:pos x="843" y="860"/>
                  </a:cxn>
                  <a:cxn ang="0">
                    <a:pos x="865" y="876"/>
                  </a:cxn>
                  <a:cxn ang="0">
                    <a:pos x="865" y="924"/>
                  </a:cxn>
                  <a:cxn ang="0">
                    <a:pos x="945" y="941"/>
                  </a:cxn>
                  <a:cxn ang="0">
                    <a:pos x="1009" y="939"/>
                  </a:cxn>
                  <a:cxn ang="0">
                    <a:pos x="1096" y="911"/>
                  </a:cxn>
                  <a:cxn ang="0">
                    <a:pos x="1120" y="867"/>
                  </a:cxn>
                  <a:cxn ang="0">
                    <a:pos x="1118" y="778"/>
                  </a:cxn>
                  <a:cxn ang="0">
                    <a:pos x="1104" y="357"/>
                  </a:cxn>
                  <a:cxn ang="0">
                    <a:pos x="1104" y="237"/>
                  </a:cxn>
                  <a:cxn ang="0">
                    <a:pos x="1088" y="145"/>
                  </a:cxn>
                  <a:cxn ang="0">
                    <a:pos x="1042" y="89"/>
                  </a:cxn>
                  <a:cxn ang="0">
                    <a:pos x="983" y="64"/>
                  </a:cxn>
                  <a:cxn ang="0">
                    <a:pos x="887" y="64"/>
                  </a:cxn>
                  <a:cxn ang="0">
                    <a:pos x="564" y="60"/>
                  </a:cxn>
                  <a:cxn ang="0">
                    <a:pos x="180" y="51"/>
                  </a:cxn>
                  <a:cxn ang="0">
                    <a:pos x="121" y="55"/>
                  </a:cxn>
                  <a:cxn ang="0">
                    <a:pos x="64" y="78"/>
                  </a:cxn>
                  <a:cxn ang="0">
                    <a:pos x="44" y="141"/>
                  </a:cxn>
                  <a:cxn ang="0">
                    <a:pos x="48" y="368"/>
                  </a:cxn>
                  <a:cxn ang="0">
                    <a:pos x="53" y="604"/>
                  </a:cxn>
                  <a:cxn ang="0">
                    <a:pos x="58" y="785"/>
                  </a:cxn>
                  <a:cxn ang="0">
                    <a:pos x="81" y="878"/>
                  </a:cxn>
                  <a:cxn ang="0">
                    <a:pos x="124" y="928"/>
                  </a:cxn>
                  <a:cxn ang="0">
                    <a:pos x="175" y="941"/>
                  </a:cxn>
                  <a:cxn ang="0">
                    <a:pos x="271" y="931"/>
                  </a:cxn>
                  <a:cxn ang="0">
                    <a:pos x="267" y="885"/>
                  </a:cxn>
                  <a:cxn ang="0">
                    <a:pos x="271" y="857"/>
                  </a:cxn>
                  <a:cxn ang="0">
                    <a:pos x="296" y="851"/>
                  </a:cxn>
                  <a:cxn ang="0">
                    <a:pos x="311" y="872"/>
                  </a:cxn>
                  <a:cxn ang="0">
                    <a:pos x="315" y="947"/>
                  </a:cxn>
                  <a:cxn ang="0">
                    <a:pos x="305" y="975"/>
                  </a:cxn>
                  <a:cxn ang="0">
                    <a:pos x="285" y="979"/>
                  </a:cxn>
                  <a:cxn ang="0">
                    <a:pos x="212" y="982"/>
                  </a:cxn>
                  <a:cxn ang="0">
                    <a:pos x="105" y="970"/>
                  </a:cxn>
                  <a:cxn ang="0">
                    <a:pos x="49" y="920"/>
                  </a:cxn>
                  <a:cxn ang="0">
                    <a:pos x="20" y="814"/>
                  </a:cxn>
                  <a:cxn ang="0">
                    <a:pos x="6" y="640"/>
                  </a:cxn>
                  <a:cxn ang="0">
                    <a:pos x="3" y="231"/>
                  </a:cxn>
                  <a:cxn ang="0">
                    <a:pos x="13" y="70"/>
                  </a:cxn>
                  <a:cxn ang="0">
                    <a:pos x="50" y="29"/>
                  </a:cxn>
                  <a:cxn ang="0">
                    <a:pos x="113" y="10"/>
                  </a:cxn>
                  <a:cxn ang="0">
                    <a:pos x="161" y="6"/>
                  </a:cxn>
                  <a:cxn ang="0">
                    <a:pos x="182" y="3"/>
                  </a:cxn>
                  <a:cxn ang="0">
                    <a:pos x="205" y="3"/>
                  </a:cxn>
                  <a:cxn ang="0">
                    <a:pos x="407" y="16"/>
                  </a:cxn>
                  <a:cxn ang="0">
                    <a:pos x="799" y="15"/>
                  </a:cxn>
                  <a:cxn ang="0">
                    <a:pos x="934" y="18"/>
                  </a:cxn>
                  <a:cxn ang="0">
                    <a:pos x="1005" y="21"/>
                  </a:cxn>
                  <a:cxn ang="0">
                    <a:pos x="1073" y="55"/>
                  </a:cxn>
                  <a:cxn ang="0">
                    <a:pos x="1126" y="118"/>
                  </a:cxn>
                  <a:cxn ang="0">
                    <a:pos x="1150" y="250"/>
                  </a:cxn>
                  <a:cxn ang="0">
                    <a:pos x="1151" y="482"/>
                  </a:cxn>
                  <a:cxn ang="0">
                    <a:pos x="1157" y="731"/>
                  </a:cxn>
                  <a:cxn ang="0">
                    <a:pos x="1165" y="868"/>
                  </a:cxn>
                  <a:cxn ang="0">
                    <a:pos x="1141" y="930"/>
                  </a:cxn>
                  <a:cxn ang="0">
                    <a:pos x="1077" y="970"/>
                  </a:cxn>
                  <a:cxn ang="0">
                    <a:pos x="1018" y="988"/>
                  </a:cxn>
                </a:cxnLst>
                <a:rect l="0" t="0" r="r" b="b"/>
                <a:pathLst>
                  <a:path w="1167" h="989">
                    <a:moveTo>
                      <a:pt x="1009" y="989"/>
                    </a:moveTo>
                    <a:lnTo>
                      <a:pt x="1009" y="989"/>
                    </a:lnTo>
                    <a:lnTo>
                      <a:pt x="944" y="987"/>
                    </a:lnTo>
                    <a:lnTo>
                      <a:pt x="944" y="987"/>
                    </a:lnTo>
                    <a:lnTo>
                      <a:pt x="901" y="985"/>
                    </a:lnTo>
                    <a:lnTo>
                      <a:pt x="858" y="985"/>
                    </a:lnTo>
                    <a:lnTo>
                      <a:pt x="858" y="985"/>
                    </a:lnTo>
                    <a:lnTo>
                      <a:pt x="850" y="984"/>
                    </a:lnTo>
                    <a:lnTo>
                      <a:pt x="845" y="982"/>
                    </a:lnTo>
                    <a:lnTo>
                      <a:pt x="841" y="978"/>
                    </a:lnTo>
                    <a:lnTo>
                      <a:pt x="839" y="974"/>
                    </a:lnTo>
                    <a:lnTo>
                      <a:pt x="838" y="973"/>
                    </a:lnTo>
                    <a:lnTo>
                      <a:pt x="837" y="972"/>
                    </a:lnTo>
                    <a:lnTo>
                      <a:pt x="837" y="972"/>
                    </a:lnTo>
                    <a:lnTo>
                      <a:pt x="832" y="969"/>
                    </a:lnTo>
                    <a:lnTo>
                      <a:pt x="832" y="969"/>
                    </a:lnTo>
                    <a:lnTo>
                      <a:pt x="828" y="962"/>
                    </a:lnTo>
                    <a:lnTo>
                      <a:pt x="824" y="954"/>
                    </a:lnTo>
                    <a:lnTo>
                      <a:pt x="821" y="945"/>
                    </a:lnTo>
                    <a:lnTo>
                      <a:pt x="819" y="937"/>
                    </a:lnTo>
                    <a:lnTo>
                      <a:pt x="819" y="928"/>
                    </a:lnTo>
                    <a:lnTo>
                      <a:pt x="819" y="920"/>
                    </a:lnTo>
                    <a:lnTo>
                      <a:pt x="819" y="901"/>
                    </a:lnTo>
                    <a:lnTo>
                      <a:pt x="819" y="901"/>
                    </a:lnTo>
                    <a:lnTo>
                      <a:pt x="820" y="881"/>
                    </a:lnTo>
                    <a:lnTo>
                      <a:pt x="820" y="881"/>
                    </a:lnTo>
                    <a:lnTo>
                      <a:pt x="820" y="876"/>
                    </a:lnTo>
                    <a:lnTo>
                      <a:pt x="822" y="871"/>
                    </a:lnTo>
                    <a:lnTo>
                      <a:pt x="825" y="868"/>
                    </a:lnTo>
                    <a:lnTo>
                      <a:pt x="828" y="865"/>
                    </a:lnTo>
                    <a:lnTo>
                      <a:pt x="831" y="862"/>
                    </a:lnTo>
                    <a:lnTo>
                      <a:pt x="835" y="861"/>
                    </a:lnTo>
                    <a:lnTo>
                      <a:pt x="839" y="860"/>
                    </a:lnTo>
                    <a:lnTo>
                      <a:pt x="843" y="860"/>
                    </a:lnTo>
                    <a:lnTo>
                      <a:pt x="843" y="860"/>
                    </a:lnTo>
                    <a:lnTo>
                      <a:pt x="847" y="860"/>
                    </a:lnTo>
                    <a:lnTo>
                      <a:pt x="851" y="861"/>
                    </a:lnTo>
                    <a:lnTo>
                      <a:pt x="856" y="862"/>
                    </a:lnTo>
                    <a:lnTo>
                      <a:pt x="859" y="865"/>
                    </a:lnTo>
                    <a:lnTo>
                      <a:pt x="862" y="868"/>
                    </a:lnTo>
                    <a:lnTo>
                      <a:pt x="864" y="871"/>
                    </a:lnTo>
                    <a:lnTo>
                      <a:pt x="865" y="876"/>
                    </a:lnTo>
                    <a:lnTo>
                      <a:pt x="866" y="881"/>
                    </a:lnTo>
                    <a:lnTo>
                      <a:pt x="866" y="882"/>
                    </a:lnTo>
                    <a:lnTo>
                      <a:pt x="866" y="882"/>
                    </a:lnTo>
                    <a:lnTo>
                      <a:pt x="865" y="912"/>
                    </a:lnTo>
                    <a:lnTo>
                      <a:pt x="865" y="915"/>
                    </a:lnTo>
                    <a:lnTo>
                      <a:pt x="865" y="915"/>
                    </a:lnTo>
                    <a:lnTo>
                      <a:pt x="865" y="924"/>
                    </a:lnTo>
                    <a:lnTo>
                      <a:pt x="865" y="932"/>
                    </a:lnTo>
                    <a:lnTo>
                      <a:pt x="865" y="938"/>
                    </a:lnTo>
                    <a:lnTo>
                      <a:pt x="870" y="939"/>
                    </a:lnTo>
                    <a:lnTo>
                      <a:pt x="870" y="939"/>
                    </a:lnTo>
                    <a:lnTo>
                      <a:pt x="908" y="940"/>
                    </a:lnTo>
                    <a:lnTo>
                      <a:pt x="945" y="941"/>
                    </a:lnTo>
                    <a:lnTo>
                      <a:pt x="945" y="941"/>
                    </a:lnTo>
                    <a:lnTo>
                      <a:pt x="996" y="943"/>
                    </a:lnTo>
                    <a:lnTo>
                      <a:pt x="998" y="943"/>
                    </a:lnTo>
                    <a:lnTo>
                      <a:pt x="999" y="942"/>
                    </a:lnTo>
                    <a:lnTo>
                      <a:pt x="999" y="942"/>
                    </a:lnTo>
                    <a:lnTo>
                      <a:pt x="1004" y="940"/>
                    </a:lnTo>
                    <a:lnTo>
                      <a:pt x="1009" y="939"/>
                    </a:lnTo>
                    <a:lnTo>
                      <a:pt x="1009" y="939"/>
                    </a:lnTo>
                    <a:lnTo>
                      <a:pt x="1035" y="935"/>
                    </a:lnTo>
                    <a:lnTo>
                      <a:pt x="1049" y="933"/>
                    </a:lnTo>
                    <a:lnTo>
                      <a:pt x="1064" y="929"/>
                    </a:lnTo>
                    <a:lnTo>
                      <a:pt x="1078" y="923"/>
                    </a:lnTo>
                    <a:lnTo>
                      <a:pt x="1085" y="920"/>
                    </a:lnTo>
                    <a:lnTo>
                      <a:pt x="1091" y="916"/>
                    </a:lnTo>
                    <a:lnTo>
                      <a:pt x="1096" y="911"/>
                    </a:lnTo>
                    <a:lnTo>
                      <a:pt x="1102" y="906"/>
                    </a:lnTo>
                    <a:lnTo>
                      <a:pt x="1107" y="900"/>
                    </a:lnTo>
                    <a:lnTo>
                      <a:pt x="1111" y="894"/>
                    </a:lnTo>
                    <a:lnTo>
                      <a:pt x="1111" y="894"/>
                    </a:lnTo>
                    <a:lnTo>
                      <a:pt x="1115" y="885"/>
                    </a:lnTo>
                    <a:lnTo>
                      <a:pt x="1118" y="876"/>
                    </a:lnTo>
                    <a:lnTo>
                      <a:pt x="1120" y="867"/>
                    </a:lnTo>
                    <a:lnTo>
                      <a:pt x="1121" y="858"/>
                    </a:lnTo>
                    <a:lnTo>
                      <a:pt x="1121" y="839"/>
                    </a:lnTo>
                    <a:lnTo>
                      <a:pt x="1120" y="821"/>
                    </a:lnTo>
                    <a:lnTo>
                      <a:pt x="1120" y="821"/>
                    </a:lnTo>
                    <a:lnTo>
                      <a:pt x="1119" y="802"/>
                    </a:lnTo>
                    <a:lnTo>
                      <a:pt x="1119" y="802"/>
                    </a:lnTo>
                    <a:lnTo>
                      <a:pt x="1118" y="778"/>
                    </a:lnTo>
                    <a:lnTo>
                      <a:pt x="1117" y="754"/>
                    </a:lnTo>
                    <a:lnTo>
                      <a:pt x="1112" y="708"/>
                    </a:lnTo>
                    <a:lnTo>
                      <a:pt x="1112" y="708"/>
                    </a:lnTo>
                    <a:lnTo>
                      <a:pt x="1107" y="655"/>
                    </a:lnTo>
                    <a:lnTo>
                      <a:pt x="1106" y="628"/>
                    </a:lnTo>
                    <a:lnTo>
                      <a:pt x="1104" y="602"/>
                    </a:lnTo>
                    <a:lnTo>
                      <a:pt x="1104" y="357"/>
                    </a:lnTo>
                    <a:lnTo>
                      <a:pt x="1104" y="357"/>
                    </a:lnTo>
                    <a:lnTo>
                      <a:pt x="1106" y="318"/>
                    </a:lnTo>
                    <a:lnTo>
                      <a:pt x="1106" y="318"/>
                    </a:lnTo>
                    <a:lnTo>
                      <a:pt x="1107" y="295"/>
                    </a:lnTo>
                    <a:lnTo>
                      <a:pt x="1107" y="272"/>
                    </a:lnTo>
                    <a:lnTo>
                      <a:pt x="1106" y="248"/>
                    </a:lnTo>
                    <a:lnTo>
                      <a:pt x="1104" y="237"/>
                    </a:lnTo>
                    <a:lnTo>
                      <a:pt x="1102" y="224"/>
                    </a:lnTo>
                    <a:lnTo>
                      <a:pt x="1102" y="224"/>
                    </a:lnTo>
                    <a:lnTo>
                      <a:pt x="1098" y="200"/>
                    </a:lnTo>
                    <a:lnTo>
                      <a:pt x="1098" y="200"/>
                    </a:lnTo>
                    <a:lnTo>
                      <a:pt x="1095" y="177"/>
                    </a:lnTo>
                    <a:lnTo>
                      <a:pt x="1091" y="155"/>
                    </a:lnTo>
                    <a:lnTo>
                      <a:pt x="1088" y="145"/>
                    </a:lnTo>
                    <a:lnTo>
                      <a:pt x="1084" y="136"/>
                    </a:lnTo>
                    <a:lnTo>
                      <a:pt x="1079" y="126"/>
                    </a:lnTo>
                    <a:lnTo>
                      <a:pt x="1073" y="120"/>
                    </a:lnTo>
                    <a:lnTo>
                      <a:pt x="1068" y="115"/>
                    </a:lnTo>
                    <a:lnTo>
                      <a:pt x="1068" y="115"/>
                    </a:lnTo>
                    <a:lnTo>
                      <a:pt x="1052" y="98"/>
                    </a:lnTo>
                    <a:lnTo>
                      <a:pt x="1042" y="89"/>
                    </a:lnTo>
                    <a:lnTo>
                      <a:pt x="1032" y="82"/>
                    </a:lnTo>
                    <a:lnTo>
                      <a:pt x="1022" y="75"/>
                    </a:lnTo>
                    <a:lnTo>
                      <a:pt x="1010" y="70"/>
                    </a:lnTo>
                    <a:lnTo>
                      <a:pt x="999" y="65"/>
                    </a:lnTo>
                    <a:lnTo>
                      <a:pt x="993" y="64"/>
                    </a:lnTo>
                    <a:lnTo>
                      <a:pt x="987" y="64"/>
                    </a:lnTo>
                    <a:lnTo>
                      <a:pt x="983" y="64"/>
                    </a:lnTo>
                    <a:lnTo>
                      <a:pt x="983" y="64"/>
                    </a:lnTo>
                    <a:lnTo>
                      <a:pt x="947" y="64"/>
                    </a:lnTo>
                    <a:lnTo>
                      <a:pt x="947" y="64"/>
                    </a:lnTo>
                    <a:lnTo>
                      <a:pt x="913" y="65"/>
                    </a:lnTo>
                    <a:lnTo>
                      <a:pt x="913" y="65"/>
                    </a:lnTo>
                    <a:lnTo>
                      <a:pt x="887" y="64"/>
                    </a:lnTo>
                    <a:lnTo>
                      <a:pt x="887" y="64"/>
                    </a:lnTo>
                    <a:lnTo>
                      <a:pt x="838" y="62"/>
                    </a:lnTo>
                    <a:lnTo>
                      <a:pt x="790" y="60"/>
                    </a:lnTo>
                    <a:lnTo>
                      <a:pt x="692" y="60"/>
                    </a:lnTo>
                    <a:lnTo>
                      <a:pt x="660" y="60"/>
                    </a:lnTo>
                    <a:lnTo>
                      <a:pt x="660" y="60"/>
                    </a:lnTo>
                    <a:lnTo>
                      <a:pt x="564" y="60"/>
                    </a:lnTo>
                    <a:lnTo>
                      <a:pt x="564" y="60"/>
                    </a:lnTo>
                    <a:lnTo>
                      <a:pt x="469" y="60"/>
                    </a:lnTo>
                    <a:lnTo>
                      <a:pt x="469" y="60"/>
                    </a:lnTo>
                    <a:lnTo>
                      <a:pt x="402" y="60"/>
                    </a:lnTo>
                    <a:lnTo>
                      <a:pt x="330" y="59"/>
                    </a:lnTo>
                    <a:lnTo>
                      <a:pt x="255" y="56"/>
                    </a:lnTo>
                    <a:lnTo>
                      <a:pt x="217" y="54"/>
                    </a:lnTo>
                    <a:lnTo>
                      <a:pt x="180" y="51"/>
                    </a:lnTo>
                    <a:lnTo>
                      <a:pt x="179" y="51"/>
                    </a:lnTo>
                    <a:lnTo>
                      <a:pt x="178" y="51"/>
                    </a:lnTo>
                    <a:lnTo>
                      <a:pt x="178" y="51"/>
                    </a:lnTo>
                    <a:lnTo>
                      <a:pt x="162" y="53"/>
                    </a:lnTo>
                    <a:lnTo>
                      <a:pt x="146" y="54"/>
                    </a:lnTo>
                    <a:lnTo>
                      <a:pt x="146" y="54"/>
                    </a:lnTo>
                    <a:lnTo>
                      <a:pt x="121" y="55"/>
                    </a:lnTo>
                    <a:lnTo>
                      <a:pt x="110" y="57"/>
                    </a:lnTo>
                    <a:lnTo>
                      <a:pt x="97" y="59"/>
                    </a:lnTo>
                    <a:lnTo>
                      <a:pt x="97" y="59"/>
                    </a:lnTo>
                    <a:lnTo>
                      <a:pt x="87" y="63"/>
                    </a:lnTo>
                    <a:lnTo>
                      <a:pt x="79" y="67"/>
                    </a:lnTo>
                    <a:lnTo>
                      <a:pt x="72" y="73"/>
                    </a:lnTo>
                    <a:lnTo>
                      <a:pt x="64" y="78"/>
                    </a:lnTo>
                    <a:lnTo>
                      <a:pt x="59" y="84"/>
                    </a:lnTo>
                    <a:lnTo>
                      <a:pt x="55" y="91"/>
                    </a:lnTo>
                    <a:lnTo>
                      <a:pt x="52" y="98"/>
                    </a:lnTo>
                    <a:lnTo>
                      <a:pt x="49" y="107"/>
                    </a:lnTo>
                    <a:lnTo>
                      <a:pt x="47" y="115"/>
                    </a:lnTo>
                    <a:lnTo>
                      <a:pt x="46" y="123"/>
                    </a:lnTo>
                    <a:lnTo>
                      <a:pt x="44" y="141"/>
                    </a:lnTo>
                    <a:lnTo>
                      <a:pt x="44" y="158"/>
                    </a:lnTo>
                    <a:lnTo>
                      <a:pt x="45" y="176"/>
                    </a:lnTo>
                    <a:lnTo>
                      <a:pt x="45" y="176"/>
                    </a:lnTo>
                    <a:lnTo>
                      <a:pt x="46" y="203"/>
                    </a:lnTo>
                    <a:lnTo>
                      <a:pt x="46" y="203"/>
                    </a:lnTo>
                    <a:lnTo>
                      <a:pt x="47" y="285"/>
                    </a:lnTo>
                    <a:lnTo>
                      <a:pt x="48" y="368"/>
                    </a:lnTo>
                    <a:lnTo>
                      <a:pt x="48" y="368"/>
                    </a:lnTo>
                    <a:lnTo>
                      <a:pt x="50" y="451"/>
                    </a:lnTo>
                    <a:lnTo>
                      <a:pt x="50" y="533"/>
                    </a:lnTo>
                    <a:lnTo>
                      <a:pt x="50" y="533"/>
                    </a:lnTo>
                    <a:lnTo>
                      <a:pt x="51" y="568"/>
                    </a:lnTo>
                    <a:lnTo>
                      <a:pt x="53" y="604"/>
                    </a:lnTo>
                    <a:lnTo>
                      <a:pt x="53" y="604"/>
                    </a:lnTo>
                    <a:lnTo>
                      <a:pt x="54" y="638"/>
                    </a:lnTo>
                    <a:lnTo>
                      <a:pt x="55" y="673"/>
                    </a:lnTo>
                    <a:lnTo>
                      <a:pt x="55" y="677"/>
                    </a:lnTo>
                    <a:lnTo>
                      <a:pt x="55" y="677"/>
                    </a:lnTo>
                    <a:lnTo>
                      <a:pt x="55" y="719"/>
                    </a:lnTo>
                    <a:lnTo>
                      <a:pt x="57" y="764"/>
                    </a:lnTo>
                    <a:lnTo>
                      <a:pt x="58" y="785"/>
                    </a:lnTo>
                    <a:lnTo>
                      <a:pt x="61" y="806"/>
                    </a:lnTo>
                    <a:lnTo>
                      <a:pt x="65" y="827"/>
                    </a:lnTo>
                    <a:lnTo>
                      <a:pt x="69" y="847"/>
                    </a:lnTo>
                    <a:lnTo>
                      <a:pt x="69" y="847"/>
                    </a:lnTo>
                    <a:lnTo>
                      <a:pt x="73" y="859"/>
                    </a:lnTo>
                    <a:lnTo>
                      <a:pt x="77" y="869"/>
                    </a:lnTo>
                    <a:lnTo>
                      <a:pt x="81" y="878"/>
                    </a:lnTo>
                    <a:lnTo>
                      <a:pt x="86" y="888"/>
                    </a:lnTo>
                    <a:lnTo>
                      <a:pt x="91" y="896"/>
                    </a:lnTo>
                    <a:lnTo>
                      <a:pt x="97" y="903"/>
                    </a:lnTo>
                    <a:lnTo>
                      <a:pt x="104" y="910"/>
                    </a:lnTo>
                    <a:lnTo>
                      <a:pt x="110" y="917"/>
                    </a:lnTo>
                    <a:lnTo>
                      <a:pt x="117" y="923"/>
                    </a:lnTo>
                    <a:lnTo>
                      <a:pt x="124" y="928"/>
                    </a:lnTo>
                    <a:lnTo>
                      <a:pt x="131" y="932"/>
                    </a:lnTo>
                    <a:lnTo>
                      <a:pt x="140" y="935"/>
                    </a:lnTo>
                    <a:lnTo>
                      <a:pt x="148" y="938"/>
                    </a:lnTo>
                    <a:lnTo>
                      <a:pt x="157" y="940"/>
                    </a:lnTo>
                    <a:lnTo>
                      <a:pt x="166" y="941"/>
                    </a:lnTo>
                    <a:lnTo>
                      <a:pt x="175" y="941"/>
                    </a:lnTo>
                    <a:lnTo>
                      <a:pt x="175" y="941"/>
                    </a:lnTo>
                    <a:lnTo>
                      <a:pt x="191" y="940"/>
                    </a:lnTo>
                    <a:lnTo>
                      <a:pt x="191" y="940"/>
                    </a:lnTo>
                    <a:lnTo>
                      <a:pt x="229" y="936"/>
                    </a:lnTo>
                    <a:lnTo>
                      <a:pt x="264" y="934"/>
                    </a:lnTo>
                    <a:lnTo>
                      <a:pt x="265" y="934"/>
                    </a:lnTo>
                    <a:lnTo>
                      <a:pt x="266" y="934"/>
                    </a:lnTo>
                    <a:lnTo>
                      <a:pt x="271" y="931"/>
                    </a:lnTo>
                    <a:lnTo>
                      <a:pt x="271" y="928"/>
                    </a:lnTo>
                    <a:lnTo>
                      <a:pt x="271" y="928"/>
                    </a:lnTo>
                    <a:lnTo>
                      <a:pt x="270" y="918"/>
                    </a:lnTo>
                    <a:lnTo>
                      <a:pt x="270" y="918"/>
                    </a:lnTo>
                    <a:lnTo>
                      <a:pt x="268" y="898"/>
                    </a:lnTo>
                    <a:lnTo>
                      <a:pt x="268" y="898"/>
                    </a:lnTo>
                    <a:lnTo>
                      <a:pt x="267" y="885"/>
                    </a:lnTo>
                    <a:lnTo>
                      <a:pt x="266" y="871"/>
                    </a:lnTo>
                    <a:lnTo>
                      <a:pt x="266" y="871"/>
                    </a:lnTo>
                    <a:lnTo>
                      <a:pt x="266" y="867"/>
                    </a:lnTo>
                    <a:lnTo>
                      <a:pt x="267" y="863"/>
                    </a:lnTo>
                    <a:lnTo>
                      <a:pt x="269" y="860"/>
                    </a:lnTo>
                    <a:lnTo>
                      <a:pt x="271" y="857"/>
                    </a:lnTo>
                    <a:lnTo>
                      <a:pt x="271" y="857"/>
                    </a:lnTo>
                    <a:lnTo>
                      <a:pt x="274" y="854"/>
                    </a:lnTo>
                    <a:lnTo>
                      <a:pt x="278" y="851"/>
                    </a:lnTo>
                    <a:lnTo>
                      <a:pt x="282" y="850"/>
                    </a:lnTo>
                    <a:lnTo>
                      <a:pt x="287" y="849"/>
                    </a:lnTo>
                    <a:lnTo>
                      <a:pt x="287" y="849"/>
                    </a:lnTo>
                    <a:lnTo>
                      <a:pt x="292" y="850"/>
                    </a:lnTo>
                    <a:lnTo>
                      <a:pt x="296" y="851"/>
                    </a:lnTo>
                    <a:lnTo>
                      <a:pt x="300" y="853"/>
                    </a:lnTo>
                    <a:lnTo>
                      <a:pt x="303" y="856"/>
                    </a:lnTo>
                    <a:lnTo>
                      <a:pt x="306" y="858"/>
                    </a:lnTo>
                    <a:lnTo>
                      <a:pt x="309" y="862"/>
                    </a:lnTo>
                    <a:lnTo>
                      <a:pt x="310" y="867"/>
                    </a:lnTo>
                    <a:lnTo>
                      <a:pt x="311" y="872"/>
                    </a:lnTo>
                    <a:lnTo>
                      <a:pt x="311" y="872"/>
                    </a:lnTo>
                    <a:lnTo>
                      <a:pt x="312" y="884"/>
                    </a:lnTo>
                    <a:lnTo>
                      <a:pt x="313" y="896"/>
                    </a:lnTo>
                    <a:lnTo>
                      <a:pt x="313" y="896"/>
                    </a:lnTo>
                    <a:lnTo>
                      <a:pt x="315" y="906"/>
                    </a:lnTo>
                    <a:lnTo>
                      <a:pt x="315" y="918"/>
                    </a:lnTo>
                    <a:lnTo>
                      <a:pt x="315" y="918"/>
                    </a:lnTo>
                    <a:lnTo>
                      <a:pt x="315" y="947"/>
                    </a:lnTo>
                    <a:lnTo>
                      <a:pt x="315" y="957"/>
                    </a:lnTo>
                    <a:lnTo>
                      <a:pt x="315" y="957"/>
                    </a:lnTo>
                    <a:lnTo>
                      <a:pt x="315" y="962"/>
                    </a:lnTo>
                    <a:lnTo>
                      <a:pt x="314" y="967"/>
                    </a:lnTo>
                    <a:lnTo>
                      <a:pt x="311" y="970"/>
                    </a:lnTo>
                    <a:lnTo>
                      <a:pt x="309" y="973"/>
                    </a:lnTo>
                    <a:lnTo>
                      <a:pt x="305" y="975"/>
                    </a:lnTo>
                    <a:lnTo>
                      <a:pt x="302" y="978"/>
                    </a:lnTo>
                    <a:lnTo>
                      <a:pt x="298" y="979"/>
                    </a:lnTo>
                    <a:lnTo>
                      <a:pt x="293" y="979"/>
                    </a:lnTo>
                    <a:lnTo>
                      <a:pt x="293" y="979"/>
                    </a:lnTo>
                    <a:lnTo>
                      <a:pt x="288" y="979"/>
                    </a:lnTo>
                    <a:lnTo>
                      <a:pt x="286" y="979"/>
                    </a:lnTo>
                    <a:lnTo>
                      <a:pt x="285" y="979"/>
                    </a:lnTo>
                    <a:lnTo>
                      <a:pt x="285" y="979"/>
                    </a:lnTo>
                    <a:lnTo>
                      <a:pt x="279" y="980"/>
                    </a:lnTo>
                    <a:lnTo>
                      <a:pt x="279" y="980"/>
                    </a:lnTo>
                    <a:lnTo>
                      <a:pt x="257" y="981"/>
                    </a:lnTo>
                    <a:lnTo>
                      <a:pt x="236" y="981"/>
                    </a:lnTo>
                    <a:lnTo>
                      <a:pt x="236" y="981"/>
                    </a:lnTo>
                    <a:lnTo>
                      <a:pt x="212" y="982"/>
                    </a:lnTo>
                    <a:lnTo>
                      <a:pt x="188" y="983"/>
                    </a:lnTo>
                    <a:lnTo>
                      <a:pt x="188" y="983"/>
                    </a:lnTo>
                    <a:lnTo>
                      <a:pt x="167" y="982"/>
                    </a:lnTo>
                    <a:lnTo>
                      <a:pt x="146" y="981"/>
                    </a:lnTo>
                    <a:lnTo>
                      <a:pt x="125" y="976"/>
                    </a:lnTo>
                    <a:lnTo>
                      <a:pt x="115" y="973"/>
                    </a:lnTo>
                    <a:lnTo>
                      <a:pt x="105" y="970"/>
                    </a:lnTo>
                    <a:lnTo>
                      <a:pt x="95" y="965"/>
                    </a:lnTo>
                    <a:lnTo>
                      <a:pt x="86" y="960"/>
                    </a:lnTo>
                    <a:lnTo>
                      <a:pt x="78" y="955"/>
                    </a:lnTo>
                    <a:lnTo>
                      <a:pt x="69" y="948"/>
                    </a:lnTo>
                    <a:lnTo>
                      <a:pt x="62" y="939"/>
                    </a:lnTo>
                    <a:lnTo>
                      <a:pt x="55" y="930"/>
                    </a:lnTo>
                    <a:lnTo>
                      <a:pt x="49" y="920"/>
                    </a:lnTo>
                    <a:lnTo>
                      <a:pt x="44" y="908"/>
                    </a:lnTo>
                    <a:lnTo>
                      <a:pt x="44" y="908"/>
                    </a:lnTo>
                    <a:lnTo>
                      <a:pt x="36" y="889"/>
                    </a:lnTo>
                    <a:lnTo>
                      <a:pt x="30" y="870"/>
                    </a:lnTo>
                    <a:lnTo>
                      <a:pt x="26" y="851"/>
                    </a:lnTo>
                    <a:lnTo>
                      <a:pt x="23" y="833"/>
                    </a:lnTo>
                    <a:lnTo>
                      <a:pt x="20" y="814"/>
                    </a:lnTo>
                    <a:lnTo>
                      <a:pt x="18" y="795"/>
                    </a:lnTo>
                    <a:lnTo>
                      <a:pt x="15" y="756"/>
                    </a:lnTo>
                    <a:lnTo>
                      <a:pt x="15" y="756"/>
                    </a:lnTo>
                    <a:lnTo>
                      <a:pt x="12" y="721"/>
                    </a:lnTo>
                    <a:lnTo>
                      <a:pt x="12" y="721"/>
                    </a:lnTo>
                    <a:lnTo>
                      <a:pt x="9" y="682"/>
                    </a:lnTo>
                    <a:lnTo>
                      <a:pt x="6" y="640"/>
                    </a:lnTo>
                    <a:lnTo>
                      <a:pt x="5" y="595"/>
                    </a:lnTo>
                    <a:lnTo>
                      <a:pt x="4" y="549"/>
                    </a:lnTo>
                    <a:lnTo>
                      <a:pt x="4" y="498"/>
                    </a:lnTo>
                    <a:lnTo>
                      <a:pt x="4" y="498"/>
                    </a:lnTo>
                    <a:lnTo>
                      <a:pt x="4" y="409"/>
                    </a:lnTo>
                    <a:lnTo>
                      <a:pt x="4" y="321"/>
                    </a:lnTo>
                    <a:lnTo>
                      <a:pt x="3" y="231"/>
                    </a:lnTo>
                    <a:lnTo>
                      <a:pt x="0" y="141"/>
                    </a:lnTo>
                    <a:lnTo>
                      <a:pt x="0" y="141"/>
                    </a:lnTo>
                    <a:lnTo>
                      <a:pt x="0" y="121"/>
                    </a:lnTo>
                    <a:lnTo>
                      <a:pt x="2" y="103"/>
                    </a:lnTo>
                    <a:lnTo>
                      <a:pt x="6" y="85"/>
                    </a:lnTo>
                    <a:lnTo>
                      <a:pt x="10" y="78"/>
                    </a:lnTo>
                    <a:lnTo>
                      <a:pt x="13" y="70"/>
                    </a:lnTo>
                    <a:lnTo>
                      <a:pt x="17" y="62"/>
                    </a:lnTo>
                    <a:lnTo>
                      <a:pt x="21" y="56"/>
                    </a:lnTo>
                    <a:lnTo>
                      <a:pt x="26" y="50"/>
                    </a:lnTo>
                    <a:lnTo>
                      <a:pt x="31" y="44"/>
                    </a:lnTo>
                    <a:lnTo>
                      <a:pt x="37" y="39"/>
                    </a:lnTo>
                    <a:lnTo>
                      <a:pt x="44" y="33"/>
                    </a:lnTo>
                    <a:lnTo>
                      <a:pt x="50" y="29"/>
                    </a:lnTo>
                    <a:lnTo>
                      <a:pt x="57" y="25"/>
                    </a:lnTo>
                    <a:lnTo>
                      <a:pt x="57" y="25"/>
                    </a:lnTo>
                    <a:lnTo>
                      <a:pt x="71" y="20"/>
                    </a:lnTo>
                    <a:lnTo>
                      <a:pt x="84" y="15"/>
                    </a:lnTo>
                    <a:lnTo>
                      <a:pt x="99" y="12"/>
                    </a:lnTo>
                    <a:lnTo>
                      <a:pt x="113" y="10"/>
                    </a:lnTo>
                    <a:lnTo>
                      <a:pt x="113" y="10"/>
                    </a:lnTo>
                    <a:lnTo>
                      <a:pt x="131" y="10"/>
                    </a:lnTo>
                    <a:lnTo>
                      <a:pt x="131" y="10"/>
                    </a:lnTo>
                    <a:lnTo>
                      <a:pt x="153" y="9"/>
                    </a:lnTo>
                    <a:lnTo>
                      <a:pt x="155" y="9"/>
                    </a:lnTo>
                    <a:lnTo>
                      <a:pt x="156" y="8"/>
                    </a:lnTo>
                    <a:lnTo>
                      <a:pt x="156" y="8"/>
                    </a:lnTo>
                    <a:lnTo>
                      <a:pt x="161" y="6"/>
                    </a:lnTo>
                    <a:lnTo>
                      <a:pt x="167" y="4"/>
                    </a:lnTo>
                    <a:lnTo>
                      <a:pt x="167" y="4"/>
                    </a:lnTo>
                    <a:lnTo>
                      <a:pt x="170" y="4"/>
                    </a:lnTo>
                    <a:lnTo>
                      <a:pt x="177" y="6"/>
                    </a:lnTo>
                    <a:lnTo>
                      <a:pt x="178" y="6"/>
                    </a:lnTo>
                    <a:lnTo>
                      <a:pt x="178" y="6"/>
                    </a:lnTo>
                    <a:lnTo>
                      <a:pt x="182" y="3"/>
                    </a:lnTo>
                    <a:lnTo>
                      <a:pt x="182" y="3"/>
                    </a:lnTo>
                    <a:lnTo>
                      <a:pt x="187" y="1"/>
                    </a:lnTo>
                    <a:lnTo>
                      <a:pt x="193" y="0"/>
                    </a:lnTo>
                    <a:lnTo>
                      <a:pt x="193" y="0"/>
                    </a:lnTo>
                    <a:lnTo>
                      <a:pt x="197" y="0"/>
                    </a:lnTo>
                    <a:lnTo>
                      <a:pt x="201" y="2"/>
                    </a:lnTo>
                    <a:lnTo>
                      <a:pt x="205" y="3"/>
                    </a:lnTo>
                    <a:lnTo>
                      <a:pt x="208" y="7"/>
                    </a:lnTo>
                    <a:lnTo>
                      <a:pt x="209" y="8"/>
                    </a:lnTo>
                    <a:lnTo>
                      <a:pt x="211" y="9"/>
                    </a:lnTo>
                    <a:lnTo>
                      <a:pt x="211" y="9"/>
                    </a:lnTo>
                    <a:lnTo>
                      <a:pt x="272" y="12"/>
                    </a:lnTo>
                    <a:lnTo>
                      <a:pt x="336" y="14"/>
                    </a:lnTo>
                    <a:lnTo>
                      <a:pt x="407" y="16"/>
                    </a:lnTo>
                    <a:lnTo>
                      <a:pt x="486" y="16"/>
                    </a:lnTo>
                    <a:lnTo>
                      <a:pt x="486" y="16"/>
                    </a:lnTo>
                    <a:lnTo>
                      <a:pt x="625" y="15"/>
                    </a:lnTo>
                    <a:lnTo>
                      <a:pt x="625" y="15"/>
                    </a:lnTo>
                    <a:lnTo>
                      <a:pt x="765" y="15"/>
                    </a:lnTo>
                    <a:lnTo>
                      <a:pt x="765" y="15"/>
                    </a:lnTo>
                    <a:lnTo>
                      <a:pt x="799" y="15"/>
                    </a:lnTo>
                    <a:lnTo>
                      <a:pt x="834" y="17"/>
                    </a:lnTo>
                    <a:lnTo>
                      <a:pt x="834" y="17"/>
                    </a:lnTo>
                    <a:lnTo>
                      <a:pt x="868" y="18"/>
                    </a:lnTo>
                    <a:lnTo>
                      <a:pt x="903" y="19"/>
                    </a:lnTo>
                    <a:lnTo>
                      <a:pt x="903" y="19"/>
                    </a:lnTo>
                    <a:lnTo>
                      <a:pt x="934" y="18"/>
                    </a:lnTo>
                    <a:lnTo>
                      <a:pt x="934" y="18"/>
                    </a:lnTo>
                    <a:lnTo>
                      <a:pt x="951" y="17"/>
                    </a:lnTo>
                    <a:lnTo>
                      <a:pt x="967" y="17"/>
                    </a:lnTo>
                    <a:lnTo>
                      <a:pt x="967" y="17"/>
                    </a:lnTo>
                    <a:lnTo>
                      <a:pt x="988" y="18"/>
                    </a:lnTo>
                    <a:lnTo>
                      <a:pt x="997" y="19"/>
                    </a:lnTo>
                    <a:lnTo>
                      <a:pt x="1005" y="21"/>
                    </a:lnTo>
                    <a:lnTo>
                      <a:pt x="1005" y="21"/>
                    </a:lnTo>
                    <a:lnTo>
                      <a:pt x="1015" y="23"/>
                    </a:lnTo>
                    <a:lnTo>
                      <a:pt x="1025" y="27"/>
                    </a:lnTo>
                    <a:lnTo>
                      <a:pt x="1035" y="31"/>
                    </a:lnTo>
                    <a:lnTo>
                      <a:pt x="1045" y="36"/>
                    </a:lnTo>
                    <a:lnTo>
                      <a:pt x="1055" y="43"/>
                    </a:lnTo>
                    <a:lnTo>
                      <a:pt x="1064" y="49"/>
                    </a:lnTo>
                    <a:lnTo>
                      <a:pt x="1073" y="55"/>
                    </a:lnTo>
                    <a:lnTo>
                      <a:pt x="1083" y="63"/>
                    </a:lnTo>
                    <a:lnTo>
                      <a:pt x="1092" y="71"/>
                    </a:lnTo>
                    <a:lnTo>
                      <a:pt x="1100" y="80"/>
                    </a:lnTo>
                    <a:lnTo>
                      <a:pt x="1108" y="88"/>
                    </a:lnTo>
                    <a:lnTo>
                      <a:pt x="1115" y="98"/>
                    </a:lnTo>
                    <a:lnTo>
                      <a:pt x="1121" y="108"/>
                    </a:lnTo>
                    <a:lnTo>
                      <a:pt x="1126" y="118"/>
                    </a:lnTo>
                    <a:lnTo>
                      <a:pt x="1130" y="129"/>
                    </a:lnTo>
                    <a:lnTo>
                      <a:pt x="1134" y="140"/>
                    </a:lnTo>
                    <a:lnTo>
                      <a:pt x="1134" y="140"/>
                    </a:lnTo>
                    <a:lnTo>
                      <a:pt x="1140" y="168"/>
                    </a:lnTo>
                    <a:lnTo>
                      <a:pt x="1145" y="195"/>
                    </a:lnTo>
                    <a:lnTo>
                      <a:pt x="1148" y="222"/>
                    </a:lnTo>
                    <a:lnTo>
                      <a:pt x="1150" y="250"/>
                    </a:lnTo>
                    <a:lnTo>
                      <a:pt x="1151" y="278"/>
                    </a:lnTo>
                    <a:lnTo>
                      <a:pt x="1151" y="305"/>
                    </a:lnTo>
                    <a:lnTo>
                      <a:pt x="1151" y="361"/>
                    </a:lnTo>
                    <a:lnTo>
                      <a:pt x="1151" y="361"/>
                    </a:lnTo>
                    <a:lnTo>
                      <a:pt x="1150" y="410"/>
                    </a:lnTo>
                    <a:lnTo>
                      <a:pt x="1150" y="410"/>
                    </a:lnTo>
                    <a:lnTo>
                      <a:pt x="1151" y="482"/>
                    </a:lnTo>
                    <a:lnTo>
                      <a:pt x="1153" y="553"/>
                    </a:lnTo>
                    <a:lnTo>
                      <a:pt x="1153" y="553"/>
                    </a:lnTo>
                    <a:lnTo>
                      <a:pt x="1154" y="623"/>
                    </a:lnTo>
                    <a:lnTo>
                      <a:pt x="1155" y="694"/>
                    </a:lnTo>
                    <a:lnTo>
                      <a:pt x="1155" y="694"/>
                    </a:lnTo>
                    <a:lnTo>
                      <a:pt x="1155" y="713"/>
                    </a:lnTo>
                    <a:lnTo>
                      <a:pt x="1157" y="731"/>
                    </a:lnTo>
                    <a:lnTo>
                      <a:pt x="1161" y="767"/>
                    </a:lnTo>
                    <a:lnTo>
                      <a:pt x="1161" y="767"/>
                    </a:lnTo>
                    <a:lnTo>
                      <a:pt x="1165" y="801"/>
                    </a:lnTo>
                    <a:lnTo>
                      <a:pt x="1166" y="817"/>
                    </a:lnTo>
                    <a:lnTo>
                      <a:pt x="1167" y="834"/>
                    </a:lnTo>
                    <a:lnTo>
                      <a:pt x="1167" y="851"/>
                    </a:lnTo>
                    <a:lnTo>
                      <a:pt x="1165" y="868"/>
                    </a:lnTo>
                    <a:lnTo>
                      <a:pt x="1162" y="885"/>
                    </a:lnTo>
                    <a:lnTo>
                      <a:pt x="1158" y="901"/>
                    </a:lnTo>
                    <a:lnTo>
                      <a:pt x="1158" y="901"/>
                    </a:lnTo>
                    <a:lnTo>
                      <a:pt x="1155" y="908"/>
                    </a:lnTo>
                    <a:lnTo>
                      <a:pt x="1151" y="917"/>
                    </a:lnTo>
                    <a:lnTo>
                      <a:pt x="1146" y="924"/>
                    </a:lnTo>
                    <a:lnTo>
                      <a:pt x="1141" y="930"/>
                    </a:lnTo>
                    <a:lnTo>
                      <a:pt x="1135" y="936"/>
                    </a:lnTo>
                    <a:lnTo>
                      <a:pt x="1129" y="942"/>
                    </a:lnTo>
                    <a:lnTo>
                      <a:pt x="1122" y="949"/>
                    </a:lnTo>
                    <a:lnTo>
                      <a:pt x="1114" y="954"/>
                    </a:lnTo>
                    <a:lnTo>
                      <a:pt x="1106" y="958"/>
                    </a:lnTo>
                    <a:lnTo>
                      <a:pt x="1096" y="963"/>
                    </a:lnTo>
                    <a:lnTo>
                      <a:pt x="1077" y="970"/>
                    </a:lnTo>
                    <a:lnTo>
                      <a:pt x="1053" y="976"/>
                    </a:lnTo>
                    <a:lnTo>
                      <a:pt x="1028" y="982"/>
                    </a:lnTo>
                    <a:lnTo>
                      <a:pt x="1026" y="983"/>
                    </a:lnTo>
                    <a:lnTo>
                      <a:pt x="1024" y="984"/>
                    </a:lnTo>
                    <a:lnTo>
                      <a:pt x="1024" y="984"/>
                    </a:lnTo>
                    <a:lnTo>
                      <a:pt x="1021" y="986"/>
                    </a:lnTo>
                    <a:lnTo>
                      <a:pt x="1018" y="988"/>
                    </a:lnTo>
                    <a:lnTo>
                      <a:pt x="1014" y="989"/>
                    </a:lnTo>
                    <a:lnTo>
                      <a:pt x="1009" y="989"/>
                    </a:lnTo>
                    <a:lnTo>
                      <a:pt x="1009" y="98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92" name="Freeform 638"/>
              <p:cNvSpPr/>
              <p:nvPr/>
            </p:nvSpPr>
            <p:spPr bwMode="auto">
              <a:xfrm>
                <a:off x="2393951" y="4608513"/>
                <a:ext cx="195263" cy="92075"/>
              </a:xfrm>
              <a:custGeom>
                <a:avLst/>
                <a:gdLst/>
                <a:ahLst/>
                <a:cxnLst>
                  <a:cxn ang="0">
                    <a:pos x="74" y="175"/>
                  </a:cxn>
                  <a:cxn ang="0">
                    <a:pos x="34" y="160"/>
                  </a:cxn>
                  <a:cxn ang="0">
                    <a:pos x="13" y="142"/>
                  </a:cxn>
                  <a:cxn ang="0">
                    <a:pos x="4" y="126"/>
                  </a:cxn>
                  <a:cxn ang="0">
                    <a:pos x="0" y="104"/>
                  </a:cxn>
                  <a:cxn ang="0">
                    <a:pos x="2" y="65"/>
                  </a:cxn>
                  <a:cxn ang="0">
                    <a:pos x="15" y="37"/>
                  </a:cxn>
                  <a:cxn ang="0">
                    <a:pos x="32" y="25"/>
                  </a:cxn>
                  <a:cxn ang="0">
                    <a:pos x="61" y="12"/>
                  </a:cxn>
                  <a:cxn ang="0">
                    <a:pos x="103" y="6"/>
                  </a:cxn>
                  <a:cxn ang="0">
                    <a:pos x="125" y="4"/>
                  </a:cxn>
                  <a:cxn ang="0">
                    <a:pos x="194" y="0"/>
                  </a:cxn>
                  <a:cxn ang="0">
                    <a:pos x="251" y="3"/>
                  </a:cxn>
                  <a:cxn ang="0">
                    <a:pos x="288" y="9"/>
                  </a:cxn>
                  <a:cxn ang="0">
                    <a:pos x="317" y="14"/>
                  </a:cxn>
                  <a:cxn ang="0">
                    <a:pos x="341" y="27"/>
                  </a:cxn>
                  <a:cxn ang="0">
                    <a:pos x="356" y="42"/>
                  </a:cxn>
                  <a:cxn ang="0">
                    <a:pos x="368" y="75"/>
                  </a:cxn>
                  <a:cxn ang="0">
                    <a:pos x="364" y="113"/>
                  </a:cxn>
                  <a:cxn ang="0">
                    <a:pos x="357" y="129"/>
                  </a:cxn>
                  <a:cxn ang="0">
                    <a:pos x="344" y="140"/>
                  </a:cxn>
                  <a:cxn ang="0">
                    <a:pos x="315" y="155"/>
                  </a:cxn>
                  <a:cxn ang="0">
                    <a:pos x="274" y="163"/>
                  </a:cxn>
                  <a:cxn ang="0">
                    <a:pos x="273" y="163"/>
                  </a:cxn>
                  <a:cxn ang="0">
                    <a:pos x="261" y="164"/>
                  </a:cxn>
                  <a:cxn ang="0">
                    <a:pos x="248" y="160"/>
                  </a:cxn>
                  <a:cxn ang="0">
                    <a:pos x="240" y="152"/>
                  </a:cxn>
                  <a:cxn ang="0">
                    <a:pos x="239" y="139"/>
                  </a:cxn>
                  <a:cxn ang="0">
                    <a:pos x="245" y="128"/>
                  </a:cxn>
                  <a:cxn ang="0">
                    <a:pos x="256" y="120"/>
                  </a:cxn>
                  <a:cxn ang="0">
                    <a:pos x="265" y="119"/>
                  </a:cxn>
                  <a:cxn ang="0">
                    <a:pos x="295" y="113"/>
                  </a:cxn>
                  <a:cxn ang="0">
                    <a:pos x="311" y="104"/>
                  </a:cxn>
                  <a:cxn ang="0">
                    <a:pos x="318" y="92"/>
                  </a:cxn>
                  <a:cxn ang="0">
                    <a:pos x="320" y="72"/>
                  </a:cxn>
                  <a:cxn ang="0">
                    <a:pos x="318" y="66"/>
                  </a:cxn>
                  <a:cxn ang="0">
                    <a:pos x="306" y="57"/>
                  </a:cxn>
                  <a:cxn ang="0">
                    <a:pos x="276" y="50"/>
                  </a:cxn>
                  <a:cxn ang="0">
                    <a:pos x="247" y="50"/>
                  </a:cxn>
                  <a:cxn ang="0">
                    <a:pos x="158" y="48"/>
                  </a:cxn>
                  <a:cxn ang="0">
                    <a:pos x="124" y="49"/>
                  </a:cxn>
                  <a:cxn ang="0">
                    <a:pos x="96" y="50"/>
                  </a:cxn>
                  <a:cxn ang="0">
                    <a:pos x="63" y="57"/>
                  </a:cxn>
                  <a:cxn ang="0">
                    <a:pos x="51" y="64"/>
                  </a:cxn>
                  <a:cxn ang="0">
                    <a:pos x="47" y="75"/>
                  </a:cxn>
                  <a:cxn ang="0">
                    <a:pos x="47" y="94"/>
                  </a:cxn>
                  <a:cxn ang="0">
                    <a:pos x="52" y="115"/>
                  </a:cxn>
                  <a:cxn ang="0">
                    <a:pos x="68" y="126"/>
                  </a:cxn>
                  <a:cxn ang="0">
                    <a:pos x="81" y="128"/>
                  </a:cxn>
                  <a:cxn ang="0">
                    <a:pos x="91" y="133"/>
                  </a:cxn>
                  <a:cxn ang="0">
                    <a:pos x="98" y="126"/>
                  </a:cxn>
                  <a:cxn ang="0">
                    <a:pos x="106" y="124"/>
                  </a:cxn>
                  <a:cxn ang="0">
                    <a:pos x="120" y="124"/>
                  </a:cxn>
                  <a:cxn ang="0">
                    <a:pos x="130" y="130"/>
                  </a:cxn>
                  <a:cxn ang="0">
                    <a:pos x="136" y="143"/>
                  </a:cxn>
                  <a:cxn ang="0">
                    <a:pos x="134" y="155"/>
                  </a:cxn>
                  <a:cxn ang="0">
                    <a:pos x="128" y="165"/>
                  </a:cxn>
                  <a:cxn ang="0">
                    <a:pos x="119" y="168"/>
                  </a:cxn>
                  <a:cxn ang="0">
                    <a:pos x="111" y="172"/>
                  </a:cxn>
                  <a:cxn ang="0">
                    <a:pos x="88" y="176"/>
                  </a:cxn>
                </a:cxnLst>
                <a:rect l="0" t="0" r="r" b="b"/>
                <a:pathLst>
                  <a:path w="369" h="176">
                    <a:moveTo>
                      <a:pt x="88" y="176"/>
                    </a:moveTo>
                    <a:lnTo>
                      <a:pt x="88" y="176"/>
                    </a:lnTo>
                    <a:lnTo>
                      <a:pt x="74" y="175"/>
                    </a:lnTo>
                    <a:lnTo>
                      <a:pt x="61" y="172"/>
                    </a:lnTo>
                    <a:lnTo>
                      <a:pt x="47" y="167"/>
                    </a:lnTo>
                    <a:lnTo>
                      <a:pt x="34" y="160"/>
                    </a:lnTo>
                    <a:lnTo>
                      <a:pt x="23" y="152"/>
                    </a:lnTo>
                    <a:lnTo>
                      <a:pt x="17" y="147"/>
                    </a:lnTo>
                    <a:lnTo>
                      <a:pt x="13" y="142"/>
                    </a:lnTo>
                    <a:lnTo>
                      <a:pt x="9" y="137"/>
                    </a:lnTo>
                    <a:lnTo>
                      <a:pt x="6" y="131"/>
                    </a:lnTo>
                    <a:lnTo>
                      <a:pt x="4" y="126"/>
                    </a:lnTo>
                    <a:lnTo>
                      <a:pt x="3" y="120"/>
                    </a:lnTo>
                    <a:lnTo>
                      <a:pt x="3" y="120"/>
                    </a:lnTo>
                    <a:lnTo>
                      <a:pt x="0" y="104"/>
                    </a:lnTo>
                    <a:lnTo>
                      <a:pt x="0" y="90"/>
                    </a:lnTo>
                    <a:lnTo>
                      <a:pt x="0" y="76"/>
                    </a:lnTo>
                    <a:lnTo>
                      <a:pt x="2" y="65"/>
                    </a:lnTo>
                    <a:lnTo>
                      <a:pt x="5" y="54"/>
                    </a:lnTo>
                    <a:lnTo>
                      <a:pt x="9" y="45"/>
                    </a:lnTo>
                    <a:lnTo>
                      <a:pt x="15" y="37"/>
                    </a:lnTo>
                    <a:lnTo>
                      <a:pt x="22" y="31"/>
                    </a:lnTo>
                    <a:lnTo>
                      <a:pt x="22" y="31"/>
                    </a:lnTo>
                    <a:lnTo>
                      <a:pt x="32" y="25"/>
                    </a:lnTo>
                    <a:lnTo>
                      <a:pt x="41" y="19"/>
                    </a:lnTo>
                    <a:lnTo>
                      <a:pt x="50" y="15"/>
                    </a:lnTo>
                    <a:lnTo>
                      <a:pt x="61" y="12"/>
                    </a:lnTo>
                    <a:lnTo>
                      <a:pt x="71" y="10"/>
                    </a:lnTo>
                    <a:lnTo>
                      <a:pt x="81" y="8"/>
                    </a:lnTo>
                    <a:lnTo>
                      <a:pt x="103" y="6"/>
                    </a:lnTo>
                    <a:lnTo>
                      <a:pt x="103" y="6"/>
                    </a:lnTo>
                    <a:lnTo>
                      <a:pt x="125" y="4"/>
                    </a:lnTo>
                    <a:lnTo>
                      <a:pt x="125" y="4"/>
                    </a:lnTo>
                    <a:lnTo>
                      <a:pt x="159" y="1"/>
                    </a:lnTo>
                    <a:lnTo>
                      <a:pt x="194" y="0"/>
                    </a:lnTo>
                    <a:lnTo>
                      <a:pt x="194" y="0"/>
                    </a:lnTo>
                    <a:lnTo>
                      <a:pt x="215" y="0"/>
                    </a:lnTo>
                    <a:lnTo>
                      <a:pt x="233" y="1"/>
                    </a:lnTo>
                    <a:lnTo>
                      <a:pt x="251" y="3"/>
                    </a:lnTo>
                    <a:lnTo>
                      <a:pt x="267" y="6"/>
                    </a:lnTo>
                    <a:lnTo>
                      <a:pt x="267" y="6"/>
                    </a:lnTo>
                    <a:lnTo>
                      <a:pt x="288" y="9"/>
                    </a:lnTo>
                    <a:lnTo>
                      <a:pt x="288" y="9"/>
                    </a:lnTo>
                    <a:lnTo>
                      <a:pt x="308" y="12"/>
                    </a:lnTo>
                    <a:lnTo>
                      <a:pt x="317" y="14"/>
                    </a:lnTo>
                    <a:lnTo>
                      <a:pt x="325" y="17"/>
                    </a:lnTo>
                    <a:lnTo>
                      <a:pt x="333" y="20"/>
                    </a:lnTo>
                    <a:lnTo>
                      <a:pt x="341" y="27"/>
                    </a:lnTo>
                    <a:lnTo>
                      <a:pt x="349" y="33"/>
                    </a:lnTo>
                    <a:lnTo>
                      <a:pt x="356" y="42"/>
                    </a:lnTo>
                    <a:lnTo>
                      <a:pt x="356" y="42"/>
                    </a:lnTo>
                    <a:lnTo>
                      <a:pt x="361" y="51"/>
                    </a:lnTo>
                    <a:lnTo>
                      <a:pt x="365" y="63"/>
                    </a:lnTo>
                    <a:lnTo>
                      <a:pt x="368" y="75"/>
                    </a:lnTo>
                    <a:lnTo>
                      <a:pt x="369" y="88"/>
                    </a:lnTo>
                    <a:lnTo>
                      <a:pt x="368" y="101"/>
                    </a:lnTo>
                    <a:lnTo>
                      <a:pt x="364" y="113"/>
                    </a:lnTo>
                    <a:lnTo>
                      <a:pt x="362" y="119"/>
                    </a:lnTo>
                    <a:lnTo>
                      <a:pt x="360" y="124"/>
                    </a:lnTo>
                    <a:lnTo>
                      <a:pt x="357" y="129"/>
                    </a:lnTo>
                    <a:lnTo>
                      <a:pt x="353" y="132"/>
                    </a:lnTo>
                    <a:lnTo>
                      <a:pt x="353" y="132"/>
                    </a:lnTo>
                    <a:lnTo>
                      <a:pt x="344" y="140"/>
                    </a:lnTo>
                    <a:lnTo>
                      <a:pt x="334" y="146"/>
                    </a:lnTo>
                    <a:lnTo>
                      <a:pt x="325" y="152"/>
                    </a:lnTo>
                    <a:lnTo>
                      <a:pt x="315" y="155"/>
                    </a:lnTo>
                    <a:lnTo>
                      <a:pt x="306" y="158"/>
                    </a:lnTo>
                    <a:lnTo>
                      <a:pt x="295" y="160"/>
                    </a:lnTo>
                    <a:lnTo>
                      <a:pt x="274" y="163"/>
                    </a:lnTo>
                    <a:lnTo>
                      <a:pt x="274" y="163"/>
                    </a:lnTo>
                    <a:lnTo>
                      <a:pt x="273" y="163"/>
                    </a:lnTo>
                    <a:lnTo>
                      <a:pt x="273" y="163"/>
                    </a:lnTo>
                    <a:lnTo>
                      <a:pt x="266" y="164"/>
                    </a:lnTo>
                    <a:lnTo>
                      <a:pt x="261" y="164"/>
                    </a:lnTo>
                    <a:lnTo>
                      <a:pt x="261" y="164"/>
                    </a:lnTo>
                    <a:lnTo>
                      <a:pt x="256" y="164"/>
                    </a:lnTo>
                    <a:lnTo>
                      <a:pt x="252" y="162"/>
                    </a:lnTo>
                    <a:lnTo>
                      <a:pt x="248" y="160"/>
                    </a:lnTo>
                    <a:lnTo>
                      <a:pt x="245" y="158"/>
                    </a:lnTo>
                    <a:lnTo>
                      <a:pt x="243" y="155"/>
                    </a:lnTo>
                    <a:lnTo>
                      <a:pt x="240" y="152"/>
                    </a:lnTo>
                    <a:lnTo>
                      <a:pt x="239" y="144"/>
                    </a:lnTo>
                    <a:lnTo>
                      <a:pt x="239" y="144"/>
                    </a:lnTo>
                    <a:lnTo>
                      <a:pt x="239" y="139"/>
                    </a:lnTo>
                    <a:lnTo>
                      <a:pt x="240" y="135"/>
                    </a:lnTo>
                    <a:lnTo>
                      <a:pt x="243" y="131"/>
                    </a:lnTo>
                    <a:lnTo>
                      <a:pt x="245" y="128"/>
                    </a:lnTo>
                    <a:lnTo>
                      <a:pt x="248" y="124"/>
                    </a:lnTo>
                    <a:lnTo>
                      <a:pt x="252" y="122"/>
                    </a:lnTo>
                    <a:lnTo>
                      <a:pt x="256" y="120"/>
                    </a:lnTo>
                    <a:lnTo>
                      <a:pt x="262" y="119"/>
                    </a:lnTo>
                    <a:lnTo>
                      <a:pt x="265" y="119"/>
                    </a:lnTo>
                    <a:lnTo>
                      <a:pt x="265" y="119"/>
                    </a:lnTo>
                    <a:lnTo>
                      <a:pt x="276" y="117"/>
                    </a:lnTo>
                    <a:lnTo>
                      <a:pt x="285" y="115"/>
                    </a:lnTo>
                    <a:lnTo>
                      <a:pt x="295" y="113"/>
                    </a:lnTo>
                    <a:lnTo>
                      <a:pt x="303" y="109"/>
                    </a:lnTo>
                    <a:lnTo>
                      <a:pt x="308" y="107"/>
                    </a:lnTo>
                    <a:lnTo>
                      <a:pt x="311" y="104"/>
                    </a:lnTo>
                    <a:lnTo>
                      <a:pt x="314" y="100"/>
                    </a:lnTo>
                    <a:lnTo>
                      <a:pt x="316" y="96"/>
                    </a:lnTo>
                    <a:lnTo>
                      <a:pt x="318" y="92"/>
                    </a:lnTo>
                    <a:lnTo>
                      <a:pt x="319" y="85"/>
                    </a:lnTo>
                    <a:lnTo>
                      <a:pt x="320" y="79"/>
                    </a:lnTo>
                    <a:lnTo>
                      <a:pt x="320" y="72"/>
                    </a:lnTo>
                    <a:lnTo>
                      <a:pt x="320" y="72"/>
                    </a:lnTo>
                    <a:lnTo>
                      <a:pt x="319" y="69"/>
                    </a:lnTo>
                    <a:lnTo>
                      <a:pt x="318" y="66"/>
                    </a:lnTo>
                    <a:lnTo>
                      <a:pt x="316" y="63"/>
                    </a:lnTo>
                    <a:lnTo>
                      <a:pt x="313" y="61"/>
                    </a:lnTo>
                    <a:lnTo>
                      <a:pt x="306" y="57"/>
                    </a:lnTo>
                    <a:lnTo>
                      <a:pt x="297" y="53"/>
                    </a:lnTo>
                    <a:lnTo>
                      <a:pt x="287" y="52"/>
                    </a:lnTo>
                    <a:lnTo>
                      <a:pt x="276" y="50"/>
                    </a:lnTo>
                    <a:lnTo>
                      <a:pt x="254" y="50"/>
                    </a:lnTo>
                    <a:lnTo>
                      <a:pt x="247" y="50"/>
                    </a:lnTo>
                    <a:lnTo>
                      <a:pt x="247" y="50"/>
                    </a:lnTo>
                    <a:lnTo>
                      <a:pt x="202" y="49"/>
                    </a:lnTo>
                    <a:lnTo>
                      <a:pt x="202" y="49"/>
                    </a:lnTo>
                    <a:lnTo>
                      <a:pt x="158" y="48"/>
                    </a:lnTo>
                    <a:lnTo>
                      <a:pt x="158" y="48"/>
                    </a:lnTo>
                    <a:lnTo>
                      <a:pt x="124" y="49"/>
                    </a:lnTo>
                    <a:lnTo>
                      <a:pt x="124" y="49"/>
                    </a:lnTo>
                    <a:lnTo>
                      <a:pt x="117" y="49"/>
                    </a:lnTo>
                    <a:lnTo>
                      <a:pt x="117" y="49"/>
                    </a:lnTo>
                    <a:lnTo>
                      <a:pt x="96" y="50"/>
                    </a:lnTo>
                    <a:lnTo>
                      <a:pt x="83" y="51"/>
                    </a:lnTo>
                    <a:lnTo>
                      <a:pt x="73" y="53"/>
                    </a:lnTo>
                    <a:lnTo>
                      <a:pt x="63" y="57"/>
                    </a:lnTo>
                    <a:lnTo>
                      <a:pt x="59" y="59"/>
                    </a:lnTo>
                    <a:lnTo>
                      <a:pt x="55" y="61"/>
                    </a:lnTo>
                    <a:lnTo>
                      <a:pt x="51" y="64"/>
                    </a:lnTo>
                    <a:lnTo>
                      <a:pt x="49" y="67"/>
                    </a:lnTo>
                    <a:lnTo>
                      <a:pt x="47" y="71"/>
                    </a:lnTo>
                    <a:lnTo>
                      <a:pt x="47" y="75"/>
                    </a:lnTo>
                    <a:lnTo>
                      <a:pt x="47" y="80"/>
                    </a:lnTo>
                    <a:lnTo>
                      <a:pt x="47" y="80"/>
                    </a:lnTo>
                    <a:lnTo>
                      <a:pt x="47" y="94"/>
                    </a:lnTo>
                    <a:lnTo>
                      <a:pt x="48" y="101"/>
                    </a:lnTo>
                    <a:lnTo>
                      <a:pt x="49" y="108"/>
                    </a:lnTo>
                    <a:lnTo>
                      <a:pt x="52" y="115"/>
                    </a:lnTo>
                    <a:lnTo>
                      <a:pt x="58" y="121"/>
                    </a:lnTo>
                    <a:lnTo>
                      <a:pt x="64" y="125"/>
                    </a:lnTo>
                    <a:lnTo>
                      <a:pt x="68" y="126"/>
                    </a:lnTo>
                    <a:lnTo>
                      <a:pt x="73" y="127"/>
                    </a:lnTo>
                    <a:lnTo>
                      <a:pt x="73" y="127"/>
                    </a:lnTo>
                    <a:lnTo>
                      <a:pt x="81" y="128"/>
                    </a:lnTo>
                    <a:lnTo>
                      <a:pt x="81" y="128"/>
                    </a:lnTo>
                    <a:lnTo>
                      <a:pt x="82" y="128"/>
                    </a:lnTo>
                    <a:lnTo>
                      <a:pt x="91" y="133"/>
                    </a:lnTo>
                    <a:lnTo>
                      <a:pt x="91" y="133"/>
                    </a:lnTo>
                    <a:lnTo>
                      <a:pt x="94" y="129"/>
                    </a:lnTo>
                    <a:lnTo>
                      <a:pt x="98" y="126"/>
                    </a:lnTo>
                    <a:lnTo>
                      <a:pt x="98" y="126"/>
                    </a:lnTo>
                    <a:lnTo>
                      <a:pt x="102" y="125"/>
                    </a:lnTo>
                    <a:lnTo>
                      <a:pt x="106" y="124"/>
                    </a:lnTo>
                    <a:lnTo>
                      <a:pt x="114" y="124"/>
                    </a:lnTo>
                    <a:lnTo>
                      <a:pt x="114" y="124"/>
                    </a:lnTo>
                    <a:lnTo>
                      <a:pt x="120" y="124"/>
                    </a:lnTo>
                    <a:lnTo>
                      <a:pt x="124" y="125"/>
                    </a:lnTo>
                    <a:lnTo>
                      <a:pt x="127" y="127"/>
                    </a:lnTo>
                    <a:lnTo>
                      <a:pt x="130" y="130"/>
                    </a:lnTo>
                    <a:lnTo>
                      <a:pt x="133" y="133"/>
                    </a:lnTo>
                    <a:lnTo>
                      <a:pt x="134" y="136"/>
                    </a:lnTo>
                    <a:lnTo>
                      <a:pt x="136" y="143"/>
                    </a:lnTo>
                    <a:lnTo>
                      <a:pt x="136" y="143"/>
                    </a:lnTo>
                    <a:lnTo>
                      <a:pt x="136" y="151"/>
                    </a:lnTo>
                    <a:lnTo>
                      <a:pt x="134" y="155"/>
                    </a:lnTo>
                    <a:lnTo>
                      <a:pt x="133" y="159"/>
                    </a:lnTo>
                    <a:lnTo>
                      <a:pt x="131" y="162"/>
                    </a:lnTo>
                    <a:lnTo>
                      <a:pt x="128" y="165"/>
                    </a:lnTo>
                    <a:lnTo>
                      <a:pt x="124" y="167"/>
                    </a:lnTo>
                    <a:lnTo>
                      <a:pt x="120" y="168"/>
                    </a:lnTo>
                    <a:lnTo>
                      <a:pt x="119" y="168"/>
                    </a:lnTo>
                    <a:lnTo>
                      <a:pt x="118" y="169"/>
                    </a:lnTo>
                    <a:lnTo>
                      <a:pt x="118" y="169"/>
                    </a:lnTo>
                    <a:lnTo>
                      <a:pt x="111" y="172"/>
                    </a:lnTo>
                    <a:lnTo>
                      <a:pt x="104" y="174"/>
                    </a:lnTo>
                    <a:lnTo>
                      <a:pt x="96" y="176"/>
                    </a:lnTo>
                    <a:lnTo>
                      <a:pt x="88" y="176"/>
                    </a:lnTo>
                    <a:lnTo>
                      <a:pt x="88" y="17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93" name="Freeform 639"/>
              <p:cNvSpPr/>
              <p:nvPr/>
            </p:nvSpPr>
            <p:spPr bwMode="auto">
              <a:xfrm>
                <a:off x="2605088" y="4614863"/>
                <a:ext cx="206375" cy="87313"/>
              </a:xfrm>
              <a:custGeom>
                <a:avLst/>
                <a:gdLst/>
                <a:ahLst/>
                <a:cxnLst>
                  <a:cxn ang="0">
                    <a:pos x="105" y="165"/>
                  </a:cxn>
                  <a:cxn ang="0">
                    <a:pos x="67" y="159"/>
                  </a:cxn>
                  <a:cxn ang="0">
                    <a:pos x="30" y="142"/>
                  </a:cxn>
                  <a:cxn ang="0">
                    <a:pos x="14" y="126"/>
                  </a:cxn>
                  <a:cxn ang="0">
                    <a:pos x="3" y="102"/>
                  </a:cxn>
                  <a:cxn ang="0">
                    <a:pos x="0" y="73"/>
                  </a:cxn>
                  <a:cxn ang="0">
                    <a:pos x="2" y="53"/>
                  </a:cxn>
                  <a:cxn ang="0">
                    <a:pos x="13" y="29"/>
                  </a:cxn>
                  <a:cxn ang="0">
                    <a:pos x="33" y="14"/>
                  </a:cxn>
                  <a:cxn ang="0">
                    <a:pos x="59" y="5"/>
                  </a:cxn>
                  <a:cxn ang="0">
                    <a:pos x="119" y="0"/>
                  </a:cxn>
                  <a:cxn ang="0">
                    <a:pos x="150" y="1"/>
                  </a:cxn>
                  <a:cxn ang="0">
                    <a:pos x="202" y="2"/>
                  </a:cxn>
                  <a:cxn ang="0">
                    <a:pos x="309" y="12"/>
                  </a:cxn>
                  <a:cxn ang="0">
                    <a:pos x="333" y="17"/>
                  </a:cxn>
                  <a:cxn ang="0">
                    <a:pos x="361" y="32"/>
                  </a:cxn>
                  <a:cxn ang="0">
                    <a:pos x="383" y="58"/>
                  </a:cxn>
                  <a:cxn ang="0">
                    <a:pos x="388" y="69"/>
                  </a:cxn>
                  <a:cxn ang="0">
                    <a:pos x="390" y="93"/>
                  </a:cxn>
                  <a:cxn ang="0">
                    <a:pos x="377" y="126"/>
                  </a:cxn>
                  <a:cxn ang="0">
                    <a:pos x="360" y="143"/>
                  </a:cxn>
                  <a:cxn ang="0">
                    <a:pos x="335" y="155"/>
                  </a:cxn>
                  <a:cxn ang="0">
                    <a:pos x="308" y="160"/>
                  </a:cxn>
                  <a:cxn ang="0">
                    <a:pos x="290" y="161"/>
                  </a:cxn>
                  <a:cxn ang="0">
                    <a:pos x="264" y="160"/>
                  </a:cxn>
                  <a:cxn ang="0">
                    <a:pos x="255" y="158"/>
                  </a:cxn>
                  <a:cxn ang="0">
                    <a:pos x="245" y="149"/>
                  </a:cxn>
                  <a:cxn ang="0">
                    <a:pos x="242" y="138"/>
                  </a:cxn>
                  <a:cxn ang="0">
                    <a:pos x="243" y="129"/>
                  </a:cxn>
                  <a:cxn ang="0">
                    <a:pos x="251" y="119"/>
                  </a:cxn>
                  <a:cxn ang="0">
                    <a:pos x="264" y="115"/>
                  </a:cxn>
                  <a:cxn ang="0">
                    <a:pos x="299" y="116"/>
                  </a:cxn>
                  <a:cxn ang="0">
                    <a:pos x="310" y="114"/>
                  </a:cxn>
                  <a:cxn ang="0">
                    <a:pos x="319" y="108"/>
                  </a:cxn>
                  <a:cxn ang="0">
                    <a:pos x="325" y="91"/>
                  </a:cxn>
                  <a:cxn ang="0">
                    <a:pos x="323" y="61"/>
                  </a:cxn>
                  <a:cxn ang="0">
                    <a:pos x="308" y="58"/>
                  </a:cxn>
                  <a:cxn ang="0">
                    <a:pos x="275" y="55"/>
                  </a:cxn>
                  <a:cxn ang="0">
                    <a:pos x="204" y="49"/>
                  </a:cxn>
                  <a:cxn ang="0">
                    <a:pos x="157" y="47"/>
                  </a:cxn>
                  <a:cxn ang="0">
                    <a:pos x="119" y="45"/>
                  </a:cxn>
                  <a:cxn ang="0">
                    <a:pos x="87" y="45"/>
                  </a:cxn>
                  <a:cxn ang="0">
                    <a:pos x="54" y="55"/>
                  </a:cxn>
                  <a:cxn ang="0">
                    <a:pos x="48" y="62"/>
                  </a:cxn>
                  <a:cxn ang="0">
                    <a:pos x="43" y="73"/>
                  </a:cxn>
                  <a:cxn ang="0">
                    <a:pos x="45" y="87"/>
                  </a:cxn>
                  <a:cxn ang="0">
                    <a:pos x="51" y="99"/>
                  </a:cxn>
                  <a:cxn ang="0">
                    <a:pos x="68" y="115"/>
                  </a:cxn>
                  <a:cxn ang="0">
                    <a:pos x="86" y="121"/>
                  </a:cxn>
                  <a:cxn ang="0">
                    <a:pos x="86" y="121"/>
                  </a:cxn>
                  <a:cxn ang="0">
                    <a:pos x="128" y="120"/>
                  </a:cxn>
                  <a:cxn ang="0">
                    <a:pos x="141" y="123"/>
                  </a:cxn>
                  <a:cxn ang="0">
                    <a:pos x="147" y="133"/>
                  </a:cxn>
                  <a:cxn ang="0">
                    <a:pos x="148" y="141"/>
                  </a:cxn>
                  <a:cxn ang="0">
                    <a:pos x="146" y="153"/>
                  </a:cxn>
                  <a:cxn ang="0">
                    <a:pos x="137" y="162"/>
                  </a:cxn>
                  <a:cxn ang="0">
                    <a:pos x="127" y="165"/>
                  </a:cxn>
                </a:cxnLst>
                <a:rect l="0" t="0" r="r" b="b"/>
                <a:pathLst>
                  <a:path w="390" h="165">
                    <a:moveTo>
                      <a:pt x="117" y="165"/>
                    </a:moveTo>
                    <a:lnTo>
                      <a:pt x="117" y="165"/>
                    </a:lnTo>
                    <a:lnTo>
                      <a:pt x="105" y="165"/>
                    </a:lnTo>
                    <a:lnTo>
                      <a:pt x="93" y="164"/>
                    </a:lnTo>
                    <a:lnTo>
                      <a:pt x="79" y="162"/>
                    </a:lnTo>
                    <a:lnTo>
                      <a:pt x="67" y="159"/>
                    </a:lnTo>
                    <a:lnTo>
                      <a:pt x="53" y="155"/>
                    </a:lnTo>
                    <a:lnTo>
                      <a:pt x="41" y="149"/>
                    </a:lnTo>
                    <a:lnTo>
                      <a:pt x="30" y="142"/>
                    </a:lnTo>
                    <a:lnTo>
                      <a:pt x="20" y="133"/>
                    </a:lnTo>
                    <a:lnTo>
                      <a:pt x="20" y="133"/>
                    </a:lnTo>
                    <a:lnTo>
                      <a:pt x="14" y="126"/>
                    </a:lnTo>
                    <a:lnTo>
                      <a:pt x="10" y="119"/>
                    </a:lnTo>
                    <a:lnTo>
                      <a:pt x="6" y="111"/>
                    </a:lnTo>
                    <a:lnTo>
                      <a:pt x="3" y="102"/>
                    </a:lnTo>
                    <a:lnTo>
                      <a:pt x="1" y="93"/>
                    </a:lnTo>
                    <a:lnTo>
                      <a:pt x="0" y="84"/>
                    </a:lnTo>
                    <a:lnTo>
                      <a:pt x="0" y="73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2" y="53"/>
                    </a:lnTo>
                    <a:lnTo>
                      <a:pt x="4" y="44"/>
                    </a:lnTo>
                    <a:lnTo>
                      <a:pt x="8" y="36"/>
                    </a:lnTo>
                    <a:lnTo>
                      <a:pt x="13" y="29"/>
                    </a:lnTo>
                    <a:lnTo>
                      <a:pt x="19" y="24"/>
                    </a:lnTo>
                    <a:lnTo>
                      <a:pt x="25" y="19"/>
                    </a:lnTo>
                    <a:lnTo>
                      <a:pt x="33" y="14"/>
                    </a:lnTo>
                    <a:lnTo>
                      <a:pt x="41" y="10"/>
                    </a:lnTo>
                    <a:lnTo>
                      <a:pt x="50" y="7"/>
                    </a:lnTo>
                    <a:lnTo>
                      <a:pt x="59" y="5"/>
                    </a:lnTo>
                    <a:lnTo>
                      <a:pt x="79" y="2"/>
                    </a:lnTo>
                    <a:lnTo>
                      <a:pt x="99" y="0"/>
                    </a:lnTo>
                    <a:lnTo>
                      <a:pt x="119" y="0"/>
                    </a:lnTo>
                    <a:lnTo>
                      <a:pt x="119" y="0"/>
                    </a:lnTo>
                    <a:lnTo>
                      <a:pt x="150" y="1"/>
                    </a:lnTo>
                    <a:lnTo>
                      <a:pt x="150" y="1"/>
                    </a:lnTo>
                    <a:lnTo>
                      <a:pt x="172" y="1"/>
                    </a:lnTo>
                    <a:lnTo>
                      <a:pt x="172" y="1"/>
                    </a:lnTo>
                    <a:lnTo>
                      <a:pt x="202" y="2"/>
                    </a:lnTo>
                    <a:lnTo>
                      <a:pt x="235" y="3"/>
                    </a:lnTo>
                    <a:lnTo>
                      <a:pt x="270" y="7"/>
                    </a:lnTo>
                    <a:lnTo>
                      <a:pt x="309" y="12"/>
                    </a:lnTo>
                    <a:lnTo>
                      <a:pt x="309" y="12"/>
                    </a:lnTo>
                    <a:lnTo>
                      <a:pt x="322" y="14"/>
                    </a:lnTo>
                    <a:lnTo>
                      <a:pt x="333" y="17"/>
                    </a:lnTo>
                    <a:lnTo>
                      <a:pt x="344" y="21"/>
                    </a:lnTo>
                    <a:lnTo>
                      <a:pt x="353" y="26"/>
                    </a:lnTo>
                    <a:lnTo>
                      <a:pt x="361" y="32"/>
                    </a:lnTo>
                    <a:lnTo>
                      <a:pt x="369" y="40"/>
                    </a:lnTo>
                    <a:lnTo>
                      <a:pt x="377" y="49"/>
                    </a:lnTo>
                    <a:lnTo>
                      <a:pt x="383" y="58"/>
                    </a:lnTo>
                    <a:lnTo>
                      <a:pt x="383" y="58"/>
                    </a:lnTo>
                    <a:lnTo>
                      <a:pt x="386" y="63"/>
                    </a:lnTo>
                    <a:lnTo>
                      <a:pt x="388" y="69"/>
                    </a:lnTo>
                    <a:lnTo>
                      <a:pt x="389" y="76"/>
                    </a:lnTo>
                    <a:lnTo>
                      <a:pt x="390" y="81"/>
                    </a:lnTo>
                    <a:lnTo>
                      <a:pt x="390" y="93"/>
                    </a:lnTo>
                    <a:lnTo>
                      <a:pt x="387" y="104"/>
                    </a:lnTo>
                    <a:lnTo>
                      <a:pt x="383" y="116"/>
                    </a:lnTo>
                    <a:lnTo>
                      <a:pt x="377" y="126"/>
                    </a:lnTo>
                    <a:lnTo>
                      <a:pt x="369" y="134"/>
                    </a:lnTo>
                    <a:lnTo>
                      <a:pt x="360" y="143"/>
                    </a:lnTo>
                    <a:lnTo>
                      <a:pt x="360" y="143"/>
                    </a:lnTo>
                    <a:lnTo>
                      <a:pt x="353" y="148"/>
                    </a:lnTo>
                    <a:lnTo>
                      <a:pt x="345" y="152"/>
                    </a:lnTo>
                    <a:lnTo>
                      <a:pt x="335" y="155"/>
                    </a:lnTo>
                    <a:lnTo>
                      <a:pt x="327" y="158"/>
                    </a:lnTo>
                    <a:lnTo>
                      <a:pt x="318" y="159"/>
                    </a:lnTo>
                    <a:lnTo>
                      <a:pt x="308" y="160"/>
                    </a:lnTo>
                    <a:lnTo>
                      <a:pt x="290" y="161"/>
                    </a:lnTo>
                    <a:lnTo>
                      <a:pt x="290" y="161"/>
                    </a:lnTo>
                    <a:lnTo>
                      <a:pt x="290" y="161"/>
                    </a:lnTo>
                    <a:lnTo>
                      <a:pt x="290" y="161"/>
                    </a:lnTo>
                    <a:lnTo>
                      <a:pt x="273" y="160"/>
                    </a:lnTo>
                    <a:lnTo>
                      <a:pt x="264" y="160"/>
                    </a:lnTo>
                    <a:lnTo>
                      <a:pt x="264" y="160"/>
                    </a:lnTo>
                    <a:lnTo>
                      <a:pt x="259" y="160"/>
                    </a:lnTo>
                    <a:lnTo>
                      <a:pt x="255" y="158"/>
                    </a:lnTo>
                    <a:lnTo>
                      <a:pt x="251" y="156"/>
                    </a:lnTo>
                    <a:lnTo>
                      <a:pt x="247" y="153"/>
                    </a:lnTo>
                    <a:lnTo>
                      <a:pt x="245" y="149"/>
                    </a:lnTo>
                    <a:lnTo>
                      <a:pt x="243" y="146"/>
                    </a:lnTo>
                    <a:lnTo>
                      <a:pt x="242" y="142"/>
                    </a:lnTo>
                    <a:lnTo>
                      <a:pt x="242" y="138"/>
                    </a:lnTo>
                    <a:lnTo>
                      <a:pt x="242" y="138"/>
                    </a:lnTo>
                    <a:lnTo>
                      <a:pt x="242" y="133"/>
                    </a:lnTo>
                    <a:lnTo>
                      <a:pt x="243" y="129"/>
                    </a:lnTo>
                    <a:lnTo>
                      <a:pt x="245" y="125"/>
                    </a:lnTo>
                    <a:lnTo>
                      <a:pt x="247" y="122"/>
                    </a:lnTo>
                    <a:lnTo>
                      <a:pt x="251" y="119"/>
                    </a:lnTo>
                    <a:lnTo>
                      <a:pt x="255" y="117"/>
                    </a:lnTo>
                    <a:lnTo>
                      <a:pt x="259" y="116"/>
                    </a:lnTo>
                    <a:lnTo>
                      <a:pt x="264" y="115"/>
                    </a:lnTo>
                    <a:lnTo>
                      <a:pt x="293" y="115"/>
                    </a:lnTo>
                    <a:lnTo>
                      <a:pt x="293" y="115"/>
                    </a:lnTo>
                    <a:lnTo>
                      <a:pt x="299" y="116"/>
                    </a:lnTo>
                    <a:lnTo>
                      <a:pt x="299" y="116"/>
                    </a:lnTo>
                    <a:lnTo>
                      <a:pt x="305" y="116"/>
                    </a:lnTo>
                    <a:lnTo>
                      <a:pt x="310" y="114"/>
                    </a:lnTo>
                    <a:lnTo>
                      <a:pt x="315" y="111"/>
                    </a:lnTo>
                    <a:lnTo>
                      <a:pt x="319" y="108"/>
                    </a:lnTo>
                    <a:lnTo>
                      <a:pt x="319" y="108"/>
                    </a:lnTo>
                    <a:lnTo>
                      <a:pt x="321" y="104"/>
                    </a:lnTo>
                    <a:lnTo>
                      <a:pt x="323" y="100"/>
                    </a:lnTo>
                    <a:lnTo>
                      <a:pt x="325" y="91"/>
                    </a:lnTo>
                    <a:lnTo>
                      <a:pt x="326" y="79"/>
                    </a:lnTo>
                    <a:lnTo>
                      <a:pt x="324" y="64"/>
                    </a:lnTo>
                    <a:lnTo>
                      <a:pt x="323" y="61"/>
                    </a:lnTo>
                    <a:lnTo>
                      <a:pt x="320" y="60"/>
                    </a:lnTo>
                    <a:lnTo>
                      <a:pt x="320" y="60"/>
                    </a:lnTo>
                    <a:lnTo>
                      <a:pt x="308" y="58"/>
                    </a:lnTo>
                    <a:lnTo>
                      <a:pt x="297" y="56"/>
                    </a:lnTo>
                    <a:lnTo>
                      <a:pt x="275" y="55"/>
                    </a:lnTo>
                    <a:lnTo>
                      <a:pt x="275" y="55"/>
                    </a:lnTo>
                    <a:lnTo>
                      <a:pt x="253" y="53"/>
                    </a:lnTo>
                    <a:lnTo>
                      <a:pt x="253" y="53"/>
                    </a:lnTo>
                    <a:lnTo>
                      <a:pt x="204" y="49"/>
                    </a:lnTo>
                    <a:lnTo>
                      <a:pt x="180" y="48"/>
                    </a:lnTo>
                    <a:lnTo>
                      <a:pt x="157" y="47"/>
                    </a:lnTo>
                    <a:lnTo>
                      <a:pt x="157" y="47"/>
                    </a:lnTo>
                    <a:lnTo>
                      <a:pt x="135" y="46"/>
                    </a:lnTo>
                    <a:lnTo>
                      <a:pt x="135" y="46"/>
                    </a:lnTo>
                    <a:lnTo>
                      <a:pt x="119" y="45"/>
                    </a:lnTo>
                    <a:lnTo>
                      <a:pt x="103" y="45"/>
                    </a:lnTo>
                    <a:lnTo>
                      <a:pt x="103" y="45"/>
                    </a:lnTo>
                    <a:lnTo>
                      <a:pt x="87" y="45"/>
                    </a:lnTo>
                    <a:lnTo>
                      <a:pt x="74" y="47"/>
                    </a:lnTo>
                    <a:lnTo>
                      <a:pt x="63" y="51"/>
                    </a:lnTo>
                    <a:lnTo>
                      <a:pt x="54" y="55"/>
                    </a:lnTo>
                    <a:lnTo>
                      <a:pt x="54" y="55"/>
                    </a:lnTo>
                    <a:lnTo>
                      <a:pt x="50" y="58"/>
                    </a:lnTo>
                    <a:lnTo>
                      <a:pt x="48" y="62"/>
                    </a:lnTo>
                    <a:lnTo>
                      <a:pt x="46" y="65"/>
                    </a:lnTo>
                    <a:lnTo>
                      <a:pt x="44" y="69"/>
                    </a:lnTo>
                    <a:lnTo>
                      <a:pt x="43" y="73"/>
                    </a:lnTo>
                    <a:lnTo>
                      <a:pt x="43" y="78"/>
                    </a:lnTo>
                    <a:lnTo>
                      <a:pt x="43" y="83"/>
                    </a:lnTo>
                    <a:lnTo>
                      <a:pt x="45" y="87"/>
                    </a:lnTo>
                    <a:lnTo>
                      <a:pt x="45" y="87"/>
                    </a:lnTo>
                    <a:lnTo>
                      <a:pt x="47" y="93"/>
                    </a:lnTo>
                    <a:lnTo>
                      <a:pt x="51" y="99"/>
                    </a:lnTo>
                    <a:lnTo>
                      <a:pt x="56" y="106"/>
                    </a:lnTo>
                    <a:lnTo>
                      <a:pt x="62" y="111"/>
                    </a:lnTo>
                    <a:lnTo>
                      <a:pt x="68" y="115"/>
                    </a:lnTo>
                    <a:lnTo>
                      <a:pt x="74" y="118"/>
                    </a:lnTo>
                    <a:lnTo>
                      <a:pt x="80" y="120"/>
                    </a:lnTo>
                    <a:lnTo>
                      <a:pt x="86" y="121"/>
                    </a:lnTo>
                    <a:lnTo>
                      <a:pt x="86" y="121"/>
                    </a:lnTo>
                    <a:lnTo>
                      <a:pt x="86" y="121"/>
                    </a:lnTo>
                    <a:lnTo>
                      <a:pt x="86" y="121"/>
                    </a:lnTo>
                    <a:lnTo>
                      <a:pt x="119" y="120"/>
                    </a:lnTo>
                    <a:lnTo>
                      <a:pt x="128" y="120"/>
                    </a:lnTo>
                    <a:lnTo>
                      <a:pt x="128" y="120"/>
                    </a:lnTo>
                    <a:lnTo>
                      <a:pt x="133" y="120"/>
                    </a:lnTo>
                    <a:lnTo>
                      <a:pt x="137" y="121"/>
                    </a:lnTo>
                    <a:lnTo>
                      <a:pt x="141" y="123"/>
                    </a:lnTo>
                    <a:lnTo>
                      <a:pt x="143" y="126"/>
                    </a:lnTo>
                    <a:lnTo>
                      <a:pt x="145" y="129"/>
                    </a:lnTo>
                    <a:lnTo>
                      <a:pt x="147" y="133"/>
                    </a:lnTo>
                    <a:lnTo>
                      <a:pt x="148" y="136"/>
                    </a:lnTo>
                    <a:lnTo>
                      <a:pt x="148" y="141"/>
                    </a:lnTo>
                    <a:lnTo>
                      <a:pt x="148" y="141"/>
                    </a:lnTo>
                    <a:lnTo>
                      <a:pt x="148" y="145"/>
                    </a:lnTo>
                    <a:lnTo>
                      <a:pt x="147" y="150"/>
                    </a:lnTo>
                    <a:lnTo>
                      <a:pt x="146" y="153"/>
                    </a:lnTo>
                    <a:lnTo>
                      <a:pt x="143" y="157"/>
                    </a:lnTo>
                    <a:lnTo>
                      <a:pt x="140" y="160"/>
                    </a:lnTo>
                    <a:lnTo>
                      <a:pt x="137" y="162"/>
                    </a:lnTo>
                    <a:lnTo>
                      <a:pt x="132" y="164"/>
                    </a:lnTo>
                    <a:lnTo>
                      <a:pt x="127" y="165"/>
                    </a:lnTo>
                    <a:lnTo>
                      <a:pt x="127" y="165"/>
                    </a:lnTo>
                    <a:lnTo>
                      <a:pt x="117" y="165"/>
                    </a:lnTo>
                    <a:lnTo>
                      <a:pt x="117" y="16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94" name="Freeform 640"/>
              <p:cNvSpPr/>
              <p:nvPr/>
            </p:nvSpPr>
            <p:spPr bwMode="auto">
              <a:xfrm>
                <a:off x="2381251" y="4476750"/>
                <a:ext cx="171450" cy="95250"/>
              </a:xfrm>
              <a:custGeom>
                <a:avLst/>
                <a:gdLst/>
                <a:ahLst/>
                <a:cxnLst>
                  <a:cxn ang="0">
                    <a:pos x="219" y="181"/>
                  </a:cxn>
                  <a:cxn ang="0">
                    <a:pos x="164" y="177"/>
                  </a:cxn>
                  <a:cxn ang="0">
                    <a:pos x="136" y="175"/>
                  </a:cxn>
                  <a:cxn ang="0">
                    <a:pos x="131" y="175"/>
                  </a:cxn>
                  <a:cxn ang="0">
                    <a:pos x="93" y="173"/>
                  </a:cxn>
                  <a:cxn ang="0">
                    <a:pos x="60" y="169"/>
                  </a:cxn>
                  <a:cxn ang="0">
                    <a:pos x="39" y="163"/>
                  </a:cxn>
                  <a:cxn ang="0">
                    <a:pos x="22" y="154"/>
                  </a:cxn>
                  <a:cxn ang="0">
                    <a:pos x="8" y="141"/>
                  </a:cxn>
                  <a:cxn ang="0">
                    <a:pos x="1" y="125"/>
                  </a:cxn>
                  <a:cxn ang="0">
                    <a:pos x="0" y="115"/>
                  </a:cxn>
                  <a:cxn ang="0">
                    <a:pos x="2" y="100"/>
                  </a:cxn>
                  <a:cxn ang="0">
                    <a:pos x="7" y="86"/>
                  </a:cxn>
                  <a:cxn ang="0">
                    <a:pos x="16" y="71"/>
                  </a:cxn>
                  <a:cxn ang="0">
                    <a:pos x="38" y="44"/>
                  </a:cxn>
                  <a:cxn ang="0">
                    <a:pos x="67" y="25"/>
                  </a:cxn>
                  <a:cxn ang="0">
                    <a:pos x="83" y="16"/>
                  </a:cxn>
                  <a:cxn ang="0">
                    <a:pos x="84" y="15"/>
                  </a:cxn>
                  <a:cxn ang="0">
                    <a:pos x="91" y="9"/>
                  </a:cxn>
                  <a:cxn ang="0">
                    <a:pos x="101" y="7"/>
                  </a:cxn>
                  <a:cxn ang="0">
                    <a:pos x="115" y="6"/>
                  </a:cxn>
                  <a:cxn ang="0">
                    <a:pos x="128" y="4"/>
                  </a:cxn>
                  <a:cxn ang="0">
                    <a:pos x="157" y="0"/>
                  </a:cxn>
                  <a:cxn ang="0">
                    <a:pos x="170" y="1"/>
                  </a:cxn>
                  <a:cxn ang="0">
                    <a:pos x="207" y="8"/>
                  </a:cxn>
                  <a:cxn ang="0">
                    <a:pos x="212" y="9"/>
                  </a:cxn>
                  <a:cxn ang="0">
                    <a:pos x="223" y="12"/>
                  </a:cxn>
                  <a:cxn ang="0">
                    <a:pos x="225" y="11"/>
                  </a:cxn>
                  <a:cxn ang="0">
                    <a:pos x="230" y="10"/>
                  </a:cxn>
                  <a:cxn ang="0">
                    <a:pos x="242" y="14"/>
                  </a:cxn>
                  <a:cxn ang="0">
                    <a:pos x="255" y="25"/>
                  </a:cxn>
                  <a:cxn ang="0">
                    <a:pos x="264" y="31"/>
                  </a:cxn>
                  <a:cxn ang="0">
                    <a:pos x="278" y="44"/>
                  </a:cxn>
                  <a:cxn ang="0">
                    <a:pos x="304" y="74"/>
                  </a:cxn>
                  <a:cxn ang="0">
                    <a:pos x="314" y="90"/>
                  </a:cxn>
                  <a:cxn ang="0">
                    <a:pos x="320" y="105"/>
                  </a:cxn>
                  <a:cxn ang="0">
                    <a:pos x="323" y="122"/>
                  </a:cxn>
                  <a:cxn ang="0">
                    <a:pos x="320" y="137"/>
                  </a:cxn>
                  <a:cxn ang="0">
                    <a:pos x="312" y="152"/>
                  </a:cxn>
                  <a:cxn ang="0">
                    <a:pos x="306" y="159"/>
                  </a:cxn>
                  <a:cxn ang="0">
                    <a:pos x="289" y="169"/>
                  </a:cxn>
                  <a:cxn ang="0">
                    <a:pos x="266" y="176"/>
                  </a:cxn>
                  <a:cxn ang="0">
                    <a:pos x="237" y="180"/>
                  </a:cxn>
                  <a:cxn ang="0">
                    <a:pos x="219" y="181"/>
                  </a:cxn>
                  <a:cxn ang="0">
                    <a:pos x="219" y="181"/>
                  </a:cxn>
                </a:cxnLst>
                <a:rect l="0" t="0" r="r" b="b"/>
                <a:pathLst>
                  <a:path w="323" h="181">
                    <a:moveTo>
                      <a:pt x="219" y="181"/>
                    </a:moveTo>
                    <a:lnTo>
                      <a:pt x="219" y="181"/>
                    </a:lnTo>
                    <a:lnTo>
                      <a:pt x="191" y="180"/>
                    </a:lnTo>
                    <a:lnTo>
                      <a:pt x="164" y="177"/>
                    </a:lnTo>
                    <a:lnTo>
                      <a:pt x="164" y="177"/>
                    </a:lnTo>
                    <a:lnTo>
                      <a:pt x="136" y="175"/>
                    </a:lnTo>
                    <a:lnTo>
                      <a:pt x="131" y="175"/>
                    </a:lnTo>
                    <a:lnTo>
                      <a:pt x="131" y="175"/>
                    </a:lnTo>
                    <a:lnTo>
                      <a:pt x="114" y="175"/>
                    </a:lnTo>
                    <a:lnTo>
                      <a:pt x="93" y="173"/>
                    </a:lnTo>
                    <a:lnTo>
                      <a:pt x="71" y="171"/>
                    </a:lnTo>
                    <a:lnTo>
                      <a:pt x="60" y="169"/>
                    </a:lnTo>
                    <a:lnTo>
                      <a:pt x="50" y="166"/>
                    </a:lnTo>
                    <a:lnTo>
                      <a:pt x="39" y="163"/>
                    </a:lnTo>
                    <a:lnTo>
                      <a:pt x="30" y="159"/>
                    </a:lnTo>
                    <a:lnTo>
                      <a:pt x="22" y="154"/>
                    </a:lnTo>
                    <a:lnTo>
                      <a:pt x="15" y="149"/>
                    </a:lnTo>
                    <a:lnTo>
                      <a:pt x="8" y="141"/>
                    </a:lnTo>
                    <a:lnTo>
                      <a:pt x="3" y="134"/>
                    </a:lnTo>
                    <a:lnTo>
                      <a:pt x="1" y="125"/>
                    </a:lnTo>
                    <a:lnTo>
                      <a:pt x="0" y="115"/>
                    </a:lnTo>
                    <a:lnTo>
                      <a:pt x="0" y="115"/>
                    </a:lnTo>
                    <a:lnTo>
                      <a:pt x="0" y="108"/>
                    </a:lnTo>
                    <a:lnTo>
                      <a:pt x="2" y="100"/>
                    </a:lnTo>
                    <a:lnTo>
                      <a:pt x="4" y="93"/>
                    </a:lnTo>
                    <a:lnTo>
                      <a:pt x="7" y="86"/>
                    </a:lnTo>
                    <a:lnTo>
                      <a:pt x="10" y="78"/>
                    </a:lnTo>
                    <a:lnTo>
                      <a:pt x="16" y="71"/>
                    </a:lnTo>
                    <a:lnTo>
                      <a:pt x="26" y="58"/>
                    </a:lnTo>
                    <a:lnTo>
                      <a:pt x="38" y="44"/>
                    </a:lnTo>
                    <a:lnTo>
                      <a:pt x="53" y="34"/>
                    </a:lnTo>
                    <a:lnTo>
                      <a:pt x="67" y="25"/>
                    </a:lnTo>
                    <a:lnTo>
                      <a:pt x="82" y="17"/>
                    </a:lnTo>
                    <a:lnTo>
                      <a:pt x="83" y="16"/>
                    </a:lnTo>
                    <a:lnTo>
                      <a:pt x="84" y="15"/>
                    </a:lnTo>
                    <a:lnTo>
                      <a:pt x="84" y="15"/>
                    </a:lnTo>
                    <a:lnTo>
                      <a:pt x="87" y="12"/>
                    </a:lnTo>
                    <a:lnTo>
                      <a:pt x="91" y="9"/>
                    </a:lnTo>
                    <a:lnTo>
                      <a:pt x="96" y="8"/>
                    </a:lnTo>
                    <a:lnTo>
                      <a:pt x="101" y="7"/>
                    </a:lnTo>
                    <a:lnTo>
                      <a:pt x="101" y="7"/>
                    </a:lnTo>
                    <a:lnTo>
                      <a:pt x="115" y="6"/>
                    </a:lnTo>
                    <a:lnTo>
                      <a:pt x="128" y="4"/>
                    </a:lnTo>
                    <a:lnTo>
                      <a:pt x="128" y="4"/>
                    </a:lnTo>
                    <a:lnTo>
                      <a:pt x="143" y="1"/>
                    </a:lnTo>
                    <a:lnTo>
                      <a:pt x="157" y="0"/>
                    </a:lnTo>
                    <a:lnTo>
                      <a:pt x="157" y="0"/>
                    </a:lnTo>
                    <a:lnTo>
                      <a:pt x="170" y="1"/>
                    </a:lnTo>
                    <a:lnTo>
                      <a:pt x="182" y="3"/>
                    </a:lnTo>
                    <a:lnTo>
                      <a:pt x="207" y="8"/>
                    </a:lnTo>
                    <a:lnTo>
                      <a:pt x="212" y="9"/>
                    </a:lnTo>
                    <a:lnTo>
                      <a:pt x="212" y="9"/>
                    </a:lnTo>
                    <a:lnTo>
                      <a:pt x="221" y="11"/>
                    </a:lnTo>
                    <a:lnTo>
                      <a:pt x="223" y="12"/>
                    </a:lnTo>
                    <a:lnTo>
                      <a:pt x="225" y="11"/>
                    </a:lnTo>
                    <a:lnTo>
                      <a:pt x="225" y="11"/>
                    </a:lnTo>
                    <a:lnTo>
                      <a:pt x="230" y="10"/>
                    </a:lnTo>
                    <a:lnTo>
                      <a:pt x="230" y="10"/>
                    </a:lnTo>
                    <a:lnTo>
                      <a:pt x="237" y="11"/>
                    </a:lnTo>
                    <a:lnTo>
                      <a:pt x="242" y="14"/>
                    </a:lnTo>
                    <a:lnTo>
                      <a:pt x="242" y="14"/>
                    </a:lnTo>
                    <a:lnTo>
                      <a:pt x="255" y="25"/>
                    </a:lnTo>
                    <a:lnTo>
                      <a:pt x="255" y="25"/>
                    </a:lnTo>
                    <a:lnTo>
                      <a:pt x="264" y="31"/>
                    </a:lnTo>
                    <a:lnTo>
                      <a:pt x="264" y="31"/>
                    </a:lnTo>
                    <a:lnTo>
                      <a:pt x="278" y="44"/>
                    </a:lnTo>
                    <a:lnTo>
                      <a:pt x="291" y="59"/>
                    </a:lnTo>
                    <a:lnTo>
                      <a:pt x="304" y="74"/>
                    </a:lnTo>
                    <a:lnTo>
                      <a:pt x="309" y="81"/>
                    </a:lnTo>
                    <a:lnTo>
                      <a:pt x="314" y="90"/>
                    </a:lnTo>
                    <a:lnTo>
                      <a:pt x="317" y="97"/>
                    </a:lnTo>
                    <a:lnTo>
                      <a:pt x="320" y="105"/>
                    </a:lnTo>
                    <a:lnTo>
                      <a:pt x="322" y="113"/>
                    </a:lnTo>
                    <a:lnTo>
                      <a:pt x="323" y="122"/>
                    </a:lnTo>
                    <a:lnTo>
                      <a:pt x="322" y="129"/>
                    </a:lnTo>
                    <a:lnTo>
                      <a:pt x="320" y="137"/>
                    </a:lnTo>
                    <a:lnTo>
                      <a:pt x="317" y="144"/>
                    </a:lnTo>
                    <a:lnTo>
                      <a:pt x="312" y="152"/>
                    </a:lnTo>
                    <a:lnTo>
                      <a:pt x="312" y="152"/>
                    </a:lnTo>
                    <a:lnTo>
                      <a:pt x="306" y="159"/>
                    </a:lnTo>
                    <a:lnTo>
                      <a:pt x="299" y="164"/>
                    </a:lnTo>
                    <a:lnTo>
                      <a:pt x="289" y="169"/>
                    </a:lnTo>
                    <a:lnTo>
                      <a:pt x="278" y="173"/>
                    </a:lnTo>
                    <a:lnTo>
                      <a:pt x="266" y="176"/>
                    </a:lnTo>
                    <a:lnTo>
                      <a:pt x="252" y="178"/>
                    </a:lnTo>
                    <a:lnTo>
                      <a:pt x="237" y="180"/>
                    </a:lnTo>
                    <a:lnTo>
                      <a:pt x="219" y="181"/>
                    </a:lnTo>
                    <a:lnTo>
                      <a:pt x="219" y="181"/>
                    </a:lnTo>
                    <a:lnTo>
                      <a:pt x="219" y="181"/>
                    </a:lnTo>
                    <a:lnTo>
                      <a:pt x="219" y="18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95" name="Freeform 641"/>
              <p:cNvSpPr/>
              <p:nvPr/>
            </p:nvSpPr>
            <p:spPr bwMode="auto">
              <a:xfrm>
                <a:off x="2413001" y="4362450"/>
                <a:ext cx="130175" cy="123825"/>
              </a:xfrm>
              <a:custGeom>
                <a:avLst/>
                <a:gdLst/>
                <a:ahLst/>
                <a:cxnLst>
                  <a:cxn ang="0">
                    <a:pos x="127" y="234"/>
                  </a:cxn>
                  <a:cxn ang="0">
                    <a:pos x="100" y="231"/>
                  </a:cxn>
                  <a:cxn ang="0">
                    <a:pos x="98" y="231"/>
                  </a:cxn>
                  <a:cxn ang="0">
                    <a:pos x="95" y="231"/>
                  </a:cxn>
                  <a:cxn ang="0">
                    <a:pos x="85" y="230"/>
                  </a:cxn>
                  <a:cxn ang="0">
                    <a:pos x="64" y="224"/>
                  </a:cxn>
                  <a:cxn ang="0">
                    <a:pos x="44" y="214"/>
                  </a:cxn>
                  <a:cxn ang="0">
                    <a:pos x="29" y="200"/>
                  </a:cxn>
                  <a:cxn ang="0">
                    <a:pos x="22" y="193"/>
                  </a:cxn>
                  <a:cxn ang="0">
                    <a:pos x="8" y="172"/>
                  </a:cxn>
                  <a:cxn ang="0">
                    <a:pos x="2" y="152"/>
                  </a:cxn>
                  <a:cxn ang="0">
                    <a:pos x="0" y="130"/>
                  </a:cxn>
                  <a:cxn ang="0">
                    <a:pos x="2" y="106"/>
                  </a:cxn>
                  <a:cxn ang="0">
                    <a:pos x="4" y="92"/>
                  </a:cxn>
                  <a:cxn ang="0">
                    <a:pos x="13" y="67"/>
                  </a:cxn>
                  <a:cxn ang="0">
                    <a:pos x="26" y="47"/>
                  </a:cxn>
                  <a:cxn ang="0">
                    <a:pos x="43" y="31"/>
                  </a:cxn>
                  <a:cxn ang="0">
                    <a:pos x="62" y="19"/>
                  </a:cxn>
                  <a:cxn ang="0">
                    <a:pos x="84" y="9"/>
                  </a:cxn>
                  <a:cxn ang="0">
                    <a:pos x="105" y="3"/>
                  </a:cxn>
                  <a:cxn ang="0">
                    <a:pos x="129" y="1"/>
                  </a:cxn>
                  <a:cxn ang="0">
                    <a:pos x="141" y="0"/>
                  </a:cxn>
                  <a:cxn ang="0">
                    <a:pos x="152" y="1"/>
                  </a:cxn>
                  <a:cxn ang="0">
                    <a:pos x="177" y="9"/>
                  </a:cxn>
                  <a:cxn ang="0">
                    <a:pos x="201" y="22"/>
                  </a:cxn>
                  <a:cxn ang="0">
                    <a:pos x="220" y="37"/>
                  </a:cxn>
                  <a:cxn ang="0">
                    <a:pos x="227" y="44"/>
                  </a:cxn>
                  <a:cxn ang="0">
                    <a:pos x="238" y="64"/>
                  </a:cxn>
                  <a:cxn ang="0">
                    <a:pos x="245" y="88"/>
                  </a:cxn>
                  <a:cxn ang="0">
                    <a:pos x="248" y="112"/>
                  </a:cxn>
                  <a:cxn ang="0">
                    <a:pos x="244" y="135"/>
                  </a:cxn>
                  <a:cxn ang="0">
                    <a:pos x="240" y="147"/>
                  </a:cxn>
                  <a:cxn ang="0">
                    <a:pos x="230" y="167"/>
                  </a:cxn>
                  <a:cxn ang="0">
                    <a:pos x="219" y="186"/>
                  </a:cxn>
                  <a:cxn ang="0">
                    <a:pos x="206" y="201"/>
                  </a:cxn>
                  <a:cxn ang="0">
                    <a:pos x="190" y="214"/>
                  </a:cxn>
                  <a:cxn ang="0">
                    <a:pos x="173" y="224"/>
                  </a:cxn>
                  <a:cxn ang="0">
                    <a:pos x="156" y="230"/>
                  </a:cxn>
                  <a:cxn ang="0">
                    <a:pos x="136" y="233"/>
                  </a:cxn>
                  <a:cxn ang="0">
                    <a:pos x="127" y="234"/>
                  </a:cxn>
                </a:cxnLst>
                <a:rect l="0" t="0" r="r" b="b"/>
                <a:pathLst>
                  <a:path w="248" h="234">
                    <a:moveTo>
                      <a:pt x="127" y="234"/>
                    </a:moveTo>
                    <a:lnTo>
                      <a:pt x="127" y="234"/>
                    </a:lnTo>
                    <a:lnTo>
                      <a:pt x="114" y="233"/>
                    </a:lnTo>
                    <a:lnTo>
                      <a:pt x="100" y="231"/>
                    </a:lnTo>
                    <a:lnTo>
                      <a:pt x="99" y="231"/>
                    </a:lnTo>
                    <a:lnTo>
                      <a:pt x="98" y="231"/>
                    </a:lnTo>
                    <a:lnTo>
                      <a:pt x="98" y="231"/>
                    </a:lnTo>
                    <a:lnTo>
                      <a:pt x="95" y="231"/>
                    </a:lnTo>
                    <a:lnTo>
                      <a:pt x="95" y="231"/>
                    </a:lnTo>
                    <a:lnTo>
                      <a:pt x="85" y="230"/>
                    </a:lnTo>
                    <a:lnTo>
                      <a:pt x="74" y="228"/>
                    </a:lnTo>
                    <a:lnTo>
                      <a:pt x="64" y="224"/>
                    </a:lnTo>
                    <a:lnTo>
                      <a:pt x="54" y="219"/>
                    </a:lnTo>
                    <a:lnTo>
                      <a:pt x="44" y="214"/>
                    </a:lnTo>
                    <a:lnTo>
                      <a:pt x="36" y="208"/>
                    </a:lnTo>
                    <a:lnTo>
                      <a:pt x="29" y="200"/>
                    </a:lnTo>
                    <a:lnTo>
                      <a:pt x="22" y="193"/>
                    </a:lnTo>
                    <a:lnTo>
                      <a:pt x="22" y="193"/>
                    </a:lnTo>
                    <a:lnTo>
                      <a:pt x="14" y="183"/>
                    </a:lnTo>
                    <a:lnTo>
                      <a:pt x="8" y="172"/>
                    </a:lnTo>
                    <a:lnTo>
                      <a:pt x="4" y="162"/>
                    </a:lnTo>
                    <a:lnTo>
                      <a:pt x="2" y="152"/>
                    </a:lnTo>
                    <a:lnTo>
                      <a:pt x="0" y="141"/>
                    </a:lnTo>
                    <a:lnTo>
                      <a:pt x="0" y="130"/>
                    </a:lnTo>
                    <a:lnTo>
                      <a:pt x="0" y="119"/>
                    </a:lnTo>
                    <a:lnTo>
                      <a:pt x="2" y="106"/>
                    </a:lnTo>
                    <a:lnTo>
                      <a:pt x="2" y="106"/>
                    </a:lnTo>
                    <a:lnTo>
                      <a:pt x="4" y="92"/>
                    </a:lnTo>
                    <a:lnTo>
                      <a:pt x="8" y="79"/>
                    </a:lnTo>
                    <a:lnTo>
                      <a:pt x="13" y="67"/>
                    </a:lnTo>
                    <a:lnTo>
                      <a:pt x="20" y="57"/>
                    </a:lnTo>
                    <a:lnTo>
                      <a:pt x="26" y="47"/>
                    </a:lnTo>
                    <a:lnTo>
                      <a:pt x="34" y="38"/>
                    </a:lnTo>
                    <a:lnTo>
                      <a:pt x="43" y="31"/>
                    </a:lnTo>
                    <a:lnTo>
                      <a:pt x="53" y="24"/>
                    </a:lnTo>
                    <a:lnTo>
                      <a:pt x="62" y="19"/>
                    </a:lnTo>
                    <a:lnTo>
                      <a:pt x="72" y="13"/>
                    </a:lnTo>
                    <a:lnTo>
                      <a:pt x="84" y="9"/>
                    </a:lnTo>
                    <a:lnTo>
                      <a:pt x="94" y="6"/>
                    </a:lnTo>
                    <a:lnTo>
                      <a:pt x="105" y="3"/>
                    </a:lnTo>
                    <a:lnTo>
                      <a:pt x="117" y="2"/>
                    </a:lnTo>
                    <a:lnTo>
                      <a:pt x="129" y="1"/>
                    </a:lnTo>
                    <a:lnTo>
                      <a:pt x="140" y="0"/>
                    </a:lnTo>
                    <a:lnTo>
                      <a:pt x="141" y="0"/>
                    </a:lnTo>
                    <a:lnTo>
                      <a:pt x="141" y="0"/>
                    </a:lnTo>
                    <a:lnTo>
                      <a:pt x="152" y="1"/>
                    </a:lnTo>
                    <a:lnTo>
                      <a:pt x="164" y="4"/>
                    </a:lnTo>
                    <a:lnTo>
                      <a:pt x="177" y="9"/>
                    </a:lnTo>
                    <a:lnTo>
                      <a:pt x="189" y="14"/>
                    </a:lnTo>
                    <a:lnTo>
                      <a:pt x="201" y="22"/>
                    </a:lnTo>
                    <a:lnTo>
                      <a:pt x="212" y="29"/>
                    </a:lnTo>
                    <a:lnTo>
                      <a:pt x="220" y="37"/>
                    </a:lnTo>
                    <a:lnTo>
                      <a:pt x="227" y="44"/>
                    </a:lnTo>
                    <a:lnTo>
                      <a:pt x="227" y="44"/>
                    </a:lnTo>
                    <a:lnTo>
                      <a:pt x="232" y="54"/>
                    </a:lnTo>
                    <a:lnTo>
                      <a:pt x="238" y="64"/>
                    </a:lnTo>
                    <a:lnTo>
                      <a:pt x="242" y="75"/>
                    </a:lnTo>
                    <a:lnTo>
                      <a:pt x="245" y="88"/>
                    </a:lnTo>
                    <a:lnTo>
                      <a:pt x="247" y="99"/>
                    </a:lnTo>
                    <a:lnTo>
                      <a:pt x="248" y="112"/>
                    </a:lnTo>
                    <a:lnTo>
                      <a:pt x="247" y="124"/>
                    </a:lnTo>
                    <a:lnTo>
                      <a:pt x="244" y="135"/>
                    </a:lnTo>
                    <a:lnTo>
                      <a:pt x="244" y="135"/>
                    </a:lnTo>
                    <a:lnTo>
                      <a:pt x="240" y="147"/>
                    </a:lnTo>
                    <a:lnTo>
                      <a:pt x="235" y="157"/>
                    </a:lnTo>
                    <a:lnTo>
                      <a:pt x="230" y="167"/>
                    </a:lnTo>
                    <a:lnTo>
                      <a:pt x="224" y="177"/>
                    </a:lnTo>
                    <a:lnTo>
                      <a:pt x="219" y="186"/>
                    </a:lnTo>
                    <a:lnTo>
                      <a:pt x="212" y="194"/>
                    </a:lnTo>
                    <a:lnTo>
                      <a:pt x="206" y="201"/>
                    </a:lnTo>
                    <a:lnTo>
                      <a:pt x="197" y="208"/>
                    </a:lnTo>
                    <a:lnTo>
                      <a:pt x="190" y="214"/>
                    </a:lnTo>
                    <a:lnTo>
                      <a:pt x="182" y="219"/>
                    </a:lnTo>
                    <a:lnTo>
                      <a:pt x="173" y="224"/>
                    </a:lnTo>
                    <a:lnTo>
                      <a:pt x="164" y="227"/>
                    </a:lnTo>
                    <a:lnTo>
                      <a:pt x="156" y="230"/>
                    </a:lnTo>
                    <a:lnTo>
                      <a:pt x="147" y="232"/>
                    </a:lnTo>
                    <a:lnTo>
                      <a:pt x="136" y="233"/>
                    </a:lnTo>
                    <a:lnTo>
                      <a:pt x="127" y="234"/>
                    </a:lnTo>
                    <a:lnTo>
                      <a:pt x="127" y="23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96" name="Freeform 642"/>
              <p:cNvSpPr/>
              <p:nvPr/>
            </p:nvSpPr>
            <p:spPr bwMode="auto">
              <a:xfrm>
                <a:off x="2582863" y="4371975"/>
                <a:ext cx="23813" cy="58738"/>
              </a:xfrm>
              <a:custGeom>
                <a:avLst/>
                <a:gdLst/>
                <a:ahLst/>
                <a:cxnLst>
                  <a:cxn ang="0">
                    <a:pos x="23" y="111"/>
                  </a:cxn>
                  <a:cxn ang="0">
                    <a:pos x="23" y="111"/>
                  </a:cxn>
                  <a:cxn ang="0">
                    <a:pos x="19" y="110"/>
                  </a:cxn>
                  <a:cxn ang="0">
                    <a:pos x="15" y="109"/>
                  </a:cxn>
                  <a:cxn ang="0">
                    <a:pos x="12" y="108"/>
                  </a:cxn>
                  <a:cxn ang="0">
                    <a:pos x="7" y="105"/>
                  </a:cxn>
                  <a:cxn ang="0">
                    <a:pos x="4" y="103"/>
                  </a:cxn>
                  <a:cxn ang="0">
                    <a:pos x="2" y="99"/>
                  </a:cxn>
                  <a:cxn ang="0">
                    <a:pos x="1" y="94"/>
                  </a:cxn>
                  <a:cxn ang="0">
                    <a:pos x="0" y="88"/>
                  </a:cxn>
                  <a:cxn ang="0">
                    <a:pos x="0" y="22"/>
                  </a:cxn>
                  <a:cxn ang="0">
                    <a:pos x="0" y="22"/>
                  </a:cxn>
                  <a:cxn ang="0">
                    <a:pos x="1" y="17"/>
                  </a:cxn>
                  <a:cxn ang="0">
                    <a:pos x="2" y="13"/>
                  </a:cxn>
                  <a:cxn ang="0">
                    <a:pos x="4" y="9"/>
                  </a:cxn>
                  <a:cxn ang="0">
                    <a:pos x="7" y="6"/>
                  </a:cxn>
                  <a:cxn ang="0">
                    <a:pos x="12" y="4"/>
                  </a:cxn>
                  <a:cxn ang="0">
                    <a:pos x="15" y="2"/>
                  </a:cxn>
                  <a:cxn ang="0">
                    <a:pos x="19" y="0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8" y="0"/>
                  </a:cxn>
                  <a:cxn ang="0">
                    <a:pos x="32" y="2"/>
                  </a:cxn>
                  <a:cxn ang="0">
                    <a:pos x="35" y="4"/>
                  </a:cxn>
                  <a:cxn ang="0">
                    <a:pos x="39" y="6"/>
                  </a:cxn>
                  <a:cxn ang="0">
                    <a:pos x="42" y="9"/>
                  </a:cxn>
                  <a:cxn ang="0">
                    <a:pos x="45" y="13"/>
                  </a:cxn>
                  <a:cxn ang="0">
                    <a:pos x="46" y="17"/>
                  </a:cxn>
                  <a:cxn ang="0">
                    <a:pos x="46" y="22"/>
                  </a:cxn>
                  <a:cxn ang="0">
                    <a:pos x="46" y="88"/>
                  </a:cxn>
                  <a:cxn ang="0">
                    <a:pos x="46" y="88"/>
                  </a:cxn>
                  <a:cxn ang="0">
                    <a:pos x="46" y="94"/>
                  </a:cxn>
                  <a:cxn ang="0">
                    <a:pos x="45" y="99"/>
                  </a:cxn>
                  <a:cxn ang="0">
                    <a:pos x="42" y="103"/>
                  </a:cxn>
                  <a:cxn ang="0">
                    <a:pos x="39" y="105"/>
                  </a:cxn>
                  <a:cxn ang="0">
                    <a:pos x="35" y="108"/>
                  </a:cxn>
                  <a:cxn ang="0">
                    <a:pos x="32" y="109"/>
                  </a:cxn>
                  <a:cxn ang="0">
                    <a:pos x="28" y="110"/>
                  </a:cxn>
                  <a:cxn ang="0">
                    <a:pos x="23" y="111"/>
                  </a:cxn>
                  <a:cxn ang="0">
                    <a:pos x="23" y="111"/>
                  </a:cxn>
                </a:cxnLst>
                <a:rect l="0" t="0" r="r" b="b"/>
                <a:pathLst>
                  <a:path w="46" h="111">
                    <a:moveTo>
                      <a:pt x="23" y="111"/>
                    </a:moveTo>
                    <a:lnTo>
                      <a:pt x="23" y="111"/>
                    </a:lnTo>
                    <a:lnTo>
                      <a:pt x="19" y="110"/>
                    </a:lnTo>
                    <a:lnTo>
                      <a:pt x="15" y="109"/>
                    </a:lnTo>
                    <a:lnTo>
                      <a:pt x="12" y="108"/>
                    </a:lnTo>
                    <a:lnTo>
                      <a:pt x="7" y="105"/>
                    </a:lnTo>
                    <a:lnTo>
                      <a:pt x="4" y="103"/>
                    </a:lnTo>
                    <a:lnTo>
                      <a:pt x="2" y="99"/>
                    </a:lnTo>
                    <a:lnTo>
                      <a:pt x="1" y="94"/>
                    </a:lnTo>
                    <a:lnTo>
                      <a:pt x="0" y="88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1" y="17"/>
                    </a:lnTo>
                    <a:lnTo>
                      <a:pt x="2" y="13"/>
                    </a:lnTo>
                    <a:lnTo>
                      <a:pt x="4" y="9"/>
                    </a:lnTo>
                    <a:lnTo>
                      <a:pt x="7" y="6"/>
                    </a:lnTo>
                    <a:lnTo>
                      <a:pt x="12" y="4"/>
                    </a:lnTo>
                    <a:lnTo>
                      <a:pt x="15" y="2"/>
                    </a:lnTo>
                    <a:lnTo>
                      <a:pt x="19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8" y="0"/>
                    </a:lnTo>
                    <a:lnTo>
                      <a:pt x="32" y="2"/>
                    </a:lnTo>
                    <a:lnTo>
                      <a:pt x="35" y="4"/>
                    </a:lnTo>
                    <a:lnTo>
                      <a:pt x="39" y="6"/>
                    </a:lnTo>
                    <a:lnTo>
                      <a:pt x="42" y="9"/>
                    </a:lnTo>
                    <a:lnTo>
                      <a:pt x="45" y="13"/>
                    </a:lnTo>
                    <a:lnTo>
                      <a:pt x="46" y="17"/>
                    </a:lnTo>
                    <a:lnTo>
                      <a:pt x="46" y="22"/>
                    </a:lnTo>
                    <a:lnTo>
                      <a:pt x="46" y="88"/>
                    </a:lnTo>
                    <a:lnTo>
                      <a:pt x="46" y="88"/>
                    </a:lnTo>
                    <a:lnTo>
                      <a:pt x="46" y="94"/>
                    </a:lnTo>
                    <a:lnTo>
                      <a:pt x="45" y="99"/>
                    </a:lnTo>
                    <a:lnTo>
                      <a:pt x="42" y="103"/>
                    </a:lnTo>
                    <a:lnTo>
                      <a:pt x="39" y="105"/>
                    </a:lnTo>
                    <a:lnTo>
                      <a:pt x="35" y="108"/>
                    </a:lnTo>
                    <a:lnTo>
                      <a:pt x="32" y="109"/>
                    </a:lnTo>
                    <a:lnTo>
                      <a:pt x="28" y="110"/>
                    </a:lnTo>
                    <a:lnTo>
                      <a:pt x="23" y="111"/>
                    </a:lnTo>
                    <a:lnTo>
                      <a:pt x="23" y="11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97" name="Freeform 643"/>
              <p:cNvSpPr/>
              <p:nvPr/>
            </p:nvSpPr>
            <p:spPr bwMode="auto">
              <a:xfrm>
                <a:off x="2636838" y="4375150"/>
                <a:ext cx="23813" cy="50800"/>
              </a:xfrm>
              <a:custGeom>
                <a:avLst/>
                <a:gdLst/>
                <a:ahLst/>
                <a:cxnLst>
                  <a:cxn ang="0">
                    <a:pos x="23" y="96"/>
                  </a:cxn>
                  <a:cxn ang="0">
                    <a:pos x="23" y="96"/>
                  </a:cxn>
                  <a:cxn ang="0">
                    <a:pos x="19" y="96"/>
                  </a:cxn>
                  <a:cxn ang="0">
                    <a:pos x="15" y="95"/>
                  </a:cxn>
                  <a:cxn ang="0">
                    <a:pos x="11" y="92"/>
                  </a:cxn>
                  <a:cxn ang="0">
                    <a:pos x="8" y="90"/>
                  </a:cxn>
                  <a:cxn ang="0">
                    <a:pos x="5" y="86"/>
                  </a:cxn>
                  <a:cxn ang="0">
                    <a:pos x="3" y="82"/>
                  </a:cxn>
                  <a:cxn ang="0">
                    <a:pos x="1" y="78"/>
                  </a:cxn>
                  <a:cxn ang="0">
                    <a:pos x="0" y="73"/>
                  </a:cxn>
                  <a:cxn ang="0">
                    <a:pos x="0" y="22"/>
                  </a:cxn>
                  <a:cxn ang="0">
                    <a:pos x="0" y="22"/>
                  </a:cxn>
                  <a:cxn ang="0">
                    <a:pos x="1" y="18"/>
                  </a:cxn>
                  <a:cxn ang="0">
                    <a:pos x="3" y="14"/>
                  </a:cxn>
                  <a:cxn ang="0">
                    <a:pos x="5" y="10"/>
                  </a:cxn>
                  <a:cxn ang="0">
                    <a:pos x="8" y="7"/>
                  </a:cxn>
                  <a:cxn ang="0">
                    <a:pos x="11" y="4"/>
                  </a:cxn>
                  <a:cxn ang="0">
                    <a:pos x="15" y="2"/>
                  </a:cxn>
                  <a:cxn ang="0">
                    <a:pos x="19" y="1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8" y="1"/>
                  </a:cxn>
                  <a:cxn ang="0">
                    <a:pos x="32" y="2"/>
                  </a:cxn>
                  <a:cxn ang="0">
                    <a:pos x="37" y="4"/>
                  </a:cxn>
                  <a:cxn ang="0">
                    <a:pos x="40" y="7"/>
                  </a:cxn>
                  <a:cxn ang="0">
                    <a:pos x="43" y="10"/>
                  </a:cxn>
                  <a:cxn ang="0">
                    <a:pos x="45" y="14"/>
                  </a:cxn>
                  <a:cxn ang="0">
                    <a:pos x="46" y="18"/>
                  </a:cxn>
                  <a:cxn ang="0">
                    <a:pos x="46" y="22"/>
                  </a:cxn>
                  <a:cxn ang="0">
                    <a:pos x="46" y="73"/>
                  </a:cxn>
                  <a:cxn ang="0">
                    <a:pos x="46" y="73"/>
                  </a:cxn>
                  <a:cxn ang="0">
                    <a:pos x="46" y="78"/>
                  </a:cxn>
                  <a:cxn ang="0">
                    <a:pos x="45" y="82"/>
                  </a:cxn>
                  <a:cxn ang="0">
                    <a:pos x="43" y="86"/>
                  </a:cxn>
                  <a:cxn ang="0">
                    <a:pos x="40" y="90"/>
                  </a:cxn>
                  <a:cxn ang="0">
                    <a:pos x="37" y="92"/>
                  </a:cxn>
                  <a:cxn ang="0">
                    <a:pos x="32" y="95"/>
                  </a:cxn>
                  <a:cxn ang="0">
                    <a:pos x="28" y="96"/>
                  </a:cxn>
                  <a:cxn ang="0">
                    <a:pos x="23" y="96"/>
                  </a:cxn>
                  <a:cxn ang="0">
                    <a:pos x="23" y="96"/>
                  </a:cxn>
                </a:cxnLst>
                <a:rect l="0" t="0" r="r" b="b"/>
                <a:pathLst>
                  <a:path w="46" h="96">
                    <a:moveTo>
                      <a:pt x="23" y="96"/>
                    </a:moveTo>
                    <a:lnTo>
                      <a:pt x="23" y="96"/>
                    </a:lnTo>
                    <a:lnTo>
                      <a:pt x="19" y="96"/>
                    </a:lnTo>
                    <a:lnTo>
                      <a:pt x="15" y="95"/>
                    </a:lnTo>
                    <a:lnTo>
                      <a:pt x="11" y="92"/>
                    </a:lnTo>
                    <a:lnTo>
                      <a:pt x="8" y="90"/>
                    </a:lnTo>
                    <a:lnTo>
                      <a:pt x="5" y="86"/>
                    </a:lnTo>
                    <a:lnTo>
                      <a:pt x="3" y="82"/>
                    </a:lnTo>
                    <a:lnTo>
                      <a:pt x="1" y="78"/>
                    </a:lnTo>
                    <a:lnTo>
                      <a:pt x="0" y="73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1" y="18"/>
                    </a:lnTo>
                    <a:lnTo>
                      <a:pt x="3" y="14"/>
                    </a:lnTo>
                    <a:lnTo>
                      <a:pt x="5" y="10"/>
                    </a:lnTo>
                    <a:lnTo>
                      <a:pt x="8" y="7"/>
                    </a:lnTo>
                    <a:lnTo>
                      <a:pt x="11" y="4"/>
                    </a:lnTo>
                    <a:lnTo>
                      <a:pt x="15" y="2"/>
                    </a:lnTo>
                    <a:lnTo>
                      <a:pt x="19" y="1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8" y="1"/>
                    </a:lnTo>
                    <a:lnTo>
                      <a:pt x="32" y="2"/>
                    </a:lnTo>
                    <a:lnTo>
                      <a:pt x="37" y="4"/>
                    </a:lnTo>
                    <a:lnTo>
                      <a:pt x="40" y="7"/>
                    </a:lnTo>
                    <a:lnTo>
                      <a:pt x="43" y="10"/>
                    </a:lnTo>
                    <a:lnTo>
                      <a:pt x="45" y="14"/>
                    </a:lnTo>
                    <a:lnTo>
                      <a:pt x="46" y="18"/>
                    </a:lnTo>
                    <a:lnTo>
                      <a:pt x="46" y="22"/>
                    </a:lnTo>
                    <a:lnTo>
                      <a:pt x="46" y="73"/>
                    </a:lnTo>
                    <a:lnTo>
                      <a:pt x="46" y="73"/>
                    </a:lnTo>
                    <a:lnTo>
                      <a:pt x="46" y="78"/>
                    </a:lnTo>
                    <a:lnTo>
                      <a:pt x="45" y="82"/>
                    </a:lnTo>
                    <a:lnTo>
                      <a:pt x="43" y="86"/>
                    </a:lnTo>
                    <a:lnTo>
                      <a:pt x="40" y="90"/>
                    </a:lnTo>
                    <a:lnTo>
                      <a:pt x="37" y="92"/>
                    </a:lnTo>
                    <a:lnTo>
                      <a:pt x="32" y="95"/>
                    </a:lnTo>
                    <a:lnTo>
                      <a:pt x="28" y="96"/>
                    </a:lnTo>
                    <a:lnTo>
                      <a:pt x="23" y="96"/>
                    </a:lnTo>
                    <a:lnTo>
                      <a:pt x="23" y="9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98" name="Freeform 644"/>
              <p:cNvSpPr/>
              <p:nvPr/>
            </p:nvSpPr>
            <p:spPr bwMode="auto">
              <a:xfrm>
                <a:off x="2692401" y="4376738"/>
                <a:ext cx="23813" cy="47625"/>
              </a:xfrm>
              <a:custGeom>
                <a:avLst/>
                <a:gdLst/>
                <a:ahLst/>
                <a:cxnLst>
                  <a:cxn ang="0">
                    <a:pos x="23" y="90"/>
                  </a:cxn>
                  <a:cxn ang="0">
                    <a:pos x="23" y="90"/>
                  </a:cxn>
                  <a:cxn ang="0">
                    <a:pos x="18" y="90"/>
                  </a:cxn>
                  <a:cxn ang="0">
                    <a:pos x="14" y="88"/>
                  </a:cxn>
                  <a:cxn ang="0">
                    <a:pos x="10" y="85"/>
                  </a:cxn>
                  <a:cxn ang="0">
                    <a:pos x="7" y="83"/>
                  </a:cxn>
                  <a:cxn ang="0">
                    <a:pos x="4" y="79"/>
                  </a:cxn>
                  <a:cxn ang="0">
                    <a:pos x="2" y="76"/>
                  </a:cxn>
                  <a:cxn ang="0">
                    <a:pos x="1" y="72"/>
                  </a:cxn>
                  <a:cxn ang="0">
                    <a:pos x="0" y="67"/>
                  </a:cxn>
                  <a:cxn ang="0">
                    <a:pos x="0" y="22"/>
                  </a:cxn>
                  <a:cxn ang="0">
                    <a:pos x="0" y="22"/>
                  </a:cxn>
                  <a:cxn ang="0">
                    <a:pos x="1" y="18"/>
                  </a:cxn>
                  <a:cxn ang="0">
                    <a:pos x="2" y="14"/>
                  </a:cxn>
                  <a:cxn ang="0">
                    <a:pos x="4" y="10"/>
                  </a:cxn>
                  <a:cxn ang="0">
                    <a:pos x="7" y="7"/>
                  </a:cxn>
                  <a:cxn ang="0">
                    <a:pos x="10" y="4"/>
                  </a:cxn>
                  <a:cxn ang="0">
                    <a:pos x="14" y="2"/>
                  </a:cxn>
                  <a:cxn ang="0">
                    <a:pos x="18" y="1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27" y="1"/>
                  </a:cxn>
                  <a:cxn ang="0">
                    <a:pos x="32" y="2"/>
                  </a:cxn>
                  <a:cxn ang="0">
                    <a:pos x="35" y="4"/>
                  </a:cxn>
                  <a:cxn ang="0">
                    <a:pos x="39" y="7"/>
                  </a:cxn>
                  <a:cxn ang="0">
                    <a:pos x="41" y="10"/>
                  </a:cxn>
                  <a:cxn ang="0">
                    <a:pos x="43" y="14"/>
                  </a:cxn>
                  <a:cxn ang="0">
                    <a:pos x="45" y="18"/>
                  </a:cxn>
                  <a:cxn ang="0">
                    <a:pos x="45" y="22"/>
                  </a:cxn>
                  <a:cxn ang="0">
                    <a:pos x="45" y="67"/>
                  </a:cxn>
                  <a:cxn ang="0">
                    <a:pos x="45" y="67"/>
                  </a:cxn>
                  <a:cxn ang="0">
                    <a:pos x="45" y="72"/>
                  </a:cxn>
                  <a:cxn ang="0">
                    <a:pos x="43" y="76"/>
                  </a:cxn>
                  <a:cxn ang="0">
                    <a:pos x="41" y="79"/>
                  </a:cxn>
                  <a:cxn ang="0">
                    <a:pos x="39" y="83"/>
                  </a:cxn>
                  <a:cxn ang="0">
                    <a:pos x="35" y="85"/>
                  </a:cxn>
                  <a:cxn ang="0">
                    <a:pos x="32" y="88"/>
                  </a:cxn>
                  <a:cxn ang="0">
                    <a:pos x="27" y="90"/>
                  </a:cxn>
                  <a:cxn ang="0">
                    <a:pos x="23" y="90"/>
                  </a:cxn>
                  <a:cxn ang="0">
                    <a:pos x="23" y="90"/>
                  </a:cxn>
                </a:cxnLst>
                <a:rect l="0" t="0" r="r" b="b"/>
                <a:pathLst>
                  <a:path w="45" h="90">
                    <a:moveTo>
                      <a:pt x="23" y="90"/>
                    </a:moveTo>
                    <a:lnTo>
                      <a:pt x="23" y="90"/>
                    </a:lnTo>
                    <a:lnTo>
                      <a:pt x="18" y="90"/>
                    </a:lnTo>
                    <a:lnTo>
                      <a:pt x="14" y="88"/>
                    </a:lnTo>
                    <a:lnTo>
                      <a:pt x="10" y="85"/>
                    </a:lnTo>
                    <a:lnTo>
                      <a:pt x="7" y="83"/>
                    </a:lnTo>
                    <a:lnTo>
                      <a:pt x="4" y="79"/>
                    </a:lnTo>
                    <a:lnTo>
                      <a:pt x="2" y="76"/>
                    </a:lnTo>
                    <a:lnTo>
                      <a:pt x="1" y="72"/>
                    </a:lnTo>
                    <a:lnTo>
                      <a:pt x="0" y="67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1" y="18"/>
                    </a:lnTo>
                    <a:lnTo>
                      <a:pt x="2" y="14"/>
                    </a:lnTo>
                    <a:lnTo>
                      <a:pt x="4" y="10"/>
                    </a:lnTo>
                    <a:lnTo>
                      <a:pt x="7" y="7"/>
                    </a:lnTo>
                    <a:lnTo>
                      <a:pt x="10" y="4"/>
                    </a:lnTo>
                    <a:lnTo>
                      <a:pt x="14" y="2"/>
                    </a:lnTo>
                    <a:lnTo>
                      <a:pt x="18" y="1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27" y="1"/>
                    </a:lnTo>
                    <a:lnTo>
                      <a:pt x="32" y="2"/>
                    </a:lnTo>
                    <a:lnTo>
                      <a:pt x="35" y="4"/>
                    </a:lnTo>
                    <a:lnTo>
                      <a:pt x="39" y="7"/>
                    </a:lnTo>
                    <a:lnTo>
                      <a:pt x="41" y="10"/>
                    </a:lnTo>
                    <a:lnTo>
                      <a:pt x="43" y="14"/>
                    </a:lnTo>
                    <a:lnTo>
                      <a:pt x="45" y="18"/>
                    </a:lnTo>
                    <a:lnTo>
                      <a:pt x="45" y="22"/>
                    </a:lnTo>
                    <a:lnTo>
                      <a:pt x="45" y="67"/>
                    </a:lnTo>
                    <a:lnTo>
                      <a:pt x="45" y="67"/>
                    </a:lnTo>
                    <a:lnTo>
                      <a:pt x="45" y="72"/>
                    </a:lnTo>
                    <a:lnTo>
                      <a:pt x="43" y="76"/>
                    </a:lnTo>
                    <a:lnTo>
                      <a:pt x="41" y="79"/>
                    </a:lnTo>
                    <a:lnTo>
                      <a:pt x="39" y="83"/>
                    </a:lnTo>
                    <a:lnTo>
                      <a:pt x="35" y="85"/>
                    </a:lnTo>
                    <a:lnTo>
                      <a:pt x="32" y="88"/>
                    </a:lnTo>
                    <a:lnTo>
                      <a:pt x="27" y="90"/>
                    </a:lnTo>
                    <a:lnTo>
                      <a:pt x="23" y="90"/>
                    </a:lnTo>
                    <a:lnTo>
                      <a:pt x="23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99" name="Freeform 645"/>
              <p:cNvSpPr/>
              <p:nvPr/>
            </p:nvSpPr>
            <p:spPr bwMode="auto">
              <a:xfrm>
                <a:off x="2744788" y="4376738"/>
                <a:ext cx="28575" cy="53975"/>
              </a:xfrm>
              <a:custGeom>
                <a:avLst/>
                <a:gdLst/>
                <a:ahLst/>
                <a:cxnLst>
                  <a:cxn ang="0">
                    <a:pos x="22" y="101"/>
                  </a:cxn>
                  <a:cxn ang="0">
                    <a:pos x="22" y="101"/>
                  </a:cxn>
                  <a:cxn ang="0">
                    <a:pos x="18" y="100"/>
                  </a:cxn>
                  <a:cxn ang="0">
                    <a:pos x="12" y="99"/>
                  </a:cxn>
                  <a:cxn ang="0">
                    <a:pos x="9" y="97"/>
                  </a:cxn>
                  <a:cxn ang="0">
                    <a:pos x="5" y="94"/>
                  </a:cxn>
                  <a:cxn ang="0">
                    <a:pos x="5" y="94"/>
                  </a:cxn>
                  <a:cxn ang="0">
                    <a:pos x="3" y="91"/>
                  </a:cxn>
                  <a:cxn ang="0">
                    <a:pos x="1" y="88"/>
                  </a:cxn>
                  <a:cxn ang="0">
                    <a:pos x="0" y="83"/>
                  </a:cxn>
                  <a:cxn ang="0">
                    <a:pos x="0" y="79"/>
                  </a:cxn>
                  <a:cxn ang="0">
                    <a:pos x="0" y="79"/>
                  </a:cxn>
                  <a:cxn ang="0">
                    <a:pos x="1" y="65"/>
                  </a:cxn>
                  <a:cxn ang="0">
                    <a:pos x="3" y="51"/>
                  </a:cxn>
                  <a:cxn ang="0">
                    <a:pos x="3" y="51"/>
                  </a:cxn>
                  <a:cxn ang="0">
                    <a:pos x="5" y="37"/>
                  </a:cxn>
                  <a:cxn ang="0">
                    <a:pos x="6" y="23"/>
                  </a:cxn>
                  <a:cxn ang="0">
                    <a:pos x="6" y="23"/>
                  </a:cxn>
                  <a:cxn ang="0">
                    <a:pos x="7" y="16"/>
                  </a:cxn>
                  <a:cxn ang="0">
                    <a:pos x="8" y="12"/>
                  </a:cxn>
                  <a:cxn ang="0">
                    <a:pos x="11" y="8"/>
                  </a:cxn>
                  <a:cxn ang="0">
                    <a:pos x="14" y="5"/>
                  </a:cxn>
                  <a:cxn ang="0">
                    <a:pos x="18" y="3"/>
                  </a:cxn>
                  <a:cxn ang="0">
                    <a:pos x="22" y="2"/>
                  </a:cxn>
                  <a:cxn ang="0">
                    <a:pos x="26" y="1"/>
                  </a:cxn>
                  <a:cxn ang="0">
                    <a:pos x="30" y="0"/>
                  </a:cxn>
                  <a:cxn ang="0">
                    <a:pos x="30" y="0"/>
                  </a:cxn>
                  <a:cxn ang="0">
                    <a:pos x="34" y="1"/>
                  </a:cxn>
                  <a:cxn ang="0">
                    <a:pos x="39" y="2"/>
                  </a:cxn>
                  <a:cxn ang="0">
                    <a:pos x="43" y="4"/>
                  </a:cxn>
                  <a:cxn ang="0">
                    <a:pos x="46" y="7"/>
                  </a:cxn>
                  <a:cxn ang="0">
                    <a:pos x="46" y="7"/>
                  </a:cxn>
                  <a:cxn ang="0">
                    <a:pos x="49" y="10"/>
                  </a:cxn>
                  <a:cxn ang="0">
                    <a:pos x="51" y="13"/>
                  </a:cxn>
                  <a:cxn ang="0">
                    <a:pos x="52" y="17"/>
                  </a:cxn>
                  <a:cxn ang="0">
                    <a:pos x="52" y="21"/>
                  </a:cxn>
                  <a:cxn ang="0">
                    <a:pos x="52" y="21"/>
                  </a:cxn>
                  <a:cxn ang="0">
                    <a:pos x="51" y="36"/>
                  </a:cxn>
                  <a:cxn ang="0">
                    <a:pos x="49" y="49"/>
                  </a:cxn>
                  <a:cxn ang="0">
                    <a:pos x="49" y="49"/>
                  </a:cxn>
                  <a:cxn ang="0">
                    <a:pos x="46" y="64"/>
                  </a:cxn>
                  <a:cxn ang="0">
                    <a:pos x="45" y="78"/>
                  </a:cxn>
                  <a:cxn ang="0">
                    <a:pos x="45" y="78"/>
                  </a:cxn>
                  <a:cxn ang="0">
                    <a:pos x="44" y="83"/>
                  </a:cxn>
                  <a:cxn ang="0">
                    <a:pos x="43" y="89"/>
                  </a:cxn>
                  <a:cxn ang="0">
                    <a:pos x="41" y="92"/>
                  </a:cxn>
                  <a:cxn ang="0">
                    <a:pos x="38" y="95"/>
                  </a:cxn>
                  <a:cxn ang="0">
                    <a:pos x="34" y="98"/>
                  </a:cxn>
                  <a:cxn ang="0">
                    <a:pos x="30" y="99"/>
                  </a:cxn>
                  <a:cxn ang="0">
                    <a:pos x="26" y="100"/>
                  </a:cxn>
                  <a:cxn ang="0">
                    <a:pos x="22" y="101"/>
                  </a:cxn>
                  <a:cxn ang="0">
                    <a:pos x="22" y="101"/>
                  </a:cxn>
                </a:cxnLst>
                <a:rect l="0" t="0" r="r" b="b"/>
                <a:pathLst>
                  <a:path w="52" h="101">
                    <a:moveTo>
                      <a:pt x="22" y="101"/>
                    </a:moveTo>
                    <a:lnTo>
                      <a:pt x="22" y="101"/>
                    </a:lnTo>
                    <a:lnTo>
                      <a:pt x="18" y="100"/>
                    </a:lnTo>
                    <a:lnTo>
                      <a:pt x="12" y="99"/>
                    </a:lnTo>
                    <a:lnTo>
                      <a:pt x="9" y="97"/>
                    </a:lnTo>
                    <a:lnTo>
                      <a:pt x="5" y="94"/>
                    </a:lnTo>
                    <a:lnTo>
                      <a:pt x="5" y="94"/>
                    </a:lnTo>
                    <a:lnTo>
                      <a:pt x="3" y="91"/>
                    </a:lnTo>
                    <a:lnTo>
                      <a:pt x="1" y="88"/>
                    </a:lnTo>
                    <a:lnTo>
                      <a:pt x="0" y="83"/>
                    </a:lnTo>
                    <a:lnTo>
                      <a:pt x="0" y="79"/>
                    </a:lnTo>
                    <a:lnTo>
                      <a:pt x="0" y="79"/>
                    </a:lnTo>
                    <a:lnTo>
                      <a:pt x="1" y="65"/>
                    </a:lnTo>
                    <a:lnTo>
                      <a:pt x="3" y="51"/>
                    </a:lnTo>
                    <a:lnTo>
                      <a:pt x="3" y="51"/>
                    </a:lnTo>
                    <a:lnTo>
                      <a:pt x="5" y="37"/>
                    </a:lnTo>
                    <a:lnTo>
                      <a:pt x="6" y="23"/>
                    </a:lnTo>
                    <a:lnTo>
                      <a:pt x="6" y="23"/>
                    </a:lnTo>
                    <a:lnTo>
                      <a:pt x="7" y="16"/>
                    </a:lnTo>
                    <a:lnTo>
                      <a:pt x="8" y="12"/>
                    </a:lnTo>
                    <a:lnTo>
                      <a:pt x="11" y="8"/>
                    </a:lnTo>
                    <a:lnTo>
                      <a:pt x="14" y="5"/>
                    </a:lnTo>
                    <a:lnTo>
                      <a:pt x="18" y="3"/>
                    </a:lnTo>
                    <a:lnTo>
                      <a:pt x="22" y="2"/>
                    </a:lnTo>
                    <a:lnTo>
                      <a:pt x="26" y="1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4" y="1"/>
                    </a:lnTo>
                    <a:lnTo>
                      <a:pt x="39" y="2"/>
                    </a:lnTo>
                    <a:lnTo>
                      <a:pt x="43" y="4"/>
                    </a:lnTo>
                    <a:lnTo>
                      <a:pt x="46" y="7"/>
                    </a:lnTo>
                    <a:lnTo>
                      <a:pt x="46" y="7"/>
                    </a:lnTo>
                    <a:lnTo>
                      <a:pt x="49" y="10"/>
                    </a:lnTo>
                    <a:lnTo>
                      <a:pt x="51" y="13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2" y="21"/>
                    </a:lnTo>
                    <a:lnTo>
                      <a:pt x="51" y="36"/>
                    </a:lnTo>
                    <a:lnTo>
                      <a:pt x="49" y="49"/>
                    </a:lnTo>
                    <a:lnTo>
                      <a:pt x="49" y="49"/>
                    </a:lnTo>
                    <a:lnTo>
                      <a:pt x="46" y="64"/>
                    </a:lnTo>
                    <a:lnTo>
                      <a:pt x="45" y="78"/>
                    </a:lnTo>
                    <a:lnTo>
                      <a:pt x="45" y="78"/>
                    </a:lnTo>
                    <a:lnTo>
                      <a:pt x="44" y="83"/>
                    </a:lnTo>
                    <a:lnTo>
                      <a:pt x="43" y="89"/>
                    </a:lnTo>
                    <a:lnTo>
                      <a:pt x="41" y="92"/>
                    </a:lnTo>
                    <a:lnTo>
                      <a:pt x="38" y="95"/>
                    </a:lnTo>
                    <a:lnTo>
                      <a:pt x="34" y="98"/>
                    </a:lnTo>
                    <a:lnTo>
                      <a:pt x="30" y="99"/>
                    </a:lnTo>
                    <a:lnTo>
                      <a:pt x="26" y="100"/>
                    </a:lnTo>
                    <a:lnTo>
                      <a:pt x="22" y="101"/>
                    </a:lnTo>
                    <a:lnTo>
                      <a:pt x="22" y="10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00" name="Freeform 646"/>
              <p:cNvSpPr/>
              <p:nvPr/>
            </p:nvSpPr>
            <p:spPr bwMode="auto">
              <a:xfrm>
                <a:off x="2813051" y="4378325"/>
                <a:ext cx="30163" cy="55563"/>
              </a:xfrm>
              <a:custGeom>
                <a:avLst/>
                <a:gdLst/>
                <a:ahLst/>
                <a:cxnLst>
                  <a:cxn ang="0">
                    <a:pos x="23" y="105"/>
                  </a:cxn>
                  <a:cxn ang="0">
                    <a:pos x="23" y="105"/>
                  </a:cxn>
                  <a:cxn ang="0">
                    <a:pos x="19" y="104"/>
                  </a:cxn>
                  <a:cxn ang="0">
                    <a:pos x="15" y="103"/>
                  </a:cxn>
                  <a:cxn ang="0">
                    <a:pos x="10" y="100"/>
                  </a:cxn>
                  <a:cxn ang="0">
                    <a:pos x="6" y="97"/>
                  </a:cxn>
                  <a:cxn ang="0">
                    <a:pos x="6" y="97"/>
                  </a:cxn>
                  <a:cxn ang="0">
                    <a:pos x="4" y="94"/>
                  </a:cxn>
                  <a:cxn ang="0">
                    <a:pos x="2" y="90"/>
                  </a:cxn>
                  <a:cxn ang="0">
                    <a:pos x="1" y="87"/>
                  </a:cxn>
                  <a:cxn ang="0">
                    <a:pos x="0" y="83"/>
                  </a:cxn>
                  <a:cxn ang="0">
                    <a:pos x="0" y="83"/>
                  </a:cxn>
                  <a:cxn ang="0">
                    <a:pos x="1" y="74"/>
                  </a:cxn>
                  <a:cxn ang="0">
                    <a:pos x="3" y="65"/>
                  </a:cxn>
                  <a:cxn ang="0">
                    <a:pos x="3" y="65"/>
                  </a:cxn>
                  <a:cxn ang="0">
                    <a:pos x="6" y="53"/>
                  </a:cxn>
                  <a:cxn ang="0">
                    <a:pos x="6" y="46"/>
                  </a:cxn>
                  <a:cxn ang="0">
                    <a:pos x="6" y="40"/>
                  </a:cxn>
                  <a:cxn ang="0">
                    <a:pos x="6" y="40"/>
                  </a:cxn>
                  <a:cxn ang="0">
                    <a:pos x="6" y="31"/>
                  </a:cxn>
                  <a:cxn ang="0">
                    <a:pos x="7" y="22"/>
                  </a:cxn>
                  <a:cxn ang="0">
                    <a:pos x="8" y="17"/>
                  </a:cxn>
                  <a:cxn ang="0">
                    <a:pos x="10" y="13"/>
                  </a:cxn>
                  <a:cxn ang="0">
                    <a:pos x="13" y="9"/>
                  </a:cxn>
                  <a:cxn ang="0">
                    <a:pos x="17" y="6"/>
                  </a:cxn>
                  <a:cxn ang="0">
                    <a:pos x="17" y="6"/>
                  </a:cxn>
                  <a:cxn ang="0">
                    <a:pos x="21" y="3"/>
                  </a:cxn>
                  <a:cxn ang="0">
                    <a:pos x="25" y="1"/>
                  </a:cxn>
                  <a:cxn ang="0">
                    <a:pos x="30" y="0"/>
                  </a:cxn>
                  <a:cxn ang="0">
                    <a:pos x="34" y="0"/>
                  </a:cxn>
                  <a:cxn ang="0">
                    <a:pos x="34" y="0"/>
                  </a:cxn>
                  <a:cxn ang="0">
                    <a:pos x="38" y="0"/>
                  </a:cxn>
                  <a:cxn ang="0">
                    <a:pos x="42" y="1"/>
                  </a:cxn>
                  <a:cxn ang="0">
                    <a:pos x="46" y="3"/>
                  </a:cxn>
                  <a:cxn ang="0">
                    <a:pos x="49" y="6"/>
                  </a:cxn>
                  <a:cxn ang="0">
                    <a:pos x="49" y="6"/>
                  </a:cxn>
                  <a:cxn ang="0">
                    <a:pos x="53" y="12"/>
                  </a:cxn>
                  <a:cxn ang="0">
                    <a:pos x="55" y="20"/>
                  </a:cxn>
                  <a:cxn ang="0">
                    <a:pos x="56" y="23"/>
                  </a:cxn>
                  <a:cxn ang="0">
                    <a:pos x="55" y="27"/>
                  </a:cxn>
                  <a:cxn ang="0">
                    <a:pos x="54" y="31"/>
                  </a:cxn>
                  <a:cxn ang="0">
                    <a:pos x="53" y="34"/>
                  </a:cxn>
                  <a:cxn ang="0">
                    <a:pos x="52" y="35"/>
                  </a:cxn>
                  <a:cxn ang="0">
                    <a:pos x="52" y="35"/>
                  </a:cxn>
                  <a:cxn ang="0">
                    <a:pos x="52" y="41"/>
                  </a:cxn>
                  <a:cxn ang="0">
                    <a:pos x="52" y="41"/>
                  </a:cxn>
                  <a:cxn ang="0">
                    <a:pos x="52" y="52"/>
                  </a:cxn>
                  <a:cxn ang="0">
                    <a:pos x="52" y="52"/>
                  </a:cxn>
                  <a:cxn ang="0">
                    <a:pos x="51" y="58"/>
                  </a:cxn>
                  <a:cxn ang="0">
                    <a:pos x="50" y="66"/>
                  </a:cxn>
                  <a:cxn ang="0">
                    <a:pos x="50" y="66"/>
                  </a:cxn>
                  <a:cxn ang="0">
                    <a:pos x="48" y="73"/>
                  </a:cxn>
                  <a:cxn ang="0">
                    <a:pos x="47" y="81"/>
                  </a:cxn>
                  <a:cxn ang="0">
                    <a:pos x="47" y="81"/>
                  </a:cxn>
                  <a:cxn ang="0">
                    <a:pos x="46" y="87"/>
                  </a:cxn>
                  <a:cxn ang="0">
                    <a:pos x="44" y="91"/>
                  </a:cxn>
                  <a:cxn ang="0">
                    <a:pos x="41" y="95"/>
                  </a:cxn>
                  <a:cxn ang="0">
                    <a:pos x="39" y="98"/>
                  </a:cxn>
                  <a:cxn ang="0">
                    <a:pos x="36" y="101"/>
                  </a:cxn>
                  <a:cxn ang="0">
                    <a:pos x="32" y="103"/>
                  </a:cxn>
                  <a:cxn ang="0">
                    <a:pos x="28" y="104"/>
                  </a:cxn>
                  <a:cxn ang="0">
                    <a:pos x="23" y="105"/>
                  </a:cxn>
                  <a:cxn ang="0">
                    <a:pos x="23" y="105"/>
                  </a:cxn>
                </a:cxnLst>
                <a:rect l="0" t="0" r="r" b="b"/>
                <a:pathLst>
                  <a:path w="56" h="105">
                    <a:moveTo>
                      <a:pt x="23" y="105"/>
                    </a:moveTo>
                    <a:lnTo>
                      <a:pt x="23" y="105"/>
                    </a:lnTo>
                    <a:lnTo>
                      <a:pt x="19" y="104"/>
                    </a:lnTo>
                    <a:lnTo>
                      <a:pt x="15" y="103"/>
                    </a:lnTo>
                    <a:lnTo>
                      <a:pt x="10" y="100"/>
                    </a:lnTo>
                    <a:lnTo>
                      <a:pt x="6" y="97"/>
                    </a:lnTo>
                    <a:lnTo>
                      <a:pt x="6" y="97"/>
                    </a:lnTo>
                    <a:lnTo>
                      <a:pt x="4" y="94"/>
                    </a:lnTo>
                    <a:lnTo>
                      <a:pt x="2" y="90"/>
                    </a:lnTo>
                    <a:lnTo>
                      <a:pt x="1" y="87"/>
                    </a:lnTo>
                    <a:lnTo>
                      <a:pt x="0" y="83"/>
                    </a:lnTo>
                    <a:lnTo>
                      <a:pt x="0" y="83"/>
                    </a:lnTo>
                    <a:lnTo>
                      <a:pt x="1" y="74"/>
                    </a:lnTo>
                    <a:lnTo>
                      <a:pt x="3" y="65"/>
                    </a:lnTo>
                    <a:lnTo>
                      <a:pt x="3" y="65"/>
                    </a:lnTo>
                    <a:lnTo>
                      <a:pt x="6" y="53"/>
                    </a:lnTo>
                    <a:lnTo>
                      <a:pt x="6" y="46"/>
                    </a:lnTo>
                    <a:lnTo>
                      <a:pt x="6" y="40"/>
                    </a:lnTo>
                    <a:lnTo>
                      <a:pt x="6" y="40"/>
                    </a:lnTo>
                    <a:lnTo>
                      <a:pt x="6" y="31"/>
                    </a:lnTo>
                    <a:lnTo>
                      <a:pt x="7" y="22"/>
                    </a:lnTo>
                    <a:lnTo>
                      <a:pt x="8" y="17"/>
                    </a:lnTo>
                    <a:lnTo>
                      <a:pt x="10" y="13"/>
                    </a:lnTo>
                    <a:lnTo>
                      <a:pt x="13" y="9"/>
                    </a:lnTo>
                    <a:lnTo>
                      <a:pt x="17" y="6"/>
                    </a:lnTo>
                    <a:lnTo>
                      <a:pt x="17" y="6"/>
                    </a:lnTo>
                    <a:lnTo>
                      <a:pt x="21" y="3"/>
                    </a:lnTo>
                    <a:lnTo>
                      <a:pt x="25" y="1"/>
                    </a:lnTo>
                    <a:lnTo>
                      <a:pt x="30" y="0"/>
                    </a:lnTo>
                    <a:lnTo>
                      <a:pt x="34" y="0"/>
                    </a:lnTo>
                    <a:lnTo>
                      <a:pt x="34" y="0"/>
                    </a:lnTo>
                    <a:lnTo>
                      <a:pt x="38" y="0"/>
                    </a:lnTo>
                    <a:lnTo>
                      <a:pt x="42" y="1"/>
                    </a:lnTo>
                    <a:lnTo>
                      <a:pt x="46" y="3"/>
                    </a:lnTo>
                    <a:lnTo>
                      <a:pt x="49" y="6"/>
                    </a:lnTo>
                    <a:lnTo>
                      <a:pt x="49" y="6"/>
                    </a:lnTo>
                    <a:lnTo>
                      <a:pt x="53" y="12"/>
                    </a:lnTo>
                    <a:lnTo>
                      <a:pt x="55" y="20"/>
                    </a:lnTo>
                    <a:lnTo>
                      <a:pt x="56" y="23"/>
                    </a:lnTo>
                    <a:lnTo>
                      <a:pt x="55" y="27"/>
                    </a:lnTo>
                    <a:lnTo>
                      <a:pt x="54" y="31"/>
                    </a:lnTo>
                    <a:lnTo>
                      <a:pt x="53" y="34"/>
                    </a:lnTo>
                    <a:lnTo>
                      <a:pt x="52" y="35"/>
                    </a:lnTo>
                    <a:lnTo>
                      <a:pt x="52" y="35"/>
                    </a:lnTo>
                    <a:lnTo>
                      <a:pt x="52" y="41"/>
                    </a:lnTo>
                    <a:lnTo>
                      <a:pt x="52" y="41"/>
                    </a:lnTo>
                    <a:lnTo>
                      <a:pt x="52" y="52"/>
                    </a:lnTo>
                    <a:lnTo>
                      <a:pt x="52" y="52"/>
                    </a:lnTo>
                    <a:lnTo>
                      <a:pt x="51" y="58"/>
                    </a:lnTo>
                    <a:lnTo>
                      <a:pt x="50" y="66"/>
                    </a:lnTo>
                    <a:lnTo>
                      <a:pt x="50" y="66"/>
                    </a:lnTo>
                    <a:lnTo>
                      <a:pt x="48" y="73"/>
                    </a:lnTo>
                    <a:lnTo>
                      <a:pt x="47" y="81"/>
                    </a:lnTo>
                    <a:lnTo>
                      <a:pt x="47" y="81"/>
                    </a:lnTo>
                    <a:lnTo>
                      <a:pt x="46" y="87"/>
                    </a:lnTo>
                    <a:lnTo>
                      <a:pt x="44" y="91"/>
                    </a:lnTo>
                    <a:lnTo>
                      <a:pt x="41" y="95"/>
                    </a:lnTo>
                    <a:lnTo>
                      <a:pt x="39" y="98"/>
                    </a:lnTo>
                    <a:lnTo>
                      <a:pt x="36" y="101"/>
                    </a:lnTo>
                    <a:lnTo>
                      <a:pt x="32" y="103"/>
                    </a:lnTo>
                    <a:lnTo>
                      <a:pt x="28" y="104"/>
                    </a:lnTo>
                    <a:lnTo>
                      <a:pt x="23" y="105"/>
                    </a:lnTo>
                    <a:lnTo>
                      <a:pt x="23" y="10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01" name="Freeform 647"/>
              <p:cNvSpPr/>
              <p:nvPr/>
            </p:nvSpPr>
            <p:spPr bwMode="auto">
              <a:xfrm>
                <a:off x="2578101" y="4462463"/>
                <a:ext cx="196850" cy="26988"/>
              </a:xfrm>
              <a:custGeom>
                <a:avLst/>
                <a:gdLst/>
                <a:ahLst/>
                <a:cxnLst>
                  <a:cxn ang="0">
                    <a:pos x="347" y="50"/>
                  </a:cxn>
                  <a:cxn ang="0">
                    <a:pos x="347" y="50"/>
                  </a:cxn>
                  <a:cxn ang="0">
                    <a:pos x="265" y="49"/>
                  </a:cxn>
                  <a:cxn ang="0">
                    <a:pos x="185" y="48"/>
                  </a:cxn>
                  <a:cxn ang="0">
                    <a:pos x="185" y="48"/>
                  </a:cxn>
                  <a:cxn ang="0">
                    <a:pos x="103" y="46"/>
                  </a:cxn>
                  <a:cxn ang="0">
                    <a:pos x="22" y="46"/>
                  </a:cxn>
                  <a:cxn ang="0">
                    <a:pos x="22" y="46"/>
                  </a:cxn>
                  <a:cxn ang="0">
                    <a:pos x="16" y="45"/>
                  </a:cxn>
                  <a:cxn ang="0">
                    <a:pos x="12" y="44"/>
                  </a:cxn>
                  <a:cxn ang="0">
                    <a:pos x="8" y="41"/>
                  </a:cxn>
                  <a:cxn ang="0">
                    <a:pos x="5" y="39"/>
                  </a:cxn>
                  <a:cxn ang="0">
                    <a:pos x="3" y="35"/>
                  </a:cxn>
                  <a:cxn ang="0">
                    <a:pos x="1" y="32"/>
                  </a:cxn>
                  <a:cxn ang="0">
                    <a:pos x="0" y="28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0" y="19"/>
                  </a:cxn>
                  <a:cxn ang="0">
                    <a:pos x="1" y="14"/>
                  </a:cxn>
                  <a:cxn ang="0">
                    <a:pos x="3" y="11"/>
                  </a:cxn>
                  <a:cxn ang="0">
                    <a:pos x="5" y="7"/>
                  </a:cxn>
                  <a:cxn ang="0">
                    <a:pos x="8" y="5"/>
                  </a:cxn>
                  <a:cxn ang="0">
                    <a:pos x="12" y="2"/>
                  </a:cxn>
                  <a:cxn ang="0">
                    <a:pos x="16" y="1"/>
                  </a:cxn>
                  <a:cxn ang="0">
                    <a:pos x="22" y="0"/>
                  </a:cxn>
                  <a:cxn ang="0">
                    <a:pos x="22" y="0"/>
                  </a:cxn>
                  <a:cxn ang="0">
                    <a:pos x="103" y="1"/>
                  </a:cxn>
                  <a:cxn ang="0">
                    <a:pos x="185" y="2"/>
                  </a:cxn>
                  <a:cxn ang="0">
                    <a:pos x="185" y="2"/>
                  </a:cxn>
                  <a:cxn ang="0">
                    <a:pos x="265" y="3"/>
                  </a:cxn>
                  <a:cxn ang="0">
                    <a:pos x="347" y="4"/>
                  </a:cxn>
                  <a:cxn ang="0">
                    <a:pos x="347" y="4"/>
                  </a:cxn>
                  <a:cxn ang="0">
                    <a:pos x="353" y="4"/>
                  </a:cxn>
                  <a:cxn ang="0">
                    <a:pos x="357" y="5"/>
                  </a:cxn>
                  <a:cxn ang="0">
                    <a:pos x="361" y="8"/>
                  </a:cxn>
                  <a:cxn ang="0">
                    <a:pos x="364" y="10"/>
                  </a:cxn>
                  <a:cxn ang="0">
                    <a:pos x="367" y="14"/>
                  </a:cxn>
                  <a:cxn ang="0">
                    <a:pos x="368" y="18"/>
                  </a:cxn>
                  <a:cxn ang="0">
                    <a:pos x="369" y="22"/>
                  </a:cxn>
                  <a:cxn ang="0">
                    <a:pos x="370" y="27"/>
                  </a:cxn>
                  <a:cxn ang="0">
                    <a:pos x="370" y="27"/>
                  </a:cxn>
                  <a:cxn ang="0">
                    <a:pos x="369" y="31"/>
                  </a:cxn>
                  <a:cxn ang="0">
                    <a:pos x="368" y="35"/>
                  </a:cxn>
                  <a:cxn ang="0">
                    <a:pos x="367" y="38"/>
                  </a:cxn>
                  <a:cxn ang="0">
                    <a:pos x="364" y="42"/>
                  </a:cxn>
                  <a:cxn ang="0">
                    <a:pos x="361" y="45"/>
                  </a:cxn>
                  <a:cxn ang="0">
                    <a:pos x="357" y="48"/>
                  </a:cxn>
                  <a:cxn ang="0">
                    <a:pos x="353" y="49"/>
                  </a:cxn>
                  <a:cxn ang="0">
                    <a:pos x="347" y="50"/>
                  </a:cxn>
                  <a:cxn ang="0">
                    <a:pos x="347" y="50"/>
                  </a:cxn>
                </a:cxnLst>
                <a:rect l="0" t="0" r="r" b="b"/>
                <a:pathLst>
                  <a:path w="370" h="50">
                    <a:moveTo>
                      <a:pt x="347" y="50"/>
                    </a:moveTo>
                    <a:lnTo>
                      <a:pt x="347" y="50"/>
                    </a:lnTo>
                    <a:lnTo>
                      <a:pt x="265" y="49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03" y="46"/>
                    </a:lnTo>
                    <a:lnTo>
                      <a:pt x="22" y="46"/>
                    </a:lnTo>
                    <a:lnTo>
                      <a:pt x="22" y="46"/>
                    </a:lnTo>
                    <a:lnTo>
                      <a:pt x="16" y="45"/>
                    </a:lnTo>
                    <a:lnTo>
                      <a:pt x="12" y="44"/>
                    </a:lnTo>
                    <a:lnTo>
                      <a:pt x="8" y="41"/>
                    </a:lnTo>
                    <a:lnTo>
                      <a:pt x="5" y="39"/>
                    </a:lnTo>
                    <a:lnTo>
                      <a:pt x="3" y="35"/>
                    </a:lnTo>
                    <a:lnTo>
                      <a:pt x="1" y="32"/>
                    </a:lnTo>
                    <a:lnTo>
                      <a:pt x="0" y="28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1" y="14"/>
                    </a:lnTo>
                    <a:lnTo>
                      <a:pt x="3" y="11"/>
                    </a:lnTo>
                    <a:lnTo>
                      <a:pt x="5" y="7"/>
                    </a:lnTo>
                    <a:lnTo>
                      <a:pt x="8" y="5"/>
                    </a:lnTo>
                    <a:lnTo>
                      <a:pt x="12" y="2"/>
                    </a:lnTo>
                    <a:lnTo>
                      <a:pt x="16" y="1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103" y="1"/>
                    </a:lnTo>
                    <a:lnTo>
                      <a:pt x="185" y="2"/>
                    </a:lnTo>
                    <a:lnTo>
                      <a:pt x="185" y="2"/>
                    </a:lnTo>
                    <a:lnTo>
                      <a:pt x="265" y="3"/>
                    </a:lnTo>
                    <a:lnTo>
                      <a:pt x="347" y="4"/>
                    </a:lnTo>
                    <a:lnTo>
                      <a:pt x="347" y="4"/>
                    </a:lnTo>
                    <a:lnTo>
                      <a:pt x="353" y="4"/>
                    </a:lnTo>
                    <a:lnTo>
                      <a:pt x="357" y="5"/>
                    </a:lnTo>
                    <a:lnTo>
                      <a:pt x="361" y="8"/>
                    </a:lnTo>
                    <a:lnTo>
                      <a:pt x="364" y="10"/>
                    </a:lnTo>
                    <a:lnTo>
                      <a:pt x="367" y="14"/>
                    </a:lnTo>
                    <a:lnTo>
                      <a:pt x="368" y="18"/>
                    </a:lnTo>
                    <a:lnTo>
                      <a:pt x="369" y="22"/>
                    </a:lnTo>
                    <a:lnTo>
                      <a:pt x="370" y="27"/>
                    </a:lnTo>
                    <a:lnTo>
                      <a:pt x="370" y="27"/>
                    </a:lnTo>
                    <a:lnTo>
                      <a:pt x="369" y="31"/>
                    </a:lnTo>
                    <a:lnTo>
                      <a:pt x="368" y="35"/>
                    </a:lnTo>
                    <a:lnTo>
                      <a:pt x="367" y="38"/>
                    </a:lnTo>
                    <a:lnTo>
                      <a:pt x="364" y="42"/>
                    </a:lnTo>
                    <a:lnTo>
                      <a:pt x="361" y="45"/>
                    </a:lnTo>
                    <a:lnTo>
                      <a:pt x="357" y="48"/>
                    </a:lnTo>
                    <a:lnTo>
                      <a:pt x="353" y="49"/>
                    </a:lnTo>
                    <a:lnTo>
                      <a:pt x="347" y="50"/>
                    </a:lnTo>
                    <a:lnTo>
                      <a:pt x="347" y="5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02" name="Freeform 648"/>
              <p:cNvSpPr/>
              <p:nvPr/>
            </p:nvSpPr>
            <p:spPr bwMode="auto">
              <a:xfrm>
                <a:off x="2581276" y="4510088"/>
                <a:ext cx="82550" cy="23813"/>
              </a:xfrm>
              <a:custGeom>
                <a:avLst/>
                <a:gdLst/>
                <a:ahLst/>
                <a:cxnLst>
                  <a:cxn ang="0">
                    <a:pos x="22" y="45"/>
                  </a:cxn>
                  <a:cxn ang="0">
                    <a:pos x="22" y="45"/>
                  </a:cxn>
                  <a:cxn ang="0">
                    <a:pos x="17" y="45"/>
                  </a:cxn>
                  <a:cxn ang="0">
                    <a:pos x="13" y="43"/>
                  </a:cxn>
                  <a:cxn ang="0">
                    <a:pos x="8" y="41"/>
                  </a:cxn>
                  <a:cxn ang="0">
                    <a:pos x="5" y="38"/>
                  </a:cxn>
                  <a:cxn ang="0">
                    <a:pos x="3" y="35"/>
                  </a:cxn>
                  <a:cxn ang="0">
                    <a:pos x="1" y="31"/>
                  </a:cxn>
                  <a:cxn ang="0">
                    <a:pos x="1" y="27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1" y="18"/>
                  </a:cxn>
                  <a:cxn ang="0">
                    <a:pos x="1" y="14"/>
                  </a:cxn>
                  <a:cxn ang="0">
                    <a:pos x="3" y="10"/>
                  </a:cxn>
                  <a:cxn ang="0">
                    <a:pos x="5" y="7"/>
                  </a:cxn>
                  <a:cxn ang="0">
                    <a:pos x="8" y="4"/>
                  </a:cxn>
                  <a:cxn ang="0">
                    <a:pos x="13" y="2"/>
                  </a:cxn>
                  <a:cxn ang="0">
                    <a:pos x="17" y="1"/>
                  </a:cxn>
                  <a:cxn ang="0">
                    <a:pos x="22" y="0"/>
                  </a:cxn>
                  <a:cxn ang="0">
                    <a:pos x="132" y="0"/>
                  </a:cxn>
                  <a:cxn ang="0">
                    <a:pos x="132" y="0"/>
                  </a:cxn>
                  <a:cxn ang="0">
                    <a:pos x="139" y="1"/>
                  </a:cxn>
                  <a:cxn ang="0">
                    <a:pos x="143" y="2"/>
                  </a:cxn>
                  <a:cxn ang="0">
                    <a:pos x="147" y="4"/>
                  </a:cxn>
                  <a:cxn ang="0">
                    <a:pos x="150" y="7"/>
                  </a:cxn>
                  <a:cxn ang="0">
                    <a:pos x="152" y="10"/>
                  </a:cxn>
                  <a:cxn ang="0">
                    <a:pos x="153" y="14"/>
                  </a:cxn>
                  <a:cxn ang="0">
                    <a:pos x="154" y="18"/>
                  </a:cxn>
                  <a:cxn ang="0">
                    <a:pos x="155" y="23"/>
                  </a:cxn>
                  <a:cxn ang="0">
                    <a:pos x="155" y="23"/>
                  </a:cxn>
                  <a:cxn ang="0">
                    <a:pos x="154" y="27"/>
                  </a:cxn>
                  <a:cxn ang="0">
                    <a:pos x="153" y="31"/>
                  </a:cxn>
                  <a:cxn ang="0">
                    <a:pos x="152" y="35"/>
                  </a:cxn>
                  <a:cxn ang="0">
                    <a:pos x="150" y="38"/>
                  </a:cxn>
                  <a:cxn ang="0">
                    <a:pos x="147" y="41"/>
                  </a:cxn>
                  <a:cxn ang="0">
                    <a:pos x="143" y="43"/>
                  </a:cxn>
                  <a:cxn ang="0">
                    <a:pos x="139" y="45"/>
                  </a:cxn>
                  <a:cxn ang="0">
                    <a:pos x="132" y="45"/>
                  </a:cxn>
                  <a:cxn ang="0">
                    <a:pos x="22" y="45"/>
                  </a:cxn>
                </a:cxnLst>
                <a:rect l="0" t="0" r="r" b="b"/>
                <a:pathLst>
                  <a:path w="155" h="45">
                    <a:moveTo>
                      <a:pt x="22" y="45"/>
                    </a:moveTo>
                    <a:lnTo>
                      <a:pt x="22" y="45"/>
                    </a:lnTo>
                    <a:lnTo>
                      <a:pt x="17" y="45"/>
                    </a:lnTo>
                    <a:lnTo>
                      <a:pt x="13" y="43"/>
                    </a:lnTo>
                    <a:lnTo>
                      <a:pt x="8" y="41"/>
                    </a:lnTo>
                    <a:lnTo>
                      <a:pt x="5" y="38"/>
                    </a:lnTo>
                    <a:lnTo>
                      <a:pt x="3" y="35"/>
                    </a:lnTo>
                    <a:lnTo>
                      <a:pt x="1" y="31"/>
                    </a:lnTo>
                    <a:lnTo>
                      <a:pt x="1" y="27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1" y="18"/>
                    </a:lnTo>
                    <a:lnTo>
                      <a:pt x="1" y="14"/>
                    </a:lnTo>
                    <a:lnTo>
                      <a:pt x="3" y="10"/>
                    </a:lnTo>
                    <a:lnTo>
                      <a:pt x="5" y="7"/>
                    </a:lnTo>
                    <a:lnTo>
                      <a:pt x="8" y="4"/>
                    </a:lnTo>
                    <a:lnTo>
                      <a:pt x="13" y="2"/>
                    </a:lnTo>
                    <a:lnTo>
                      <a:pt x="17" y="1"/>
                    </a:lnTo>
                    <a:lnTo>
                      <a:pt x="22" y="0"/>
                    </a:lnTo>
                    <a:lnTo>
                      <a:pt x="132" y="0"/>
                    </a:lnTo>
                    <a:lnTo>
                      <a:pt x="132" y="0"/>
                    </a:lnTo>
                    <a:lnTo>
                      <a:pt x="139" y="1"/>
                    </a:lnTo>
                    <a:lnTo>
                      <a:pt x="143" y="2"/>
                    </a:lnTo>
                    <a:lnTo>
                      <a:pt x="147" y="4"/>
                    </a:lnTo>
                    <a:lnTo>
                      <a:pt x="150" y="7"/>
                    </a:lnTo>
                    <a:lnTo>
                      <a:pt x="152" y="10"/>
                    </a:lnTo>
                    <a:lnTo>
                      <a:pt x="153" y="14"/>
                    </a:lnTo>
                    <a:lnTo>
                      <a:pt x="154" y="18"/>
                    </a:lnTo>
                    <a:lnTo>
                      <a:pt x="155" y="23"/>
                    </a:lnTo>
                    <a:lnTo>
                      <a:pt x="155" y="23"/>
                    </a:lnTo>
                    <a:lnTo>
                      <a:pt x="154" y="27"/>
                    </a:lnTo>
                    <a:lnTo>
                      <a:pt x="153" y="31"/>
                    </a:lnTo>
                    <a:lnTo>
                      <a:pt x="152" y="35"/>
                    </a:lnTo>
                    <a:lnTo>
                      <a:pt x="150" y="38"/>
                    </a:lnTo>
                    <a:lnTo>
                      <a:pt x="147" y="41"/>
                    </a:lnTo>
                    <a:lnTo>
                      <a:pt x="143" y="43"/>
                    </a:lnTo>
                    <a:lnTo>
                      <a:pt x="139" y="45"/>
                    </a:lnTo>
                    <a:lnTo>
                      <a:pt x="132" y="45"/>
                    </a:lnTo>
                    <a:lnTo>
                      <a:pt x="22" y="4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03" name="Freeform 649"/>
              <p:cNvSpPr/>
              <p:nvPr/>
            </p:nvSpPr>
            <p:spPr bwMode="auto">
              <a:xfrm>
                <a:off x="2578101" y="4552950"/>
                <a:ext cx="241300" cy="31750"/>
              </a:xfrm>
              <a:custGeom>
                <a:avLst/>
                <a:gdLst/>
                <a:ahLst/>
                <a:cxnLst>
                  <a:cxn ang="0">
                    <a:pos x="400" y="58"/>
                  </a:cxn>
                  <a:cxn ang="0">
                    <a:pos x="400" y="58"/>
                  </a:cxn>
                  <a:cxn ang="0">
                    <a:pos x="352" y="58"/>
                  </a:cxn>
                  <a:cxn ang="0">
                    <a:pos x="305" y="56"/>
                  </a:cxn>
                  <a:cxn ang="0">
                    <a:pos x="212" y="52"/>
                  </a:cxn>
                  <a:cxn ang="0">
                    <a:pos x="212" y="52"/>
                  </a:cxn>
                  <a:cxn ang="0">
                    <a:pos x="117" y="48"/>
                  </a:cxn>
                  <a:cxn ang="0">
                    <a:pos x="69" y="46"/>
                  </a:cxn>
                  <a:cxn ang="0">
                    <a:pos x="22" y="46"/>
                  </a:cxn>
                  <a:cxn ang="0">
                    <a:pos x="22" y="46"/>
                  </a:cxn>
                  <a:cxn ang="0">
                    <a:pos x="16" y="45"/>
                  </a:cxn>
                  <a:cxn ang="0">
                    <a:pos x="12" y="44"/>
                  </a:cxn>
                  <a:cxn ang="0">
                    <a:pos x="8" y="42"/>
                  </a:cxn>
                  <a:cxn ang="0">
                    <a:pos x="5" y="39"/>
                  </a:cxn>
                  <a:cxn ang="0">
                    <a:pos x="3" y="36"/>
                  </a:cxn>
                  <a:cxn ang="0">
                    <a:pos x="1" y="31"/>
                  </a:cxn>
                  <a:cxn ang="0">
                    <a:pos x="0" y="27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0" y="19"/>
                  </a:cxn>
                  <a:cxn ang="0">
                    <a:pos x="1" y="15"/>
                  </a:cxn>
                  <a:cxn ang="0">
                    <a:pos x="3" y="11"/>
                  </a:cxn>
                  <a:cxn ang="0">
                    <a:pos x="5" y="8"/>
                  </a:cxn>
                  <a:cxn ang="0">
                    <a:pos x="8" y="5"/>
                  </a:cxn>
                  <a:cxn ang="0">
                    <a:pos x="12" y="3"/>
                  </a:cxn>
                  <a:cxn ang="0">
                    <a:pos x="16" y="0"/>
                  </a:cxn>
                  <a:cxn ang="0">
                    <a:pos x="22" y="0"/>
                  </a:cxn>
                  <a:cxn ang="0">
                    <a:pos x="22" y="0"/>
                  </a:cxn>
                  <a:cxn ang="0">
                    <a:pos x="69" y="0"/>
                  </a:cxn>
                  <a:cxn ang="0">
                    <a:pos x="117" y="3"/>
                  </a:cxn>
                  <a:cxn ang="0">
                    <a:pos x="211" y="7"/>
                  </a:cxn>
                  <a:cxn ang="0">
                    <a:pos x="211" y="7"/>
                  </a:cxn>
                  <a:cxn ang="0">
                    <a:pos x="305" y="11"/>
                  </a:cxn>
                  <a:cxn ang="0">
                    <a:pos x="352" y="13"/>
                  </a:cxn>
                  <a:cxn ang="0">
                    <a:pos x="400" y="13"/>
                  </a:cxn>
                  <a:cxn ang="0">
                    <a:pos x="400" y="13"/>
                  </a:cxn>
                  <a:cxn ang="0">
                    <a:pos x="433" y="13"/>
                  </a:cxn>
                  <a:cxn ang="0">
                    <a:pos x="433" y="13"/>
                  </a:cxn>
                  <a:cxn ang="0">
                    <a:pos x="433" y="13"/>
                  </a:cxn>
                  <a:cxn ang="0">
                    <a:pos x="438" y="13"/>
                  </a:cxn>
                  <a:cxn ang="0">
                    <a:pos x="443" y="15"/>
                  </a:cxn>
                  <a:cxn ang="0">
                    <a:pos x="446" y="17"/>
                  </a:cxn>
                  <a:cxn ang="0">
                    <a:pos x="449" y="20"/>
                  </a:cxn>
                  <a:cxn ang="0">
                    <a:pos x="451" y="23"/>
                  </a:cxn>
                  <a:cxn ang="0">
                    <a:pos x="453" y="26"/>
                  </a:cxn>
                  <a:cxn ang="0">
                    <a:pos x="454" y="30"/>
                  </a:cxn>
                  <a:cxn ang="0">
                    <a:pos x="454" y="35"/>
                  </a:cxn>
                  <a:cxn ang="0">
                    <a:pos x="454" y="35"/>
                  </a:cxn>
                  <a:cxn ang="0">
                    <a:pos x="454" y="39"/>
                  </a:cxn>
                  <a:cxn ang="0">
                    <a:pos x="453" y="43"/>
                  </a:cxn>
                  <a:cxn ang="0">
                    <a:pos x="451" y="47"/>
                  </a:cxn>
                  <a:cxn ang="0">
                    <a:pos x="449" y="51"/>
                  </a:cxn>
                  <a:cxn ang="0">
                    <a:pos x="446" y="54"/>
                  </a:cxn>
                  <a:cxn ang="0">
                    <a:pos x="442" y="56"/>
                  </a:cxn>
                  <a:cxn ang="0">
                    <a:pos x="438" y="57"/>
                  </a:cxn>
                  <a:cxn ang="0">
                    <a:pos x="433" y="58"/>
                  </a:cxn>
                  <a:cxn ang="0">
                    <a:pos x="433" y="58"/>
                  </a:cxn>
                  <a:cxn ang="0">
                    <a:pos x="400" y="58"/>
                  </a:cxn>
                  <a:cxn ang="0">
                    <a:pos x="400" y="58"/>
                  </a:cxn>
                </a:cxnLst>
                <a:rect l="0" t="0" r="r" b="b"/>
                <a:pathLst>
                  <a:path w="454" h="58">
                    <a:moveTo>
                      <a:pt x="400" y="58"/>
                    </a:moveTo>
                    <a:lnTo>
                      <a:pt x="400" y="58"/>
                    </a:lnTo>
                    <a:lnTo>
                      <a:pt x="352" y="58"/>
                    </a:lnTo>
                    <a:lnTo>
                      <a:pt x="305" y="56"/>
                    </a:lnTo>
                    <a:lnTo>
                      <a:pt x="212" y="52"/>
                    </a:lnTo>
                    <a:lnTo>
                      <a:pt x="212" y="52"/>
                    </a:lnTo>
                    <a:lnTo>
                      <a:pt x="117" y="48"/>
                    </a:lnTo>
                    <a:lnTo>
                      <a:pt x="69" y="46"/>
                    </a:lnTo>
                    <a:lnTo>
                      <a:pt x="22" y="46"/>
                    </a:lnTo>
                    <a:lnTo>
                      <a:pt x="22" y="46"/>
                    </a:lnTo>
                    <a:lnTo>
                      <a:pt x="16" y="45"/>
                    </a:lnTo>
                    <a:lnTo>
                      <a:pt x="12" y="44"/>
                    </a:lnTo>
                    <a:lnTo>
                      <a:pt x="8" y="42"/>
                    </a:lnTo>
                    <a:lnTo>
                      <a:pt x="5" y="39"/>
                    </a:lnTo>
                    <a:lnTo>
                      <a:pt x="3" y="36"/>
                    </a:lnTo>
                    <a:lnTo>
                      <a:pt x="1" y="31"/>
                    </a:lnTo>
                    <a:lnTo>
                      <a:pt x="0" y="27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0" y="19"/>
                    </a:lnTo>
                    <a:lnTo>
                      <a:pt x="1" y="15"/>
                    </a:lnTo>
                    <a:lnTo>
                      <a:pt x="3" y="11"/>
                    </a:lnTo>
                    <a:lnTo>
                      <a:pt x="5" y="8"/>
                    </a:lnTo>
                    <a:lnTo>
                      <a:pt x="8" y="5"/>
                    </a:lnTo>
                    <a:lnTo>
                      <a:pt x="12" y="3"/>
                    </a:lnTo>
                    <a:lnTo>
                      <a:pt x="16" y="0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69" y="0"/>
                    </a:lnTo>
                    <a:lnTo>
                      <a:pt x="117" y="3"/>
                    </a:lnTo>
                    <a:lnTo>
                      <a:pt x="211" y="7"/>
                    </a:lnTo>
                    <a:lnTo>
                      <a:pt x="211" y="7"/>
                    </a:lnTo>
                    <a:lnTo>
                      <a:pt x="305" y="11"/>
                    </a:lnTo>
                    <a:lnTo>
                      <a:pt x="352" y="13"/>
                    </a:lnTo>
                    <a:lnTo>
                      <a:pt x="400" y="13"/>
                    </a:lnTo>
                    <a:lnTo>
                      <a:pt x="400" y="13"/>
                    </a:lnTo>
                    <a:lnTo>
                      <a:pt x="433" y="13"/>
                    </a:lnTo>
                    <a:lnTo>
                      <a:pt x="433" y="13"/>
                    </a:lnTo>
                    <a:lnTo>
                      <a:pt x="433" y="13"/>
                    </a:lnTo>
                    <a:lnTo>
                      <a:pt x="438" y="13"/>
                    </a:lnTo>
                    <a:lnTo>
                      <a:pt x="443" y="15"/>
                    </a:lnTo>
                    <a:lnTo>
                      <a:pt x="446" y="17"/>
                    </a:lnTo>
                    <a:lnTo>
                      <a:pt x="449" y="20"/>
                    </a:lnTo>
                    <a:lnTo>
                      <a:pt x="451" y="23"/>
                    </a:lnTo>
                    <a:lnTo>
                      <a:pt x="453" y="26"/>
                    </a:lnTo>
                    <a:lnTo>
                      <a:pt x="454" y="30"/>
                    </a:lnTo>
                    <a:lnTo>
                      <a:pt x="454" y="35"/>
                    </a:lnTo>
                    <a:lnTo>
                      <a:pt x="454" y="35"/>
                    </a:lnTo>
                    <a:lnTo>
                      <a:pt x="454" y="39"/>
                    </a:lnTo>
                    <a:lnTo>
                      <a:pt x="453" y="43"/>
                    </a:lnTo>
                    <a:lnTo>
                      <a:pt x="451" y="47"/>
                    </a:lnTo>
                    <a:lnTo>
                      <a:pt x="449" y="51"/>
                    </a:lnTo>
                    <a:lnTo>
                      <a:pt x="446" y="54"/>
                    </a:lnTo>
                    <a:lnTo>
                      <a:pt x="442" y="56"/>
                    </a:lnTo>
                    <a:lnTo>
                      <a:pt x="438" y="57"/>
                    </a:lnTo>
                    <a:lnTo>
                      <a:pt x="433" y="58"/>
                    </a:lnTo>
                    <a:lnTo>
                      <a:pt x="433" y="58"/>
                    </a:lnTo>
                    <a:lnTo>
                      <a:pt x="400" y="58"/>
                    </a:lnTo>
                    <a:lnTo>
                      <a:pt x="400" y="5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04" name="Freeform 650"/>
              <p:cNvSpPr/>
              <p:nvPr/>
            </p:nvSpPr>
            <p:spPr bwMode="auto">
              <a:xfrm>
                <a:off x="2163763" y="4130675"/>
                <a:ext cx="603250" cy="517525"/>
              </a:xfrm>
              <a:custGeom>
                <a:avLst/>
                <a:gdLst/>
                <a:ahLst/>
                <a:cxnLst>
                  <a:cxn ang="0">
                    <a:pos x="152" y="976"/>
                  </a:cxn>
                  <a:cxn ang="0">
                    <a:pos x="69" y="957"/>
                  </a:cxn>
                  <a:cxn ang="0">
                    <a:pos x="35" y="924"/>
                  </a:cxn>
                  <a:cxn ang="0">
                    <a:pos x="9" y="878"/>
                  </a:cxn>
                  <a:cxn ang="0">
                    <a:pos x="0" y="852"/>
                  </a:cxn>
                  <a:cxn ang="0">
                    <a:pos x="1" y="746"/>
                  </a:cxn>
                  <a:cxn ang="0">
                    <a:pos x="4" y="564"/>
                  </a:cxn>
                  <a:cxn ang="0">
                    <a:pos x="2" y="463"/>
                  </a:cxn>
                  <a:cxn ang="0">
                    <a:pos x="5" y="378"/>
                  </a:cxn>
                  <a:cxn ang="0">
                    <a:pos x="2" y="261"/>
                  </a:cxn>
                  <a:cxn ang="0">
                    <a:pos x="14" y="150"/>
                  </a:cxn>
                  <a:cxn ang="0">
                    <a:pos x="18" y="135"/>
                  </a:cxn>
                  <a:cxn ang="0">
                    <a:pos x="32" y="65"/>
                  </a:cxn>
                  <a:cxn ang="0">
                    <a:pos x="66" y="26"/>
                  </a:cxn>
                  <a:cxn ang="0">
                    <a:pos x="137" y="2"/>
                  </a:cxn>
                  <a:cxn ang="0">
                    <a:pos x="197" y="0"/>
                  </a:cxn>
                  <a:cxn ang="0">
                    <a:pos x="288" y="7"/>
                  </a:cxn>
                  <a:cxn ang="0">
                    <a:pos x="338" y="6"/>
                  </a:cxn>
                  <a:cxn ang="0">
                    <a:pos x="433" y="12"/>
                  </a:cxn>
                  <a:cxn ang="0">
                    <a:pos x="535" y="9"/>
                  </a:cxn>
                  <a:cxn ang="0">
                    <a:pos x="789" y="13"/>
                  </a:cxn>
                  <a:cxn ang="0">
                    <a:pos x="993" y="15"/>
                  </a:cxn>
                  <a:cxn ang="0">
                    <a:pos x="1078" y="33"/>
                  </a:cxn>
                  <a:cxn ang="0">
                    <a:pos x="1120" y="71"/>
                  </a:cxn>
                  <a:cxn ang="0">
                    <a:pos x="1139" y="149"/>
                  </a:cxn>
                  <a:cxn ang="0">
                    <a:pos x="1128" y="219"/>
                  </a:cxn>
                  <a:cxn ang="0">
                    <a:pos x="1111" y="230"/>
                  </a:cxn>
                  <a:cxn ang="0">
                    <a:pos x="1088" y="212"/>
                  </a:cxn>
                  <a:cxn ang="0">
                    <a:pos x="1092" y="184"/>
                  </a:cxn>
                  <a:cxn ang="0">
                    <a:pos x="1090" y="133"/>
                  </a:cxn>
                  <a:cxn ang="0">
                    <a:pos x="1069" y="80"/>
                  </a:cxn>
                  <a:cxn ang="0">
                    <a:pos x="1039" y="67"/>
                  </a:cxn>
                  <a:cxn ang="0">
                    <a:pos x="914" y="61"/>
                  </a:cxn>
                  <a:cxn ang="0">
                    <a:pos x="786" y="62"/>
                  </a:cxn>
                  <a:cxn ang="0">
                    <a:pos x="689" y="63"/>
                  </a:cxn>
                  <a:cxn ang="0">
                    <a:pos x="566" y="56"/>
                  </a:cxn>
                  <a:cxn ang="0">
                    <a:pos x="289" y="53"/>
                  </a:cxn>
                  <a:cxn ang="0">
                    <a:pos x="154" y="46"/>
                  </a:cxn>
                  <a:cxn ang="0">
                    <a:pos x="89" y="64"/>
                  </a:cxn>
                  <a:cxn ang="0">
                    <a:pos x="70" y="94"/>
                  </a:cxn>
                  <a:cxn ang="0">
                    <a:pos x="64" y="141"/>
                  </a:cxn>
                  <a:cxn ang="0">
                    <a:pos x="60" y="164"/>
                  </a:cxn>
                  <a:cxn ang="0">
                    <a:pos x="50" y="264"/>
                  </a:cxn>
                  <a:cxn ang="0">
                    <a:pos x="51" y="414"/>
                  </a:cxn>
                  <a:cxn ang="0">
                    <a:pos x="49" y="513"/>
                  </a:cxn>
                  <a:cxn ang="0">
                    <a:pos x="51" y="674"/>
                  </a:cxn>
                  <a:cxn ang="0">
                    <a:pos x="47" y="807"/>
                  </a:cxn>
                  <a:cxn ang="0">
                    <a:pos x="49" y="851"/>
                  </a:cxn>
                  <a:cxn ang="0">
                    <a:pos x="57" y="880"/>
                  </a:cxn>
                  <a:cxn ang="0">
                    <a:pos x="88" y="915"/>
                  </a:cxn>
                  <a:cxn ang="0">
                    <a:pos x="142" y="931"/>
                  </a:cxn>
                  <a:cxn ang="0">
                    <a:pos x="201" y="930"/>
                  </a:cxn>
                  <a:cxn ang="0">
                    <a:pos x="280" y="933"/>
                  </a:cxn>
                  <a:cxn ang="0">
                    <a:pos x="301" y="947"/>
                  </a:cxn>
                  <a:cxn ang="0">
                    <a:pos x="300" y="968"/>
                  </a:cxn>
                  <a:cxn ang="0">
                    <a:pos x="280" y="978"/>
                  </a:cxn>
                </a:cxnLst>
                <a:rect l="0" t="0" r="r" b="b"/>
                <a:pathLst>
                  <a:path w="1139" h="978">
                    <a:moveTo>
                      <a:pt x="280" y="978"/>
                    </a:moveTo>
                    <a:lnTo>
                      <a:pt x="280" y="978"/>
                    </a:lnTo>
                    <a:lnTo>
                      <a:pt x="218" y="978"/>
                    </a:lnTo>
                    <a:lnTo>
                      <a:pt x="156" y="977"/>
                    </a:lnTo>
                    <a:lnTo>
                      <a:pt x="152" y="976"/>
                    </a:lnTo>
                    <a:lnTo>
                      <a:pt x="152" y="976"/>
                    </a:lnTo>
                    <a:lnTo>
                      <a:pt x="139" y="976"/>
                    </a:lnTo>
                    <a:lnTo>
                      <a:pt x="125" y="975"/>
                    </a:lnTo>
                    <a:lnTo>
                      <a:pt x="112" y="973"/>
                    </a:lnTo>
                    <a:lnTo>
                      <a:pt x="97" y="970"/>
                    </a:lnTo>
                    <a:lnTo>
                      <a:pt x="83" y="965"/>
                    </a:lnTo>
                    <a:lnTo>
                      <a:pt x="69" y="957"/>
                    </a:lnTo>
                    <a:lnTo>
                      <a:pt x="63" y="953"/>
                    </a:lnTo>
                    <a:lnTo>
                      <a:pt x="57" y="949"/>
                    </a:lnTo>
                    <a:lnTo>
                      <a:pt x="52" y="944"/>
                    </a:lnTo>
                    <a:lnTo>
                      <a:pt x="47" y="938"/>
                    </a:lnTo>
                    <a:lnTo>
                      <a:pt x="47" y="938"/>
                    </a:lnTo>
                    <a:lnTo>
                      <a:pt x="35" y="924"/>
                    </a:lnTo>
                    <a:lnTo>
                      <a:pt x="26" y="912"/>
                    </a:lnTo>
                    <a:lnTo>
                      <a:pt x="19" y="899"/>
                    </a:lnTo>
                    <a:lnTo>
                      <a:pt x="11" y="885"/>
                    </a:lnTo>
                    <a:lnTo>
                      <a:pt x="11" y="885"/>
                    </a:lnTo>
                    <a:lnTo>
                      <a:pt x="9" y="878"/>
                    </a:lnTo>
                    <a:lnTo>
                      <a:pt x="9" y="878"/>
                    </a:lnTo>
                    <a:lnTo>
                      <a:pt x="7" y="875"/>
                    </a:lnTo>
                    <a:lnTo>
                      <a:pt x="4" y="870"/>
                    </a:lnTo>
                    <a:lnTo>
                      <a:pt x="4" y="870"/>
                    </a:lnTo>
                    <a:lnTo>
                      <a:pt x="3" y="866"/>
                    </a:lnTo>
                    <a:lnTo>
                      <a:pt x="1" y="861"/>
                    </a:lnTo>
                    <a:lnTo>
                      <a:pt x="0" y="852"/>
                    </a:lnTo>
                    <a:lnTo>
                      <a:pt x="0" y="843"/>
                    </a:lnTo>
                    <a:lnTo>
                      <a:pt x="1" y="832"/>
                    </a:lnTo>
                    <a:lnTo>
                      <a:pt x="1" y="832"/>
                    </a:lnTo>
                    <a:lnTo>
                      <a:pt x="1" y="818"/>
                    </a:lnTo>
                    <a:lnTo>
                      <a:pt x="1" y="746"/>
                    </a:lnTo>
                    <a:lnTo>
                      <a:pt x="1" y="746"/>
                    </a:lnTo>
                    <a:lnTo>
                      <a:pt x="2" y="700"/>
                    </a:lnTo>
                    <a:lnTo>
                      <a:pt x="3" y="655"/>
                    </a:lnTo>
                    <a:lnTo>
                      <a:pt x="3" y="655"/>
                    </a:lnTo>
                    <a:lnTo>
                      <a:pt x="4" y="609"/>
                    </a:lnTo>
                    <a:lnTo>
                      <a:pt x="4" y="564"/>
                    </a:lnTo>
                    <a:lnTo>
                      <a:pt x="4" y="564"/>
                    </a:lnTo>
                    <a:lnTo>
                      <a:pt x="4" y="538"/>
                    </a:lnTo>
                    <a:lnTo>
                      <a:pt x="3" y="512"/>
                    </a:lnTo>
                    <a:lnTo>
                      <a:pt x="3" y="512"/>
                    </a:lnTo>
                    <a:lnTo>
                      <a:pt x="1" y="481"/>
                    </a:lnTo>
                    <a:lnTo>
                      <a:pt x="1" y="481"/>
                    </a:lnTo>
                    <a:lnTo>
                      <a:pt x="2" y="463"/>
                    </a:lnTo>
                    <a:lnTo>
                      <a:pt x="3" y="445"/>
                    </a:lnTo>
                    <a:lnTo>
                      <a:pt x="3" y="445"/>
                    </a:lnTo>
                    <a:lnTo>
                      <a:pt x="5" y="430"/>
                    </a:lnTo>
                    <a:lnTo>
                      <a:pt x="6" y="414"/>
                    </a:lnTo>
                    <a:lnTo>
                      <a:pt x="6" y="414"/>
                    </a:lnTo>
                    <a:lnTo>
                      <a:pt x="5" y="378"/>
                    </a:lnTo>
                    <a:lnTo>
                      <a:pt x="4" y="342"/>
                    </a:lnTo>
                    <a:lnTo>
                      <a:pt x="4" y="342"/>
                    </a:lnTo>
                    <a:lnTo>
                      <a:pt x="2" y="309"/>
                    </a:lnTo>
                    <a:lnTo>
                      <a:pt x="1" y="276"/>
                    </a:lnTo>
                    <a:lnTo>
                      <a:pt x="1" y="276"/>
                    </a:lnTo>
                    <a:lnTo>
                      <a:pt x="2" y="261"/>
                    </a:lnTo>
                    <a:lnTo>
                      <a:pt x="3" y="246"/>
                    </a:lnTo>
                    <a:lnTo>
                      <a:pt x="7" y="216"/>
                    </a:lnTo>
                    <a:lnTo>
                      <a:pt x="7" y="216"/>
                    </a:lnTo>
                    <a:lnTo>
                      <a:pt x="12" y="184"/>
                    </a:lnTo>
                    <a:lnTo>
                      <a:pt x="13" y="166"/>
                    </a:lnTo>
                    <a:lnTo>
                      <a:pt x="14" y="150"/>
                    </a:lnTo>
                    <a:lnTo>
                      <a:pt x="14" y="150"/>
                    </a:lnTo>
                    <a:lnTo>
                      <a:pt x="14" y="144"/>
                    </a:lnTo>
                    <a:lnTo>
                      <a:pt x="17" y="138"/>
                    </a:lnTo>
                    <a:lnTo>
                      <a:pt x="18" y="136"/>
                    </a:lnTo>
                    <a:lnTo>
                      <a:pt x="18" y="135"/>
                    </a:lnTo>
                    <a:lnTo>
                      <a:pt x="18" y="135"/>
                    </a:lnTo>
                    <a:lnTo>
                      <a:pt x="18" y="123"/>
                    </a:lnTo>
                    <a:lnTo>
                      <a:pt x="19" y="111"/>
                    </a:lnTo>
                    <a:lnTo>
                      <a:pt x="21" y="99"/>
                    </a:lnTo>
                    <a:lnTo>
                      <a:pt x="24" y="87"/>
                    </a:lnTo>
                    <a:lnTo>
                      <a:pt x="28" y="75"/>
                    </a:lnTo>
                    <a:lnTo>
                      <a:pt x="32" y="65"/>
                    </a:lnTo>
                    <a:lnTo>
                      <a:pt x="38" y="55"/>
                    </a:lnTo>
                    <a:lnTo>
                      <a:pt x="45" y="45"/>
                    </a:lnTo>
                    <a:lnTo>
                      <a:pt x="45" y="45"/>
                    </a:lnTo>
                    <a:lnTo>
                      <a:pt x="52" y="38"/>
                    </a:lnTo>
                    <a:lnTo>
                      <a:pt x="59" y="31"/>
                    </a:lnTo>
                    <a:lnTo>
                      <a:pt x="66" y="26"/>
                    </a:lnTo>
                    <a:lnTo>
                      <a:pt x="73" y="21"/>
                    </a:lnTo>
                    <a:lnTo>
                      <a:pt x="81" y="16"/>
                    </a:lnTo>
                    <a:lnTo>
                      <a:pt x="88" y="12"/>
                    </a:lnTo>
                    <a:lnTo>
                      <a:pt x="103" y="7"/>
                    </a:lnTo>
                    <a:lnTo>
                      <a:pt x="120" y="4"/>
                    </a:lnTo>
                    <a:lnTo>
                      <a:pt x="137" y="2"/>
                    </a:lnTo>
                    <a:lnTo>
                      <a:pt x="156" y="1"/>
                    </a:lnTo>
                    <a:lnTo>
                      <a:pt x="175" y="1"/>
                    </a:lnTo>
                    <a:lnTo>
                      <a:pt x="175" y="1"/>
                    </a:lnTo>
                    <a:lnTo>
                      <a:pt x="192" y="1"/>
                    </a:lnTo>
                    <a:lnTo>
                      <a:pt x="192" y="1"/>
                    </a:lnTo>
                    <a:lnTo>
                      <a:pt x="197" y="0"/>
                    </a:lnTo>
                    <a:lnTo>
                      <a:pt x="197" y="0"/>
                    </a:lnTo>
                    <a:lnTo>
                      <a:pt x="220" y="1"/>
                    </a:lnTo>
                    <a:lnTo>
                      <a:pt x="243" y="3"/>
                    </a:lnTo>
                    <a:lnTo>
                      <a:pt x="243" y="3"/>
                    </a:lnTo>
                    <a:lnTo>
                      <a:pt x="265" y="6"/>
                    </a:lnTo>
                    <a:lnTo>
                      <a:pt x="288" y="7"/>
                    </a:lnTo>
                    <a:lnTo>
                      <a:pt x="290" y="7"/>
                    </a:lnTo>
                    <a:lnTo>
                      <a:pt x="290" y="7"/>
                    </a:lnTo>
                    <a:lnTo>
                      <a:pt x="314" y="6"/>
                    </a:lnTo>
                    <a:lnTo>
                      <a:pt x="314" y="6"/>
                    </a:lnTo>
                    <a:lnTo>
                      <a:pt x="338" y="6"/>
                    </a:lnTo>
                    <a:lnTo>
                      <a:pt x="338" y="6"/>
                    </a:lnTo>
                    <a:lnTo>
                      <a:pt x="354" y="6"/>
                    </a:lnTo>
                    <a:lnTo>
                      <a:pt x="369" y="8"/>
                    </a:lnTo>
                    <a:lnTo>
                      <a:pt x="369" y="8"/>
                    </a:lnTo>
                    <a:lnTo>
                      <a:pt x="383" y="9"/>
                    </a:lnTo>
                    <a:lnTo>
                      <a:pt x="399" y="11"/>
                    </a:lnTo>
                    <a:lnTo>
                      <a:pt x="433" y="12"/>
                    </a:lnTo>
                    <a:lnTo>
                      <a:pt x="433" y="12"/>
                    </a:lnTo>
                    <a:lnTo>
                      <a:pt x="459" y="11"/>
                    </a:lnTo>
                    <a:lnTo>
                      <a:pt x="484" y="10"/>
                    </a:lnTo>
                    <a:lnTo>
                      <a:pt x="484" y="10"/>
                    </a:lnTo>
                    <a:lnTo>
                      <a:pt x="535" y="9"/>
                    </a:lnTo>
                    <a:lnTo>
                      <a:pt x="535" y="9"/>
                    </a:lnTo>
                    <a:lnTo>
                      <a:pt x="566" y="10"/>
                    </a:lnTo>
                    <a:lnTo>
                      <a:pt x="566" y="10"/>
                    </a:lnTo>
                    <a:lnTo>
                      <a:pt x="633" y="13"/>
                    </a:lnTo>
                    <a:lnTo>
                      <a:pt x="712" y="14"/>
                    </a:lnTo>
                    <a:lnTo>
                      <a:pt x="712" y="14"/>
                    </a:lnTo>
                    <a:lnTo>
                      <a:pt x="789" y="13"/>
                    </a:lnTo>
                    <a:lnTo>
                      <a:pt x="789" y="13"/>
                    </a:lnTo>
                    <a:lnTo>
                      <a:pt x="867" y="13"/>
                    </a:lnTo>
                    <a:lnTo>
                      <a:pt x="867" y="13"/>
                    </a:lnTo>
                    <a:lnTo>
                      <a:pt x="935" y="13"/>
                    </a:lnTo>
                    <a:lnTo>
                      <a:pt x="993" y="15"/>
                    </a:lnTo>
                    <a:lnTo>
                      <a:pt x="993" y="15"/>
                    </a:lnTo>
                    <a:lnTo>
                      <a:pt x="1013" y="17"/>
                    </a:lnTo>
                    <a:lnTo>
                      <a:pt x="1033" y="20"/>
                    </a:lnTo>
                    <a:lnTo>
                      <a:pt x="1052" y="24"/>
                    </a:lnTo>
                    <a:lnTo>
                      <a:pt x="1061" y="27"/>
                    </a:lnTo>
                    <a:lnTo>
                      <a:pt x="1070" y="30"/>
                    </a:lnTo>
                    <a:lnTo>
                      <a:pt x="1078" y="33"/>
                    </a:lnTo>
                    <a:lnTo>
                      <a:pt x="1087" y="38"/>
                    </a:lnTo>
                    <a:lnTo>
                      <a:pt x="1094" y="43"/>
                    </a:lnTo>
                    <a:lnTo>
                      <a:pt x="1101" y="48"/>
                    </a:lnTo>
                    <a:lnTo>
                      <a:pt x="1108" y="56"/>
                    </a:lnTo>
                    <a:lnTo>
                      <a:pt x="1115" y="63"/>
                    </a:lnTo>
                    <a:lnTo>
                      <a:pt x="1120" y="71"/>
                    </a:lnTo>
                    <a:lnTo>
                      <a:pt x="1125" y="80"/>
                    </a:lnTo>
                    <a:lnTo>
                      <a:pt x="1125" y="80"/>
                    </a:lnTo>
                    <a:lnTo>
                      <a:pt x="1130" y="95"/>
                    </a:lnTo>
                    <a:lnTo>
                      <a:pt x="1134" y="111"/>
                    </a:lnTo>
                    <a:lnTo>
                      <a:pt x="1137" y="130"/>
                    </a:lnTo>
                    <a:lnTo>
                      <a:pt x="1139" y="149"/>
                    </a:lnTo>
                    <a:lnTo>
                      <a:pt x="1139" y="167"/>
                    </a:lnTo>
                    <a:lnTo>
                      <a:pt x="1137" y="186"/>
                    </a:lnTo>
                    <a:lnTo>
                      <a:pt x="1133" y="203"/>
                    </a:lnTo>
                    <a:lnTo>
                      <a:pt x="1131" y="211"/>
                    </a:lnTo>
                    <a:lnTo>
                      <a:pt x="1128" y="219"/>
                    </a:lnTo>
                    <a:lnTo>
                      <a:pt x="1128" y="219"/>
                    </a:lnTo>
                    <a:lnTo>
                      <a:pt x="1124" y="224"/>
                    </a:lnTo>
                    <a:lnTo>
                      <a:pt x="1120" y="228"/>
                    </a:lnTo>
                    <a:lnTo>
                      <a:pt x="1116" y="229"/>
                    </a:lnTo>
                    <a:lnTo>
                      <a:pt x="1111" y="230"/>
                    </a:lnTo>
                    <a:lnTo>
                      <a:pt x="1111" y="230"/>
                    </a:lnTo>
                    <a:lnTo>
                      <a:pt x="1111" y="230"/>
                    </a:lnTo>
                    <a:lnTo>
                      <a:pt x="1105" y="229"/>
                    </a:lnTo>
                    <a:lnTo>
                      <a:pt x="1099" y="226"/>
                    </a:lnTo>
                    <a:lnTo>
                      <a:pt x="1094" y="222"/>
                    </a:lnTo>
                    <a:lnTo>
                      <a:pt x="1090" y="218"/>
                    </a:lnTo>
                    <a:lnTo>
                      <a:pt x="1090" y="218"/>
                    </a:lnTo>
                    <a:lnTo>
                      <a:pt x="1088" y="212"/>
                    </a:lnTo>
                    <a:lnTo>
                      <a:pt x="1087" y="207"/>
                    </a:lnTo>
                    <a:lnTo>
                      <a:pt x="1087" y="200"/>
                    </a:lnTo>
                    <a:lnTo>
                      <a:pt x="1089" y="195"/>
                    </a:lnTo>
                    <a:lnTo>
                      <a:pt x="1089" y="195"/>
                    </a:lnTo>
                    <a:lnTo>
                      <a:pt x="1091" y="190"/>
                    </a:lnTo>
                    <a:lnTo>
                      <a:pt x="1092" y="184"/>
                    </a:lnTo>
                    <a:lnTo>
                      <a:pt x="1093" y="172"/>
                    </a:lnTo>
                    <a:lnTo>
                      <a:pt x="1092" y="159"/>
                    </a:lnTo>
                    <a:lnTo>
                      <a:pt x="1091" y="147"/>
                    </a:lnTo>
                    <a:lnTo>
                      <a:pt x="1091" y="147"/>
                    </a:lnTo>
                    <a:lnTo>
                      <a:pt x="1090" y="133"/>
                    </a:lnTo>
                    <a:lnTo>
                      <a:pt x="1090" y="133"/>
                    </a:lnTo>
                    <a:lnTo>
                      <a:pt x="1089" y="123"/>
                    </a:lnTo>
                    <a:lnTo>
                      <a:pt x="1087" y="113"/>
                    </a:lnTo>
                    <a:lnTo>
                      <a:pt x="1084" y="102"/>
                    </a:lnTo>
                    <a:lnTo>
                      <a:pt x="1079" y="93"/>
                    </a:lnTo>
                    <a:lnTo>
                      <a:pt x="1073" y="85"/>
                    </a:lnTo>
                    <a:lnTo>
                      <a:pt x="1069" y="80"/>
                    </a:lnTo>
                    <a:lnTo>
                      <a:pt x="1064" y="77"/>
                    </a:lnTo>
                    <a:lnTo>
                      <a:pt x="1059" y="74"/>
                    </a:lnTo>
                    <a:lnTo>
                      <a:pt x="1053" y="71"/>
                    </a:lnTo>
                    <a:lnTo>
                      <a:pt x="1046" y="69"/>
                    </a:lnTo>
                    <a:lnTo>
                      <a:pt x="1039" y="67"/>
                    </a:lnTo>
                    <a:lnTo>
                      <a:pt x="1039" y="67"/>
                    </a:lnTo>
                    <a:lnTo>
                      <a:pt x="1022" y="64"/>
                    </a:lnTo>
                    <a:lnTo>
                      <a:pt x="1002" y="62"/>
                    </a:lnTo>
                    <a:lnTo>
                      <a:pt x="981" y="61"/>
                    </a:lnTo>
                    <a:lnTo>
                      <a:pt x="959" y="60"/>
                    </a:lnTo>
                    <a:lnTo>
                      <a:pt x="959" y="60"/>
                    </a:lnTo>
                    <a:lnTo>
                      <a:pt x="914" y="61"/>
                    </a:lnTo>
                    <a:lnTo>
                      <a:pt x="914" y="61"/>
                    </a:lnTo>
                    <a:lnTo>
                      <a:pt x="872" y="62"/>
                    </a:lnTo>
                    <a:lnTo>
                      <a:pt x="872" y="62"/>
                    </a:lnTo>
                    <a:lnTo>
                      <a:pt x="829" y="62"/>
                    </a:lnTo>
                    <a:lnTo>
                      <a:pt x="829" y="62"/>
                    </a:lnTo>
                    <a:lnTo>
                      <a:pt x="786" y="62"/>
                    </a:lnTo>
                    <a:lnTo>
                      <a:pt x="786" y="62"/>
                    </a:lnTo>
                    <a:lnTo>
                      <a:pt x="741" y="62"/>
                    </a:lnTo>
                    <a:lnTo>
                      <a:pt x="701" y="63"/>
                    </a:lnTo>
                    <a:lnTo>
                      <a:pt x="701" y="63"/>
                    </a:lnTo>
                    <a:lnTo>
                      <a:pt x="689" y="63"/>
                    </a:lnTo>
                    <a:lnTo>
                      <a:pt x="689" y="63"/>
                    </a:lnTo>
                    <a:lnTo>
                      <a:pt x="656" y="62"/>
                    </a:lnTo>
                    <a:lnTo>
                      <a:pt x="623" y="60"/>
                    </a:lnTo>
                    <a:lnTo>
                      <a:pt x="623" y="60"/>
                    </a:lnTo>
                    <a:lnTo>
                      <a:pt x="595" y="57"/>
                    </a:lnTo>
                    <a:lnTo>
                      <a:pt x="566" y="56"/>
                    </a:lnTo>
                    <a:lnTo>
                      <a:pt x="566" y="56"/>
                    </a:lnTo>
                    <a:lnTo>
                      <a:pt x="500" y="55"/>
                    </a:lnTo>
                    <a:lnTo>
                      <a:pt x="435" y="55"/>
                    </a:lnTo>
                    <a:lnTo>
                      <a:pt x="435" y="55"/>
                    </a:lnTo>
                    <a:lnTo>
                      <a:pt x="362" y="54"/>
                    </a:lnTo>
                    <a:lnTo>
                      <a:pt x="289" y="53"/>
                    </a:lnTo>
                    <a:lnTo>
                      <a:pt x="289" y="53"/>
                    </a:lnTo>
                    <a:lnTo>
                      <a:pt x="259" y="51"/>
                    </a:lnTo>
                    <a:lnTo>
                      <a:pt x="230" y="50"/>
                    </a:lnTo>
                    <a:lnTo>
                      <a:pt x="230" y="50"/>
                    </a:lnTo>
                    <a:lnTo>
                      <a:pt x="192" y="47"/>
                    </a:lnTo>
                    <a:lnTo>
                      <a:pt x="154" y="46"/>
                    </a:lnTo>
                    <a:lnTo>
                      <a:pt x="154" y="46"/>
                    </a:lnTo>
                    <a:lnTo>
                      <a:pt x="143" y="46"/>
                    </a:lnTo>
                    <a:lnTo>
                      <a:pt x="131" y="47"/>
                    </a:lnTo>
                    <a:lnTo>
                      <a:pt x="120" y="50"/>
                    </a:lnTo>
                    <a:lnTo>
                      <a:pt x="108" y="53"/>
                    </a:lnTo>
                    <a:lnTo>
                      <a:pt x="98" y="57"/>
                    </a:lnTo>
                    <a:lnTo>
                      <a:pt x="89" y="64"/>
                    </a:lnTo>
                    <a:lnTo>
                      <a:pt x="85" y="68"/>
                    </a:lnTo>
                    <a:lnTo>
                      <a:pt x="81" y="73"/>
                    </a:lnTo>
                    <a:lnTo>
                      <a:pt x="76" y="78"/>
                    </a:lnTo>
                    <a:lnTo>
                      <a:pt x="73" y="84"/>
                    </a:lnTo>
                    <a:lnTo>
                      <a:pt x="73" y="84"/>
                    </a:lnTo>
                    <a:lnTo>
                      <a:pt x="70" y="94"/>
                    </a:lnTo>
                    <a:lnTo>
                      <a:pt x="65" y="110"/>
                    </a:lnTo>
                    <a:lnTo>
                      <a:pt x="62" y="126"/>
                    </a:lnTo>
                    <a:lnTo>
                      <a:pt x="62" y="133"/>
                    </a:lnTo>
                    <a:lnTo>
                      <a:pt x="63" y="137"/>
                    </a:lnTo>
                    <a:lnTo>
                      <a:pt x="63" y="137"/>
                    </a:lnTo>
                    <a:lnTo>
                      <a:pt x="64" y="141"/>
                    </a:lnTo>
                    <a:lnTo>
                      <a:pt x="64" y="146"/>
                    </a:lnTo>
                    <a:lnTo>
                      <a:pt x="64" y="152"/>
                    </a:lnTo>
                    <a:lnTo>
                      <a:pt x="63" y="157"/>
                    </a:lnTo>
                    <a:lnTo>
                      <a:pt x="60" y="161"/>
                    </a:lnTo>
                    <a:lnTo>
                      <a:pt x="60" y="162"/>
                    </a:lnTo>
                    <a:lnTo>
                      <a:pt x="60" y="164"/>
                    </a:lnTo>
                    <a:lnTo>
                      <a:pt x="60" y="164"/>
                    </a:lnTo>
                    <a:lnTo>
                      <a:pt x="58" y="189"/>
                    </a:lnTo>
                    <a:lnTo>
                      <a:pt x="55" y="213"/>
                    </a:lnTo>
                    <a:lnTo>
                      <a:pt x="55" y="213"/>
                    </a:lnTo>
                    <a:lnTo>
                      <a:pt x="52" y="239"/>
                    </a:lnTo>
                    <a:lnTo>
                      <a:pt x="50" y="264"/>
                    </a:lnTo>
                    <a:lnTo>
                      <a:pt x="50" y="264"/>
                    </a:lnTo>
                    <a:lnTo>
                      <a:pt x="50" y="295"/>
                    </a:lnTo>
                    <a:lnTo>
                      <a:pt x="50" y="325"/>
                    </a:lnTo>
                    <a:lnTo>
                      <a:pt x="51" y="385"/>
                    </a:lnTo>
                    <a:lnTo>
                      <a:pt x="51" y="385"/>
                    </a:lnTo>
                    <a:lnTo>
                      <a:pt x="51" y="414"/>
                    </a:lnTo>
                    <a:lnTo>
                      <a:pt x="50" y="443"/>
                    </a:lnTo>
                    <a:lnTo>
                      <a:pt x="50" y="443"/>
                    </a:lnTo>
                    <a:lnTo>
                      <a:pt x="48" y="478"/>
                    </a:lnTo>
                    <a:lnTo>
                      <a:pt x="48" y="496"/>
                    </a:lnTo>
                    <a:lnTo>
                      <a:pt x="49" y="513"/>
                    </a:lnTo>
                    <a:lnTo>
                      <a:pt x="49" y="513"/>
                    </a:lnTo>
                    <a:lnTo>
                      <a:pt x="50" y="543"/>
                    </a:lnTo>
                    <a:lnTo>
                      <a:pt x="51" y="572"/>
                    </a:lnTo>
                    <a:lnTo>
                      <a:pt x="51" y="631"/>
                    </a:lnTo>
                    <a:lnTo>
                      <a:pt x="51" y="631"/>
                    </a:lnTo>
                    <a:lnTo>
                      <a:pt x="51" y="674"/>
                    </a:lnTo>
                    <a:lnTo>
                      <a:pt x="51" y="674"/>
                    </a:lnTo>
                    <a:lnTo>
                      <a:pt x="50" y="707"/>
                    </a:lnTo>
                    <a:lnTo>
                      <a:pt x="49" y="741"/>
                    </a:lnTo>
                    <a:lnTo>
                      <a:pt x="49" y="741"/>
                    </a:lnTo>
                    <a:lnTo>
                      <a:pt x="48" y="774"/>
                    </a:lnTo>
                    <a:lnTo>
                      <a:pt x="47" y="807"/>
                    </a:lnTo>
                    <a:lnTo>
                      <a:pt x="47" y="807"/>
                    </a:lnTo>
                    <a:lnTo>
                      <a:pt x="47" y="822"/>
                    </a:lnTo>
                    <a:lnTo>
                      <a:pt x="47" y="822"/>
                    </a:lnTo>
                    <a:lnTo>
                      <a:pt x="45" y="839"/>
                    </a:lnTo>
                    <a:lnTo>
                      <a:pt x="47" y="845"/>
                    </a:lnTo>
                    <a:lnTo>
                      <a:pt x="49" y="851"/>
                    </a:lnTo>
                    <a:lnTo>
                      <a:pt x="49" y="851"/>
                    </a:lnTo>
                    <a:lnTo>
                      <a:pt x="52" y="857"/>
                    </a:lnTo>
                    <a:lnTo>
                      <a:pt x="54" y="862"/>
                    </a:lnTo>
                    <a:lnTo>
                      <a:pt x="56" y="869"/>
                    </a:lnTo>
                    <a:lnTo>
                      <a:pt x="56" y="874"/>
                    </a:lnTo>
                    <a:lnTo>
                      <a:pt x="56" y="874"/>
                    </a:lnTo>
                    <a:lnTo>
                      <a:pt x="57" y="880"/>
                    </a:lnTo>
                    <a:lnTo>
                      <a:pt x="59" y="886"/>
                    </a:lnTo>
                    <a:lnTo>
                      <a:pt x="62" y="891"/>
                    </a:lnTo>
                    <a:lnTo>
                      <a:pt x="66" y="897"/>
                    </a:lnTo>
                    <a:lnTo>
                      <a:pt x="71" y="902"/>
                    </a:lnTo>
                    <a:lnTo>
                      <a:pt x="76" y="907"/>
                    </a:lnTo>
                    <a:lnTo>
                      <a:pt x="88" y="915"/>
                    </a:lnTo>
                    <a:lnTo>
                      <a:pt x="101" y="921"/>
                    </a:lnTo>
                    <a:lnTo>
                      <a:pt x="114" y="926"/>
                    </a:lnTo>
                    <a:lnTo>
                      <a:pt x="126" y="930"/>
                    </a:lnTo>
                    <a:lnTo>
                      <a:pt x="135" y="931"/>
                    </a:lnTo>
                    <a:lnTo>
                      <a:pt x="135" y="931"/>
                    </a:lnTo>
                    <a:lnTo>
                      <a:pt x="142" y="931"/>
                    </a:lnTo>
                    <a:lnTo>
                      <a:pt x="142" y="931"/>
                    </a:lnTo>
                    <a:lnTo>
                      <a:pt x="166" y="931"/>
                    </a:lnTo>
                    <a:lnTo>
                      <a:pt x="166" y="931"/>
                    </a:lnTo>
                    <a:lnTo>
                      <a:pt x="190" y="930"/>
                    </a:lnTo>
                    <a:lnTo>
                      <a:pt x="190" y="930"/>
                    </a:lnTo>
                    <a:lnTo>
                      <a:pt x="201" y="930"/>
                    </a:lnTo>
                    <a:lnTo>
                      <a:pt x="201" y="930"/>
                    </a:lnTo>
                    <a:lnTo>
                      <a:pt x="227" y="931"/>
                    </a:lnTo>
                    <a:lnTo>
                      <a:pt x="227" y="931"/>
                    </a:lnTo>
                    <a:lnTo>
                      <a:pt x="253" y="933"/>
                    </a:lnTo>
                    <a:lnTo>
                      <a:pt x="280" y="933"/>
                    </a:lnTo>
                    <a:lnTo>
                      <a:pt x="280" y="933"/>
                    </a:lnTo>
                    <a:lnTo>
                      <a:pt x="285" y="934"/>
                    </a:lnTo>
                    <a:lnTo>
                      <a:pt x="290" y="935"/>
                    </a:lnTo>
                    <a:lnTo>
                      <a:pt x="293" y="937"/>
                    </a:lnTo>
                    <a:lnTo>
                      <a:pt x="296" y="940"/>
                    </a:lnTo>
                    <a:lnTo>
                      <a:pt x="300" y="943"/>
                    </a:lnTo>
                    <a:lnTo>
                      <a:pt x="301" y="947"/>
                    </a:lnTo>
                    <a:lnTo>
                      <a:pt x="302" y="951"/>
                    </a:lnTo>
                    <a:lnTo>
                      <a:pt x="302" y="955"/>
                    </a:lnTo>
                    <a:lnTo>
                      <a:pt x="302" y="955"/>
                    </a:lnTo>
                    <a:lnTo>
                      <a:pt x="302" y="960"/>
                    </a:lnTo>
                    <a:lnTo>
                      <a:pt x="301" y="964"/>
                    </a:lnTo>
                    <a:lnTo>
                      <a:pt x="300" y="968"/>
                    </a:lnTo>
                    <a:lnTo>
                      <a:pt x="296" y="971"/>
                    </a:lnTo>
                    <a:lnTo>
                      <a:pt x="293" y="974"/>
                    </a:lnTo>
                    <a:lnTo>
                      <a:pt x="290" y="976"/>
                    </a:lnTo>
                    <a:lnTo>
                      <a:pt x="285" y="978"/>
                    </a:lnTo>
                    <a:lnTo>
                      <a:pt x="280" y="978"/>
                    </a:lnTo>
                    <a:lnTo>
                      <a:pt x="280" y="97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</p:grpSp>
      </p:grpSp>
      <p:grpSp>
        <p:nvGrpSpPr>
          <p:cNvPr id="198" name="组合 197"/>
          <p:cNvGrpSpPr/>
          <p:nvPr/>
        </p:nvGrpSpPr>
        <p:grpSpPr>
          <a:xfrm>
            <a:off x="388707" y="5117782"/>
            <a:ext cx="4787572" cy="1202966"/>
            <a:chOff x="6533111" y="4160520"/>
            <a:chExt cx="3933268" cy="1202966"/>
          </a:xfrm>
        </p:grpSpPr>
        <p:sp>
          <p:nvSpPr>
            <p:cNvPr id="12" name="椭圆 31"/>
            <p:cNvSpPr/>
            <p:nvPr/>
          </p:nvSpPr>
          <p:spPr>
            <a:xfrm>
              <a:off x="6533111" y="4160520"/>
              <a:ext cx="994660" cy="1202966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8575" cap="rnd">
              <a:solidFill>
                <a:schemeClr val="accent4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  <a:latin typeface="方正静蕾简体" panose="02000000000000000000" pitchFamily="2" charset="-122"/>
                <a:ea typeface="方正静蕾简体" panose="02000000000000000000" pitchFamily="2" charset="-122"/>
              </a:endParaRPr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7775684" y="4631581"/>
              <a:ext cx="2690695" cy="15953"/>
            </a:xfrm>
            <a:custGeom>
              <a:avLst/>
              <a:gdLst>
                <a:gd name="connsiteX0" fmla="*/ 0 w 3513221"/>
                <a:gd name="connsiteY0" fmla="*/ 32084 h 64281"/>
                <a:gd name="connsiteX1" fmla="*/ 930442 w 3513221"/>
                <a:gd name="connsiteY1" fmla="*/ 16042 h 64281"/>
                <a:gd name="connsiteX2" fmla="*/ 1892968 w 3513221"/>
                <a:gd name="connsiteY2" fmla="*/ 64168 h 64281"/>
                <a:gd name="connsiteX3" fmla="*/ 3513221 w 3513221"/>
                <a:gd name="connsiteY3" fmla="*/ 0 h 64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13221" h="64281">
                  <a:moveTo>
                    <a:pt x="0" y="32084"/>
                  </a:moveTo>
                  <a:cubicBezTo>
                    <a:pt x="307473" y="21389"/>
                    <a:pt x="614947" y="10695"/>
                    <a:pt x="930442" y="16042"/>
                  </a:cubicBezTo>
                  <a:cubicBezTo>
                    <a:pt x="1245937" y="21389"/>
                    <a:pt x="1462505" y="66842"/>
                    <a:pt x="1892968" y="64168"/>
                  </a:cubicBezTo>
                  <a:cubicBezTo>
                    <a:pt x="2323431" y="61494"/>
                    <a:pt x="2918326" y="30747"/>
                    <a:pt x="3513221" y="0"/>
                  </a:cubicBezTo>
                </a:path>
              </a:pathLst>
            </a:custGeom>
            <a:noFill/>
            <a:ln w="25400" cap="rnd">
              <a:solidFill>
                <a:schemeClr val="accent4"/>
              </a:solidFill>
              <a:prstDash val="lg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方正静蕾简体" panose="02000000000000000000" pitchFamily="2" charset="-122"/>
                <a:ea typeface="方正静蕾简体" panose="02000000000000000000" pitchFamily="2" charset="-122"/>
              </a:endParaRPr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6837194" y="4522519"/>
              <a:ext cx="454071" cy="478967"/>
              <a:chOff x="4197350" y="2182813"/>
              <a:chExt cx="608013" cy="641350"/>
            </a:xfrm>
            <a:solidFill>
              <a:schemeClr val="accent4"/>
            </a:solidFill>
          </p:grpSpPr>
          <p:sp>
            <p:nvSpPr>
              <p:cNvPr id="15" name="Freeform 166"/>
              <p:cNvSpPr/>
              <p:nvPr/>
            </p:nvSpPr>
            <p:spPr bwMode="auto">
              <a:xfrm>
                <a:off x="4229100" y="2211388"/>
                <a:ext cx="39688" cy="157163"/>
              </a:xfrm>
              <a:custGeom>
                <a:avLst/>
                <a:gdLst/>
                <a:ahLst/>
                <a:cxnLst>
                  <a:cxn ang="0">
                    <a:pos x="63" y="2"/>
                  </a:cxn>
                  <a:cxn ang="0">
                    <a:pos x="63" y="2"/>
                  </a:cxn>
                  <a:cxn ang="0">
                    <a:pos x="58" y="14"/>
                  </a:cxn>
                  <a:cxn ang="0">
                    <a:pos x="54" y="25"/>
                  </a:cxn>
                  <a:cxn ang="0">
                    <a:pos x="47" y="49"/>
                  </a:cxn>
                  <a:cxn ang="0">
                    <a:pos x="34" y="96"/>
                  </a:cxn>
                  <a:cxn ang="0">
                    <a:pos x="34" y="96"/>
                  </a:cxn>
                  <a:cxn ang="0">
                    <a:pos x="27" y="122"/>
                  </a:cxn>
                  <a:cxn ang="0">
                    <a:pos x="21" y="149"/>
                  </a:cxn>
                  <a:cxn ang="0">
                    <a:pos x="10" y="203"/>
                  </a:cxn>
                  <a:cxn ang="0">
                    <a:pos x="10" y="203"/>
                  </a:cxn>
                  <a:cxn ang="0">
                    <a:pos x="6" y="222"/>
                  </a:cxn>
                  <a:cxn ang="0">
                    <a:pos x="3" y="243"/>
                  </a:cxn>
                  <a:cxn ang="0">
                    <a:pos x="1" y="263"/>
                  </a:cxn>
                  <a:cxn ang="0">
                    <a:pos x="0" y="283"/>
                  </a:cxn>
                  <a:cxn ang="0">
                    <a:pos x="0" y="283"/>
                  </a:cxn>
                  <a:cxn ang="0">
                    <a:pos x="1" y="290"/>
                  </a:cxn>
                  <a:cxn ang="0">
                    <a:pos x="2" y="292"/>
                  </a:cxn>
                  <a:cxn ang="0">
                    <a:pos x="3" y="294"/>
                  </a:cxn>
                  <a:cxn ang="0">
                    <a:pos x="6" y="296"/>
                  </a:cxn>
                  <a:cxn ang="0">
                    <a:pos x="8" y="296"/>
                  </a:cxn>
                  <a:cxn ang="0">
                    <a:pos x="11" y="296"/>
                  </a:cxn>
                  <a:cxn ang="0">
                    <a:pos x="14" y="294"/>
                  </a:cxn>
                  <a:cxn ang="0">
                    <a:pos x="14" y="294"/>
                  </a:cxn>
                  <a:cxn ang="0">
                    <a:pos x="15" y="293"/>
                  </a:cxn>
                  <a:cxn ang="0">
                    <a:pos x="16" y="291"/>
                  </a:cxn>
                  <a:cxn ang="0">
                    <a:pos x="15" y="287"/>
                  </a:cxn>
                  <a:cxn ang="0">
                    <a:pos x="14" y="285"/>
                  </a:cxn>
                  <a:cxn ang="0">
                    <a:pos x="12" y="285"/>
                  </a:cxn>
                  <a:cxn ang="0">
                    <a:pos x="11" y="284"/>
                  </a:cxn>
                  <a:cxn ang="0">
                    <a:pos x="9" y="285"/>
                  </a:cxn>
                  <a:cxn ang="0">
                    <a:pos x="9" y="285"/>
                  </a:cxn>
                  <a:cxn ang="0">
                    <a:pos x="11" y="282"/>
                  </a:cxn>
                  <a:cxn ang="0">
                    <a:pos x="12" y="276"/>
                  </a:cxn>
                  <a:cxn ang="0">
                    <a:pos x="14" y="259"/>
                  </a:cxn>
                  <a:cxn ang="0">
                    <a:pos x="14" y="232"/>
                  </a:cxn>
                  <a:cxn ang="0">
                    <a:pos x="14" y="232"/>
                  </a:cxn>
                  <a:cxn ang="0">
                    <a:pos x="17" y="212"/>
                  </a:cxn>
                  <a:cxn ang="0">
                    <a:pos x="21" y="193"/>
                  </a:cxn>
                  <a:cxn ang="0">
                    <a:pos x="29" y="155"/>
                  </a:cxn>
                  <a:cxn ang="0">
                    <a:pos x="29" y="155"/>
                  </a:cxn>
                  <a:cxn ang="0">
                    <a:pos x="38" y="119"/>
                  </a:cxn>
                  <a:cxn ang="0">
                    <a:pos x="48" y="83"/>
                  </a:cxn>
                  <a:cxn ang="0">
                    <a:pos x="48" y="83"/>
                  </a:cxn>
                  <a:cxn ang="0">
                    <a:pos x="58" y="45"/>
                  </a:cxn>
                  <a:cxn ang="0">
                    <a:pos x="64" y="25"/>
                  </a:cxn>
                  <a:cxn ang="0">
                    <a:pos x="68" y="16"/>
                  </a:cxn>
                  <a:cxn ang="0">
                    <a:pos x="72" y="8"/>
                  </a:cxn>
                  <a:cxn ang="0">
                    <a:pos x="72" y="8"/>
                  </a:cxn>
                  <a:cxn ang="0">
                    <a:pos x="73" y="5"/>
                  </a:cxn>
                  <a:cxn ang="0">
                    <a:pos x="73" y="3"/>
                  </a:cxn>
                  <a:cxn ang="0">
                    <a:pos x="72" y="2"/>
                  </a:cxn>
                  <a:cxn ang="0">
                    <a:pos x="71" y="1"/>
                  </a:cxn>
                  <a:cxn ang="0">
                    <a:pos x="69" y="0"/>
                  </a:cxn>
                  <a:cxn ang="0">
                    <a:pos x="67" y="0"/>
                  </a:cxn>
                  <a:cxn ang="0">
                    <a:pos x="65" y="1"/>
                  </a:cxn>
                  <a:cxn ang="0">
                    <a:pos x="63" y="2"/>
                  </a:cxn>
                  <a:cxn ang="0">
                    <a:pos x="63" y="2"/>
                  </a:cxn>
                </a:cxnLst>
                <a:rect l="0" t="0" r="r" b="b"/>
                <a:pathLst>
                  <a:path w="73" h="296">
                    <a:moveTo>
                      <a:pt x="63" y="2"/>
                    </a:moveTo>
                    <a:lnTo>
                      <a:pt x="63" y="2"/>
                    </a:lnTo>
                    <a:lnTo>
                      <a:pt x="58" y="14"/>
                    </a:lnTo>
                    <a:lnTo>
                      <a:pt x="54" y="25"/>
                    </a:lnTo>
                    <a:lnTo>
                      <a:pt x="47" y="49"/>
                    </a:lnTo>
                    <a:lnTo>
                      <a:pt x="34" y="96"/>
                    </a:lnTo>
                    <a:lnTo>
                      <a:pt x="34" y="96"/>
                    </a:lnTo>
                    <a:lnTo>
                      <a:pt x="27" y="122"/>
                    </a:lnTo>
                    <a:lnTo>
                      <a:pt x="21" y="149"/>
                    </a:lnTo>
                    <a:lnTo>
                      <a:pt x="10" y="203"/>
                    </a:lnTo>
                    <a:lnTo>
                      <a:pt x="10" y="203"/>
                    </a:lnTo>
                    <a:lnTo>
                      <a:pt x="6" y="222"/>
                    </a:lnTo>
                    <a:lnTo>
                      <a:pt x="3" y="243"/>
                    </a:lnTo>
                    <a:lnTo>
                      <a:pt x="1" y="263"/>
                    </a:lnTo>
                    <a:lnTo>
                      <a:pt x="0" y="283"/>
                    </a:lnTo>
                    <a:lnTo>
                      <a:pt x="0" y="283"/>
                    </a:lnTo>
                    <a:lnTo>
                      <a:pt x="1" y="290"/>
                    </a:lnTo>
                    <a:lnTo>
                      <a:pt x="2" y="292"/>
                    </a:lnTo>
                    <a:lnTo>
                      <a:pt x="3" y="294"/>
                    </a:lnTo>
                    <a:lnTo>
                      <a:pt x="6" y="296"/>
                    </a:lnTo>
                    <a:lnTo>
                      <a:pt x="8" y="296"/>
                    </a:lnTo>
                    <a:lnTo>
                      <a:pt x="11" y="296"/>
                    </a:lnTo>
                    <a:lnTo>
                      <a:pt x="14" y="294"/>
                    </a:lnTo>
                    <a:lnTo>
                      <a:pt x="14" y="294"/>
                    </a:lnTo>
                    <a:lnTo>
                      <a:pt x="15" y="293"/>
                    </a:lnTo>
                    <a:lnTo>
                      <a:pt x="16" y="291"/>
                    </a:lnTo>
                    <a:lnTo>
                      <a:pt x="15" y="287"/>
                    </a:lnTo>
                    <a:lnTo>
                      <a:pt x="14" y="285"/>
                    </a:lnTo>
                    <a:lnTo>
                      <a:pt x="12" y="285"/>
                    </a:lnTo>
                    <a:lnTo>
                      <a:pt x="11" y="284"/>
                    </a:lnTo>
                    <a:lnTo>
                      <a:pt x="9" y="285"/>
                    </a:lnTo>
                    <a:lnTo>
                      <a:pt x="9" y="285"/>
                    </a:lnTo>
                    <a:lnTo>
                      <a:pt x="11" y="282"/>
                    </a:lnTo>
                    <a:lnTo>
                      <a:pt x="12" y="276"/>
                    </a:lnTo>
                    <a:lnTo>
                      <a:pt x="14" y="259"/>
                    </a:lnTo>
                    <a:lnTo>
                      <a:pt x="14" y="232"/>
                    </a:lnTo>
                    <a:lnTo>
                      <a:pt x="14" y="232"/>
                    </a:lnTo>
                    <a:lnTo>
                      <a:pt x="17" y="212"/>
                    </a:lnTo>
                    <a:lnTo>
                      <a:pt x="21" y="193"/>
                    </a:lnTo>
                    <a:lnTo>
                      <a:pt x="29" y="155"/>
                    </a:lnTo>
                    <a:lnTo>
                      <a:pt x="29" y="155"/>
                    </a:lnTo>
                    <a:lnTo>
                      <a:pt x="38" y="119"/>
                    </a:lnTo>
                    <a:lnTo>
                      <a:pt x="48" y="83"/>
                    </a:lnTo>
                    <a:lnTo>
                      <a:pt x="48" y="83"/>
                    </a:lnTo>
                    <a:lnTo>
                      <a:pt x="58" y="45"/>
                    </a:lnTo>
                    <a:lnTo>
                      <a:pt x="64" y="25"/>
                    </a:lnTo>
                    <a:lnTo>
                      <a:pt x="68" y="16"/>
                    </a:lnTo>
                    <a:lnTo>
                      <a:pt x="72" y="8"/>
                    </a:lnTo>
                    <a:lnTo>
                      <a:pt x="72" y="8"/>
                    </a:lnTo>
                    <a:lnTo>
                      <a:pt x="73" y="5"/>
                    </a:lnTo>
                    <a:lnTo>
                      <a:pt x="73" y="3"/>
                    </a:lnTo>
                    <a:lnTo>
                      <a:pt x="72" y="2"/>
                    </a:lnTo>
                    <a:lnTo>
                      <a:pt x="71" y="1"/>
                    </a:lnTo>
                    <a:lnTo>
                      <a:pt x="69" y="0"/>
                    </a:lnTo>
                    <a:lnTo>
                      <a:pt x="67" y="0"/>
                    </a:lnTo>
                    <a:lnTo>
                      <a:pt x="65" y="1"/>
                    </a:lnTo>
                    <a:lnTo>
                      <a:pt x="63" y="2"/>
                    </a:lnTo>
                    <a:lnTo>
                      <a:pt x="63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6" name="Freeform 167"/>
              <p:cNvSpPr/>
              <p:nvPr/>
            </p:nvSpPr>
            <p:spPr bwMode="auto">
              <a:xfrm>
                <a:off x="4251325" y="2206625"/>
                <a:ext cx="39688" cy="177800"/>
              </a:xfrm>
              <a:custGeom>
                <a:avLst/>
                <a:gdLst/>
                <a:ahLst/>
                <a:cxnLst>
                  <a:cxn ang="0">
                    <a:pos x="66" y="3"/>
                  </a:cxn>
                  <a:cxn ang="0">
                    <a:pos x="66" y="3"/>
                  </a:cxn>
                  <a:cxn ang="0">
                    <a:pos x="51" y="40"/>
                  </a:cxn>
                  <a:cxn ang="0">
                    <a:pos x="44" y="59"/>
                  </a:cxn>
                  <a:cxn ang="0">
                    <a:pos x="38" y="78"/>
                  </a:cxn>
                  <a:cxn ang="0">
                    <a:pos x="38" y="78"/>
                  </a:cxn>
                  <a:cxn ang="0">
                    <a:pos x="33" y="101"/>
                  </a:cxn>
                  <a:cxn ang="0">
                    <a:pos x="29" y="124"/>
                  </a:cxn>
                  <a:cxn ang="0">
                    <a:pos x="20" y="170"/>
                  </a:cxn>
                  <a:cxn ang="0">
                    <a:pos x="20" y="170"/>
                  </a:cxn>
                  <a:cxn ang="0">
                    <a:pos x="5" y="249"/>
                  </a:cxn>
                  <a:cxn ang="0">
                    <a:pos x="5" y="249"/>
                  </a:cxn>
                  <a:cxn ang="0">
                    <a:pos x="2" y="270"/>
                  </a:cxn>
                  <a:cxn ang="0">
                    <a:pos x="1" y="290"/>
                  </a:cxn>
                  <a:cxn ang="0">
                    <a:pos x="0" y="311"/>
                  </a:cxn>
                  <a:cxn ang="0">
                    <a:pos x="0" y="332"/>
                  </a:cxn>
                  <a:cxn ang="0">
                    <a:pos x="0" y="332"/>
                  </a:cxn>
                  <a:cxn ang="0">
                    <a:pos x="0" y="334"/>
                  </a:cxn>
                  <a:cxn ang="0">
                    <a:pos x="1" y="336"/>
                  </a:cxn>
                  <a:cxn ang="0">
                    <a:pos x="3" y="336"/>
                  </a:cxn>
                  <a:cxn ang="0">
                    <a:pos x="5" y="337"/>
                  </a:cxn>
                  <a:cxn ang="0">
                    <a:pos x="6" y="336"/>
                  </a:cxn>
                  <a:cxn ang="0">
                    <a:pos x="8" y="336"/>
                  </a:cxn>
                  <a:cxn ang="0">
                    <a:pos x="9" y="334"/>
                  </a:cxn>
                  <a:cxn ang="0">
                    <a:pos x="9" y="332"/>
                  </a:cxn>
                  <a:cxn ang="0">
                    <a:pos x="9" y="332"/>
                  </a:cxn>
                  <a:cxn ang="0">
                    <a:pos x="9" y="310"/>
                  </a:cxn>
                  <a:cxn ang="0">
                    <a:pos x="10" y="288"/>
                  </a:cxn>
                  <a:cxn ang="0">
                    <a:pos x="12" y="265"/>
                  </a:cxn>
                  <a:cxn ang="0">
                    <a:pos x="16" y="244"/>
                  </a:cxn>
                  <a:cxn ang="0">
                    <a:pos x="16" y="244"/>
                  </a:cxn>
                  <a:cxn ang="0">
                    <a:pos x="32" y="164"/>
                  </a:cxn>
                  <a:cxn ang="0">
                    <a:pos x="32" y="164"/>
                  </a:cxn>
                  <a:cxn ang="0">
                    <a:pos x="39" y="122"/>
                  </a:cxn>
                  <a:cxn ang="0">
                    <a:pos x="47" y="81"/>
                  </a:cxn>
                  <a:cxn ang="0">
                    <a:pos x="47" y="81"/>
                  </a:cxn>
                  <a:cxn ang="0">
                    <a:pos x="52" y="61"/>
                  </a:cxn>
                  <a:cxn ang="0">
                    <a:pos x="60" y="43"/>
                  </a:cxn>
                  <a:cxn ang="0">
                    <a:pos x="75" y="6"/>
                  </a:cxn>
                  <a:cxn ang="0">
                    <a:pos x="75" y="6"/>
                  </a:cxn>
                  <a:cxn ang="0">
                    <a:pos x="76" y="4"/>
                  </a:cxn>
                  <a:cxn ang="0">
                    <a:pos x="75" y="2"/>
                  </a:cxn>
                  <a:cxn ang="0">
                    <a:pos x="74" y="1"/>
                  </a:cxn>
                  <a:cxn ang="0">
                    <a:pos x="72" y="0"/>
                  </a:cxn>
                  <a:cxn ang="0">
                    <a:pos x="69" y="1"/>
                  </a:cxn>
                  <a:cxn ang="0">
                    <a:pos x="67" y="2"/>
                  </a:cxn>
                  <a:cxn ang="0">
                    <a:pos x="66" y="3"/>
                  </a:cxn>
                  <a:cxn ang="0">
                    <a:pos x="66" y="3"/>
                  </a:cxn>
                </a:cxnLst>
                <a:rect l="0" t="0" r="r" b="b"/>
                <a:pathLst>
                  <a:path w="76" h="337">
                    <a:moveTo>
                      <a:pt x="66" y="3"/>
                    </a:moveTo>
                    <a:lnTo>
                      <a:pt x="66" y="3"/>
                    </a:lnTo>
                    <a:lnTo>
                      <a:pt x="51" y="40"/>
                    </a:lnTo>
                    <a:lnTo>
                      <a:pt x="44" y="59"/>
                    </a:lnTo>
                    <a:lnTo>
                      <a:pt x="38" y="78"/>
                    </a:lnTo>
                    <a:lnTo>
                      <a:pt x="38" y="78"/>
                    </a:lnTo>
                    <a:lnTo>
                      <a:pt x="33" y="101"/>
                    </a:lnTo>
                    <a:lnTo>
                      <a:pt x="29" y="124"/>
                    </a:lnTo>
                    <a:lnTo>
                      <a:pt x="20" y="170"/>
                    </a:lnTo>
                    <a:lnTo>
                      <a:pt x="20" y="170"/>
                    </a:lnTo>
                    <a:lnTo>
                      <a:pt x="5" y="249"/>
                    </a:lnTo>
                    <a:lnTo>
                      <a:pt x="5" y="249"/>
                    </a:lnTo>
                    <a:lnTo>
                      <a:pt x="2" y="270"/>
                    </a:lnTo>
                    <a:lnTo>
                      <a:pt x="1" y="290"/>
                    </a:lnTo>
                    <a:lnTo>
                      <a:pt x="0" y="311"/>
                    </a:lnTo>
                    <a:lnTo>
                      <a:pt x="0" y="332"/>
                    </a:lnTo>
                    <a:lnTo>
                      <a:pt x="0" y="332"/>
                    </a:lnTo>
                    <a:lnTo>
                      <a:pt x="0" y="334"/>
                    </a:lnTo>
                    <a:lnTo>
                      <a:pt x="1" y="336"/>
                    </a:lnTo>
                    <a:lnTo>
                      <a:pt x="3" y="336"/>
                    </a:lnTo>
                    <a:lnTo>
                      <a:pt x="5" y="337"/>
                    </a:lnTo>
                    <a:lnTo>
                      <a:pt x="6" y="336"/>
                    </a:lnTo>
                    <a:lnTo>
                      <a:pt x="8" y="336"/>
                    </a:lnTo>
                    <a:lnTo>
                      <a:pt x="9" y="334"/>
                    </a:lnTo>
                    <a:lnTo>
                      <a:pt x="9" y="332"/>
                    </a:lnTo>
                    <a:lnTo>
                      <a:pt x="9" y="332"/>
                    </a:lnTo>
                    <a:lnTo>
                      <a:pt x="9" y="310"/>
                    </a:lnTo>
                    <a:lnTo>
                      <a:pt x="10" y="288"/>
                    </a:lnTo>
                    <a:lnTo>
                      <a:pt x="12" y="265"/>
                    </a:lnTo>
                    <a:lnTo>
                      <a:pt x="16" y="244"/>
                    </a:lnTo>
                    <a:lnTo>
                      <a:pt x="16" y="244"/>
                    </a:lnTo>
                    <a:lnTo>
                      <a:pt x="32" y="164"/>
                    </a:lnTo>
                    <a:lnTo>
                      <a:pt x="32" y="164"/>
                    </a:lnTo>
                    <a:lnTo>
                      <a:pt x="39" y="122"/>
                    </a:lnTo>
                    <a:lnTo>
                      <a:pt x="47" y="81"/>
                    </a:lnTo>
                    <a:lnTo>
                      <a:pt x="47" y="81"/>
                    </a:lnTo>
                    <a:lnTo>
                      <a:pt x="52" y="61"/>
                    </a:lnTo>
                    <a:lnTo>
                      <a:pt x="60" y="43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6" y="4"/>
                    </a:lnTo>
                    <a:lnTo>
                      <a:pt x="75" y="2"/>
                    </a:lnTo>
                    <a:lnTo>
                      <a:pt x="74" y="1"/>
                    </a:lnTo>
                    <a:lnTo>
                      <a:pt x="72" y="0"/>
                    </a:lnTo>
                    <a:lnTo>
                      <a:pt x="69" y="1"/>
                    </a:lnTo>
                    <a:lnTo>
                      <a:pt x="67" y="2"/>
                    </a:lnTo>
                    <a:lnTo>
                      <a:pt x="66" y="3"/>
                    </a:lnTo>
                    <a:lnTo>
                      <a:pt x="66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7" name="Freeform 168"/>
              <p:cNvSpPr/>
              <p:nvPr/>
            </p:nvSpPr>
            <p:spPr bwMode="auto">
              <a:xfrm>
                <a:off x="4271963" y="2197100"/>
                <a:ext cx="55563" cy="195263"/>
              </a:xfrm>
              <a:custGeom>
                <a:avLst/>
                <a:gdLst/>
                <a:ahLst/>
                <a:cxnLst>
                  <a:cxn ang="0">
                    <a:pos x="98" y="2"/>
                  </a:cxn>
                  <a:cxn ang="0">
                    <a:pos x="98" y="2"/>
                  </a:cxn>
                  <a:cxn ang="0">
                    <a:pos x="84" y="26"/>
                  </a:cxn>
                  <a:cxn ang="0">
                    <a:pos x="71" y="51"/>
                  </a:cxn>
                  <a:cxn ang="0">
                    <a:pos x="61" y="77"/>
                  </a:cxn>
                  <a:cxn ang="0">
                    <a:pos x="51" y="103"/>
                  </a:cxn>
                  <a:cxn ang="0">
                    <a:pos x="42" y="128"/>
                  </a:cxn>
                  <a:cxn ang="0">
                    <a:pos x="34" y="155"/>
                  </a:cxn>
                  <a:cxn ang="0">
                    <a:pos x="27" y="182"/>
                  </a:cxn>
                  <a:cxn ang="0">
                    <a:pos x="21" y="209"/>
                  </a:cxn>
                  <a:cxn ang="0">
                    <a:pos x="21" y="209"/>
                  </a:cxn>
                  <a:cxn ang="0">
                    <a:pos x="14" y="234"/>
                  </a:cxn>
                  <a:cxn ang="0">
                    <a:pos x="9" y="259"/>
                  </a:cxn>
                  <a:cxn ang="0">
                    <a:pos x="6" y="283"/>
                  </a:cxn>
                  <a:cxn ang="0">
                    <a:pos x="3" y="308"/>
                  </a:cxn>
                  <a:cxn ang="0">
                    <a:pos x="3" y="308"/>
                  </a:cxn>
                  <a:cxn ang="0">
                    <a:pos x="1" y="323"/>
                  </a:cxn>
                  <a:cxn ang="0">
                    <a:pos x="0" y="340"/>
                  </a:cxn>
                  <a:cxn ang="0">
                    <a:pos x="0" y="349"/>
                  </a:cxn>
                  <a:cxn ang="0">
                    <a:pos x="1" y="356"/>
                  </a:cxn>
                  <a:cxn ang="0">
                    <a:pos x="4" y="363"/>
                  </a:cxn>
                  <a:cxn ang="0">
                    <a:pos x="6" y="366"/>
                  </a:cxn>
                  <a:cxn ang="0">
                    <a:pos x="8" y="368"/>
                  </a:cxn>
                  <a:cxn ang="0">
                    <a:pos x="8" y="368"/>
                  </a:cxn>
                  <a:cxn ang="0">
                    <a:pos x="11" y="370"/>
                  </a:cxn>
                  <a:cxn ang="0">
                    <a:pos x="13" y="369"/>
                  </a:cxn>
                  <a:cxn ang="0">
                    <a:pos x="15" y="368"/>
                  </a:cxn>
                  <a:cxn ang="0">
                    <a:pos x="16" y="365"/>
                  </a:cxn>
                  <a:cxn ang="0">
                    <a:pos x="16" y="361"/>
                  </a:cxn>
                  <a:cxn ang="0">
                    <a:pos x="16" y="361"/>
                  </a:cxn>
                  <a:cxn ang="0">
                    <a:pos x="16" y="359"/>
                  </a:cxn>
                  <a:cxn ang="0">
                    <a:pos x="15" y="357"/>
                  </a:cxn>
                  <a:cxn ang="0">
                    <a:pos x="13" y="356"/>
                  </a:cxn>
                  <a:cxn ang="0">
                    <a:pos x="11" y="356"/>
                  </a:cxn>
                  <a:cxn ang="0">
                    <a:pos x="11" y="356"/>
                  </a:cxn>
                  <a:cxn ang="0">
                    <a:pos x="10" y="349"/>
                  </a:cxn>
                  <a:cxn ang="0">
                    <a:pos x="10" y="339"/>
                  </a:cxn>
                  <a:cxn ang="0">
                    <a:pos x="11" y="324"/>
                  </a:cxn>
                  <a:cxn ang="0">
                    <a:pos x="11" y="324"/>
                  </a:cxn>
                  <a:cxn ang="0">
                    <a:pos x="12" y="304"/>
                  </a:cxn>
                  <a:cxn ang="0">
                    <a:pos x="14" y="283"/>
                  </a:cxn>
                  <a:cxn ang="0">
                    <a:pos x="14" y="283"/>
                  </a:cxn>
                  <a:cxn ang="0">
                    <a:pos x="19" y="259"/>
                  </a:cxn>
                  <a:cxn ang="0">
                    <a:pos x="24" y="235"/>
                  </a:cxn>
                  <a:cxn ang="0">
                    <a:pos x="35" y="185"/>
                  </a:cxn>
                  <a:cxn ang="0">
                    <a:pos x="35" y="185"/>
                  </a:cxn>
                  <a:cxn ang="0">
                    <a:pos x="47" y="143"/>
                  </a:cxn>
                  <a:cxn ang="0">
                    <a:pos x="61" y="102"/>
                  </a:cxn>
                  <a:cxn ang="0">
                    <a:pos x="61" y="102"/>
                  </a:cxn>
                  <a:cxn ang="0">
                    <a:pos x="70" y="77"/>
                  </a:cxn>
                  <a:cxn ang="0">
                    <a:pos x="80" y="53"/>
                  </a:cxn>
                  <a:cxn ang="0">
                    <a:pos x="93" y="30"/>
                  </a:cxn>
                  <a:cxn ang="0">
                    <a:pos x="106" y="8"/>
                  </a:cxn>
                  <a:cxn ang="0">
                    <a:pos x="106" y="8"/>
                  </a:cxn>
                  <a:cxn ang="0">
                    <a:pos x="106" y="6"/>
                  </a:cxn>
                  <a:cxn ang="0">
                    <a:pos x="106" y="3"/>
                  </a:cxn>
                  <a:cxn ang="0">
                    <a:pos x="105" y="2"/>
                  </a:cxn>
                  <a:cxn ang="0">
                    <a:pos x="104" y="0"/>
                  </a:cxn>
                  <a:cxn ang="0">
                    <a:pos x="102" y="0"/>
                  </a:cxn>
                  <a:cxn ang="0">
                    <a:pos x="101" y="0"/>
                  </a:cxn>
                  <a:cxn ang="0">
                    <a:pos x="99" y="0"/>
                  </a:cxn>
                  <a:cxn ang="0">
                    <a:pos x="98" y="2"/>
                  </a:cxn>
                  <a:cxn ang="0">
                    <a:pos x="98" y="2"/>
                  </a:cxn>
                </a:cxnLst>
                <a:rect l="0" t="0" r="r" b="b"/>
                <a:pathLst>
                  <a:path w="106" h="370">
                    <a:moveTo>
                      <a:pt x="98" y="2"/>
                    </a:moveTo>
                    <a:lnTo>
                      <a:pt x="98" y="2"/>
                    </a:lnTo>
                    <a:lnTo>
                      <a:pt x="84" y="26"/>
                    </a:lnTo>
                    <a:lnTo>
                      <a:pt x="71" y="51"/>
                    </a:lnTo>
                    <a:lnTo>
                      <a:pt x="61" y="77"/>
                    </a:lnTo>
                    <a:lnTo>
                      <a:pt x="51" y="103"/>
                    </a:lnTo>
                    <a:lnTo>
                      <a:pt x="42" y="128"/>
                    </a:lnTo>
                    <a:lnTo>
                      <a:pt x="34" y="155"/>
                    </a:lnTo>
                    <a:lnTo>
                      <a:pt x="27" y="182"/>
                    </a:lnTo>
                    <a:lnTo>
                      <a:pt x="21" y="209"/>
                    </a:lnTo>
                    <a:lnTo>
                      <a:pt x="21" y="209"/>
                    </a:lnTo>
                    <a:lnTo>
                      <a:pt x="14" y="234"/>
                    </a:lnTo>
                    <a:lnTo>
                      <a:pt x="9" y="259"/>
                    </a:lnTo>
                    <a:lnTo>
                      <a:pt x="6" y="283"/>
                    </a:lnTo>
                    <a:lnTo>
                      <a:pt x="3" y="308"/>
                    </a:lnTo>
                    <a:lnTo>
                      <a:pt x="3" y="308"/>
                    </a:lnTo>
                    <a:lnTo>
                      <a:pt x="1" y="323"/>
                    </a:lnTo>
                    <a:lnTo>
                      <a:pt x="0" y="340"/>
                    </a:lnTo>
                    <a:lnTo>
                      <a:pt x="0" y="349"/>
                    </a:lnTo>
                    <a:lnTo>
                      <a:pt x="1" y="356"/>
                    </a:lnTo>
                    <a:lnTo>
                      <a:pt x="4" y="363"/>
                    </a:lnTo>
                    <a:lnTo>
                      <a:pt x="6" y="366"/>
                    </a:lnTo>
                    <a:lnTo>
                      <a:pt x="8" y="368"/>
                    </a:lnTo>
                    <a:lnTo>
                      <a:pt x="8" y="368"/>
                    </a:lnTo>
                    <a:lnTo>
                      <a:pt x="11" y="370"/>
                    </a:lnTo>
                    <a:lnTo>
                      <a:pt x="13" y="369"/>
                    </a:lnTo>
                    <a:lnTo>
                      <a:pt x="15" y="368"/>
                    </a:lnTo>
                    <a:lnTo>
                      <a:pt x="16" y="365"/>
                    </a:lnTo>
                    <a:lnTo>
                      <a:pt x="16" y="361"/>
                    </a:lnTo>
                    <a:lnTo>
                      <a:pt x="16" y="361"/>
                    </a:lnTo>
                    <a:lnTo>
                      <a:pt x="16" y="359"/>
                    </a:lnTo>
                    <a:lnTo>
                      <a:pt x="15" y="357"/>
                    </a:lnTo>
                    <a:lnTo>
                      <a:pt x="13" y="356"/>
                    </a:lnTo>
                    <a:lnTo>
                      <a:pt x="11" y="356"/>
                    </a:lnTo>
                    <a:lnTo>
                      <a:pt x="11" y="356"/>
                    </a:lnTo>
                    <a:lnTo>
                      <a:pt x="10" y="349"/>
                    </a:lnTo>
                    <a:lnTo>
                      <a:pt x="10" y="339"/>
                    </a:lnTo>
                    <a:lnTo>
                      <a:pt x="11" y="324"/>
                    </a:lnTo>
                    <a:lnTo>
                      <a:pt x="11" y="324"/>
                    </a:lnTo>
                    <a:lnTo>
                      <a:pt x="12" y="304"/>
                    </a:lnTo>
                    <a:lnTo>
                      <a:pt x="14" y="283"/>
                    </a:lnTo>
                    <a:lnTo>
                      <a:pt x="14" y="283"/>
                    </a:lnTo>
                    <a:lnTo>
                      <a:pt x="19" y="259"/>
                    </a:lnTo>
                    <a:lnTo>
                      <a:pt x="24" y="235"/>
                    </a:lnTo>
                    <a:lnTo>
                      <a:pt x="35" y="185"/>
                    </a:lnTo>
                    <a:lnTo>
                      <a:pt x="35" y="185"/>
                    </a:lnTo>
                    <a:lnTo>
                      <a:pt x="47" y="143"/>
                    </a:lnTo>
                    <a:lnTo>
                      <a:pt x="61" y="102"/>
                    </a:lnTo>
                    <a:lnTo>
                      <a:pt x="61" y="102"/>
                    </a:lnTo>
                    <a:lnTo>
                      <a:pt x="70" y="77"/>
                    </a:lnTo>
                    <a:lnTo>
                      <a:pt x="80" y="53"/>
                    </a:lnTo>
                    <a:lnTo>
                      <a:pt x="93" y="30"/>
                    </a:lnTo>
                    <a:lnTo>
                      <a:pt x="106" y="8"/>
                    </a:lnTo>
                    <a:lnTo>
                      <a:pt x="106" y="8"/>
                    </a:lnTo>
                    <a:lnTo>
                      <a:pt x="106" y="6"/>
                    </a:lnTo>
                    <a:lnTo>
                      <a:pt x="106" y="3"/>
                    </a:lnTo>
                    <a:lnTo>
                      <a:pt x="105" y="2"/>
                    </a:lnTo>
                    <a:lnTo>
                      <a:pt x="104" y="0"/>
                    </a:lnTo>
                    <a:lnTo>
                      <a:pt x="102" y="0"/>
                    </a:lnTo>
                    <a:lnTo>
                      <a:pt x="101" y="0"/>
                    </a:lnTo>
                    <a:lnTo>
                      <a:pt x="99" y="0"/>
                    </a:lnTo>
                    <a:lnTo>
                      <a:pt x="98" y="2"/>
                    </a:lnTo>
                    <a:lnTo>
                      <a:pt x="98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8" name="Freeform 169"/>
              <p:cNvSpPr/>
              <p:nvPr/>
            </p:nvSpPr>
            <p:spPr bwMode="auto">
              <a:xfrm>
                <a:off x="4305300" y="2198688"/>
                <a:ext cx="39688" cy="146050"/>
              </a:xfrm>
              <a:custGeom>
                <a:avLst/>
                <a:gdLst/>
                <a:ahLst/>
                <a:cxnLst>
                  <a:cxn ang="0">
                    <a:pos x="68" y="2"/>
                  </a:cxn>
                  <a:cxn ang="0">
                    <a:pos x="68" y="2"/>
                  </a:cxn>
                  <a:cxn ang="0">
                    <a:pos x="62" y="10"/>
                  </a:cxn>
                  <a:cxn ang="0">
                    <a:pos x="57" y="20"/>
                  </a:cxn>
                  <a:cxn ang="0">
                    <a:pos x="54" y="31"/>
                  </a:cxn>
                  <a:cxn ang="0">
                    <a:pos x="53" y="41"/>
                  </a:cxn>
                  <a:cxn ang="0">
                    <a:pos x="53" y="41"/>
                  </a:cxn>
                  <a:cxn ang="0">
                    <a:pos x="51" y="51"/>
                  </a:cxn>
                  <a:cxn ang="0">
                    <a:pos x="49" y="60"/>
                  </a:cxn>
                  <a:cxn ang="0">
                    <a:pos x="42" y="80"/>
                  </a:cxn>
                  <a:cxn ang="0">
                    <a:pos x="37" y="101"/>
                  </a:cxn>
                  <a:cxn ang="0">
                    <a:pos x="32" y="120"/>
                  </a:cxn>
                  <a:cxn ang="0">
                    <a:pos x="32" y="120"/>
                  </a:cxn>
                  <a:cxn ang="0">
                    <a:pos x="14" y="191"/>
                  </a:cxn>
                  <a:cxn ang="0">
                    <a:pos x="7" y="227"/>
                  </a:cxn>
                  <a:cxn ang="0">
                    <a:pos x="3" y="244"/>
                  </a:cxn>
                  <a:cxn ang="0">
                    <a:pos x="1" y="263"/>
                  </a:cxn>
                  <a:cxn ang="0">
                    <a:pos x="1" y="263"/>
                  </a:cxn>
                  <a:cxn ang="0">
                    <a:pos x="0" y="265"/>
                  </a:cxn>
                  <a:cxn ang="0">
                    <a:pos x="0" y="270"/>
                  </a:cxn>
                  <a:cxn ang="0">
                    <a:pos x="0" y="270"/>
                  </a:cxn>
                  <a:cxn ang="0">
                    <a:pos x="0" y="272"/>
                  </a:cxn>
                  <a:cxn ang="0">
                    <a:pos x="1" y="273"/>
                  </a:cxn>
                  <a:cxn ang="0">
                    <a:pos x="3" y="274"/>
                  </a:cxn>
                  <a:cxn ang="0">
                    <a:pos x="4" y="274"/>
                  </a:cxn>
                  <a:cxn ang="0">
                    <a:pos x="7" y="273"/>
                  </a:cxn>
                  <a:cxn ang="0">
                    <a:pos x="8" y="272"/>
                  </a:cxn>
                  <a:cxn ang="0">
                    <a:pos x="9" y="270"/>
                  </a:cxn>
                  <a:cxn ang="0">
                    <a:pos x="9" y="270"/>
                  </a:cxn>
                  <a:cxn ang="0">
                    <a:pos x="11" y="254"/>
                  </a:cxn>
                  <a:cxn ang="0">
                    <a:pos x="14" y="237"/>
                  </a:cxn>
                  <a:cxn ang="0">
                    <a:pos x="22" y="204"/>
                  </a:cxn>
                  <a:cxn ang="0">
                    <a:pos x="37" y="139"/>
                  </a:cxn>
                  <a:cxn ang="0">
                    <a:pos x="37" y="139"/>
                  </a:cxn>
                  <a:cxn ang="0">
                    <a:pos x="45" y="106"/>
                  </a:cxn>
                  <a:cxn ang="0">
                    <a:pos x="54" y="73"/>
                  </a:cxn>
                  <a:cxn ang="0">
                    <a:pos x="54" y="73"/>
                  </a:cxn>
                  <a:cxn ang="0">
                    <a:pos x="58" y="56"/>
                  </a:cxn>
                  <a:cxn ang="0">
                    <a:pos x="61" y="39"/>
                  </a:cxn>
                  <a:cxn ang="0">
                    <a:pos x="64" y="31"/>
                  </a:cxn>
                  <a:cxn ang="0">
                    <a:pos x="66" y="22"/>
                  </a:cxn>
                  <a:cxn ang="0">
                    <a:pos x="70" y="14"/>
                  </a:cxn>
                  <a:cxn ang="0">
                    <a:pos x="74" y="8"/>
                  </a:cxn>
                  <a:cxn ang="0">
                    <a:pos x="74" y="8"/>
                  </a:cxn>
                  <a:cxn ang="0">
                    <a:pos x="75" y="6"/>
                  </a:cxn>
                  <a:cxn ang="0">
                    <a:pos x="75" y="5"/>
                  </a:cxn>
                  <a:cxn ang="0">
                    <a:pos x="74" y="1"/>
                  </a:cxn>
                  <a:cxn ang="0">
                    <a:pos x="72" y="0"/>
                  </a:cxn>
                  <a:cxn ang="0">
                    <a:pos x="71" y="0"/>
                  </a:cxn>
                  <a:cxn ang="0">
                    <a:pos x="69" y="0"/>
                  </a:cxn>
                  <a:cxn ang="0">
                    <a:pos x="68" y="2"/>
                  </a:cxn>
                  <a:cxn ang="0">
                    <a:pos x="68" y="2"/>
                  </a:cxn>
                </a:cxnLst>
                <a:rect l="0" t="0" r="r" b="b"/>
                <a:pathLst>
                  <a:path w="75" h="274">
                    <a:moveTo>
                      <a:pt x="68" y="2"/>
                    </a:moveTo>
                    <a:lnTo>
                      <a:pt x="68" y="2"/>
                    </a:lnTo>
                    <a:lnTo>
                      <a:pt x="62" y="10"/>
                    </a:lnTo>
                    <a:lnTo>
                      <a:pt x="57" y="20"/>
                    </a:lnTo>
                    <a:lnTo>
                      <a:pt x="54" y="31"/>
                    </a:lnTo>
                    <a:lnTo>
                      <a:pt x="53" y="41"/>
                    </a:lnTo>
                    <a:lnTo>
                      <a:pt x="53" y="41"/>
                    </a:lnTo>
                    <a:lnTo>
                      <a:pt x="51" y="51"/>
                    </a:lnTo>
                    <a:lnTo>
                      <a:pt x="49" y="60"/>
                    </a:lnTo>
                    <a:lnTo>
                      <a:pt x="42" y="80"/>
                    </a:lnTo>
                    <a:lnTo>
                      <a:pt x="37" y="101"/>
                    </a:lnTo>
                    <a:lnTo>
                      <a:pt x="32" y="120"/>
                    </a:lnTo>
                    <a:lnTo>
                      <a:pt x="32" y="120"/>
                    </a:lnTo>
                    <a:lnTo>
                      <a:pt x="14" y="191"/>
                    </a:lnTo>
                    <a:lnTo>
                      <a:pt x="7" y="227"/>
                    </a:lnTo>
                    <a:lnTo>
                      <a:pt x="3" y="244"/>
                    </a:lnTo>
                    <a:lnTo>
                      <a:pt x="1" y="263"/>
                    </a:lnTo>
                    <a:lnTo>
                      <a:pt x="1" y="263"/>
                    </a:lnTo>
                    <a:lnTo>
                      <a:pt x="0" y="265"/>
                    </a:lnTo>
                    <a:lnTo>
                      <a:pt x="0" y="270"/>
                    </a:lnTo>
                    <a:lnTo>
                      <a:pt x="0" y="270"/>
                    </a:lnTo>
                    <a:lnTo>
                      <a:pt x="0" y="272"/>
                    </a:lnTo>
                    <a:lnTo>
                      <a:pt x="1" y="273"/>
                    </a:lnTo>
                    <a:lnTo>
                      <a:pt x="3" y="274"/>
                    </a:lnTo>
                    <a:lnTo>
                      <a:pt x="4" y="274"/>
                    </a:lnTo>
                    <a:lnTo>
                      <a:pt x="7" y="273"/>
                    </a:lnTo>
                    <a:lnTo>
                      <a:pt x="8" y="272"/>
                    </a:lnTo>
                    <a:lnTo>
                      <a:pt x="9" y="270"/>
                    </a:lnTo>
                    <a:lnTo>
                      <a:pt x="9" y="270"/>
                    </a:lnTo>
                    <a:lnTo>
                      <a:pt x="11" y="254"/>
                    </a:lnTo>
                    <a:lnTo>
                      <a:pt x="14" y="237"/>
                    </a:lnTo>
                    <a:lnTo>
                      <a:pt x="22" y="204"/>
                    </a:lnTo>
                    <a:lnTo>
                      <a:pt x="37" y="139"/>
                    </a:lnTo>
                    <a:lnTo>
                      <a:pt x="37" y="139"/>
                    </a:lnTo>
                    <a:lnTo>
                      <a:pt x="45" y="106"/>
                    </a:lnTo>
                    <a:lnTo>
                      <a:pt x="54" y="73"/>
                    </a:lnTo>
                    <a:lnTo>
                      <a:pt x="54" y="73"/>
                    </a:lnTo>
                    <a:lnTo>
                      <a:pt x="58" y="56"/>
                    </a:lnTo>
                    <a:lnTo>
                      <a:pt x="61" y="39"/>
                    </a:lnTo>
                    <a:lnTo>
                      <a:pt x="64" y="31"/>
                    </a:lnTo>
                    <a:lnTo>
                      <a:pt x="66" y="22"/>
                    </a:lnTo>
                    <a:lnTo>
                      <a:pt x="70" y="14"/>
                    </a:lnTo>
                    <a:lnTo>
                      <a:pt x="74" y="8"/>
                    </a:lnTo>
                    <a:lnTo>
                      <a:pt x="74" y="8"/>
                    </a:lnTo>
                    <a:lnTo>
                      <a:pt x="75" y="6"/>
                    </a:lnTo>
                    <a:lnTo>
                      <a:pt x="75" y="5"/>
                    </a:lnTo>
                    <a:lnTo>
                      <a:pt x="74" y="1"/>
                    </a:lnTo>
                    <a:lnTo>
                      <a:pt x="72" y="0"/>
                    </a:lnTo>
                    <a:lnTo>
                      <a:pt x="71" y="0"/>
                    </a:lnTo>
                    <a:lnTo>
                      <a:pt x="69" y="0"/>
                    </a:lnTo>
                    <a:lnTo>
                      <a:pt x="68" y="2"/>
                    </a:lnTo>
                    <a:lnTo>
                      <a:pt x="68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19" name="Freeform 170"/>
              <p:cNvSpPr/>
              <p:nvPr/>
            </p:nvSpPr>
            <p:spPr bwMode="auto">
              <a:xfrm>
                <a:off x="4338638" y="2201863"/>
                <a:ext cx="31750" cy="112713"/>
              </a:xfrm>
              <a:custGeom>
                <a:avLst/>
                <a:gdLst/>
                <a:ahLst/>
                <a:cxnLst>
                  <a:cxn ang="0">
                    <a:pos x="52" y="4"/>
                  </a:cxn>
                  <a:cxn ang="0">
                    <a:pos x="52" y="4"/>
                  </a:cxn>
                  <a:cxn ang="0">
                    <a:pos x="51" y="10"/>
                  </a:cxn>
                  <a:cxn ang="0">
                    <a:pos x="48" y="16"/>
                  </a:cxn>
                  <a:cxn ang="0">
                    <a:pos x="43" y="29"/>
                  </a:cxn>
                  <a:cxn ang="0">
                    <a:pos x="38" y="41"/>
                  </a:cxn>
                  <a:cxn ang="0">
                    <a:pos x="36" y="47"/>
                  </a:cxn>
                  <a:cxn ang="0">
                    <a:pos x="34" y="54"/>
                  </a:cxn>
                  <a:cxn ang="0">
                    <a:pos x="34" y="54"/>
                  </a:cxn>
                  <a:cxn ang="0">
                    <a:pos x="25" y="103"/>
                  </a:cxn>
                  <a:cxn ang="0">
                    <a:pos x="25" y="103"/>
                  </a:cxn>
                  <a:cxn ang="0">
                    <a:pos x="23" y="116"/>
                  </a:cxn>
                  <a:cxn ang="0">
                    <a:pos x="19" y="129"/>
                  </a:cxn>
                  <a:cxn ang="0">
                    <a:pos x="10" y="156"/>
                  </a:cxn>
                  <a:cxn ang="0">
                    <a:pos x="3" y="181"/>
                  </a:cxn>
                  <a:cxn ang="0">
                    <a:pos x="1" y="195"/>
                  </a:cxn>
                  <a:cxn ang="0">
                    <a:pos x="0" y="208"/>
                  </a:cxn>
                  <a:cxn ang="0">
                    <a:pos x="0" y="208"/>
                  </a:cxn>
                  <a:cxn ang="0">
                    <a:pos x="0" y="210"/>
                  </a:cxn>
                  <a:cxn ang="0">
                    <a:pos x="1" y="211"/>
                  </a:cxn>
                  <a:cxn ang="0">
                    <a:pos x="2" y="212"/>
                  </a:cxn>
                  <a:cxn ang="0">
                    <a:pos x="4" y="212"/>
                  </a:cxn>
                  <a:cxn ang="0">
                    <a:pos x="6" y="212"/>
                  </a:cxn>
                  <a:cxn ang="0">
                    <a:pos x="7" y="211"/>
                  </a:cxn>
                  <a:cxn ang="0">
                    <a:pos x="8" y="210"/>
                  </a:cxn>
                  <a:cxn ang="0">
                    <a:pos x="9" y="208"/>
                  </a:cxn>
                  <a:cxn ang="0">
                    <a:pos x="9" y="208"/>
                  </a:cxn>
                  <a:cxn ang="0">
                    <a:pos x="10" y="200"/>
                  </a:cxn>
                  <a:cxn ang="0">
                    <a:pos x="11" y="192"/>
                  </a:cxn>
                  <a:cxn ang="0">
                    <a:pos x="15" y="176"/>
                  </a:cxn>
                  <a:cxn ang="0">
                    <a:pos x="26" y="144"/>
                  </a:cxn>
                  <a:cxn ang="0">
                    <a:pos x="26" y="144"/>
                  </a:cxn>
                  <a:cxn ang="0">
                    <a:pos x="29" y="131"/>
                  </a:cxn>
                  <a:cxn ang="0">
                    <a:pos x="32" y="117"/>
                  </a:cxn>
                  <a:cxn ang="0">
                    <a:pos x="37" y="91"/>
                  </a:cxn>
                  <a:cxn ang="0">
                    <a:pos x="37" y="91"/>
                  </a:cxn>
                  <a:cxn ang="0">
                    <a:pos x="41" y="67"/>
                  </a:cxn>
                  <a:cxn ang="0">
                    <a:pos x="46" y="42"/>
                  </a:cxn>
                  <a:cxn ang="0">
                    <a:pos x="46" y="42"/>
                  </a:cxn>
                  <a:cxn ang="0">
                    <a:pos x="50" y="33"/>
                  </a:cxn>
                  <a:cxn ang="0">
                    <a:pos x="55" y="23"/>
                  </a:cxn>
                  <a:cxn ang="0">
                    <a:pos x="59" y="14"/>
                  </a:cxn>
                  <a:cxn ang="0">
                    <a:pos x="60" y="9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3"/>
                  </a:cxn>
                  <a:cxn ang="0">
                    <a:pos x="60" y="1"/>
                  </a:cxn>
                  <a:cxn ang="0">
                    <a:pos x="59" y="0"/>
                  </a:cxn>
                  <a:cxn ang="0">
                    <a:pos x="57" y="0"/>
                  </a:cxn>
                  <a:cxn ang="0">
                    <a:pos x="54" y="1"/>
                  </a:cxn>
                  <a:cxn ang="0">
                    <a:pos x="53" y="3"/>
                  </a:cxn>
                  <a:cxn ang="0">
                    <a:pos x="52" y="4"/>
                  </a:cxn>
                  <a:cxn ang="0">
                    <a:pos x="52" y="4"/>
                  </a:cxn>
                </a:cxnLst>
                <a:rect l="0" t="0" r="r" b="b"/>
                <a:pathLst>
                  <a:path w="61" h="212">
                    <a:moveTo>
                      <a:pt x="52" y="4"/>
                    </a:moveTo>
                    <a:lnTo>
                      <a:pt x="52" y="4"/>
                    </a:lnTo>
                    <a:lnTo>
                      <a:pt x="51" y="10"/>
                    </a:lnTo>
                    <a:lnTo>
                      <a:pt x="48" y="16"/>
                    </a:lnTo>
                    <a:lnTo>
                      <a:pt x="43" y="29"/>
                    </a:lnTo>
                    <a:lnTo>
                      <a:pt x="38" y="41"/>
                    </a:lnTo>
                    <a:lnTo>
                      <a:pt x="36" y="47"/>
                    </a:lnTo>
                    <a:lnTo>
                      <a:pt x="34" y="54"/>
                    </a:lnTo>
                    <a:lnTo>
                      <a:pt x="34" y="54"/>
                    </a:lnTo>
                    <a:lnTo>
                      <a:pt x="25" y="103"/>
                    </a:lnTo>
                    <a:lnTo>
                      <a:pt x="25" y="103"/>
                    </a:lnTo>
                    <a:lnTo>
                      <a:pt x="23" y="116"/>
                    </a:lnTo>
                    <a:lnTo>
                      <a:pt x="19" y="129"/>
                    </a:lnTo>
                    <a:lnTo>
                      <a:pt x="10" y="156"/>
                    </a:lnTo>
                    <a:lnTo>
                      <a:pt x="3" y="181"/>
                    </a:lnTo>
                    <a:lnTo>
                      <a:pt x="1" y="195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0" y="210"/>
                    </a:lnTo>
                    <a:lnTo>
                      <a:pt x="1" y="211"/>
                    </a:lnTo>
                    <a:lnTo>
                      <a:pt x="2" y="212"/>
                    </a:lnTo>
                    <a:lnTo>
                      <a:pt x="4" y="212"/>
                    </a:lnTo>
                    <a:lnTo>
                      <a:pt x="6" y="212"/>
                    </a:lnTo>
                    <a:lnTo>
                      <a:pt x="7" y="211"/>
                    </a:lnTo>
                    <a:lnTo>
                      <a:pt x="8" y="210"/>
                    </a:lnTo>
                    <a:lnTo>
                      <a:pt x="9" y="208"/>
                    </a:lnTo>
                    <a:lnTo>
                      <a:pt x="9" y="208"/>
                    </a:lnTo>
                    <a:lnTo>
                      <a:pt x="10" y="200"/>
                    </a:lnTo>
                    <a:lnTo>
                      <a:pt x="11" y="192"/>
                    </a:lnTo>
                    <a:lnTo>
                      <a:pt x="15" y="176"/>
                    </a:lnTo>
                    <a:lnTo>
                      <a:pt x="26" y="144"/>
                    </a:lnTo>
                    <a:lnTo>
                      <a:pt x="26" y="144"/>
                    </a:lnTo>
                    <a:lnTo>
                      <a:pt x="29" y="131"/>
                    </a:lnTo>
                    <a:lnTo>
                      <a:pt x="32" y="117"/>
                    </a:lnTo>
                    <a:lnTo>
                      <a:pt x="37" y="91"/>
                    </a:lnTo>
                    <a:lnTo>
                      <a:pt x="37" y="91"/>
                    </a:lnTo>
                    <a:lnTo>
                      <a:pt x="41" y="67"/>
                    </a:lnTo>
                    <a:lnTo>
                      <a:pt x="46" y="42"/>
                    </a:lnTo>
                    <a:lnTo>
                      <a:pt x="46" y="42"/>
                    </a:lnTo>
                    <a:lnTo>
                      <a:pt x="50" y="33"/>
                    </a:lnTo>
                    <a:lnTo>
                      <a:pt x="55" y="23"/>
                    </a:lnTo>
                    <a:lnTo>
                      <a:pt x="59" y="14"/>
                    </a:lnTo>
                    <a:lnTo>
                      <a:pt x="60" y="9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3"/>
                    </a:lnTo>
                    <a:lnTo>
                      <a:pt x="60" y="1"/>
                    </a:lnTo>
                    <a:lnTo>
                      <a:pt x="59" y="0"/>
                    </a:lnTo>
                    <a:lnTo>
                      <a:pt x="57" y="0"/>
                    </a:lnTo>
                    <a:lnTo>
                      <a:pt x="54" y="1"/>
                    </a:lnTo>
                    <a:lnTo>
                      <a:pt x="53" y="3"/>
                    </a:lnTo>
                    <a:lnTo>
                      <a:pt x="52" y="4"/>
                    </a:lnTo>
                    <a:lnTo>
                      <a:pt x="52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20" name="Freeform 171"/>
              <p:cNvSpPr/>
              <p:nvPr/>
            </p:nvSpPr>
            <p:spPr bwMode="auto">
              <a:xfrm>
                <a:off x="4357688" y="2209800"/>
                <a:ext cx="36513" cy="90488"/>
              </a:xfrm>
              <a:custGeom>
                <a:avLst/>
                <a:gdLst/>
                <a:ahLst/>
                <a:cxnLst>
                  <a:cxn ang="0">
                    <a:pos x="60" y="1"/>
                  </a:cxn>
                  <a:cxn ang="0">
                    <a:pos x="60" y="1"/>
                  </a:cxn>
                  <a:cxn ang="0">
                    <a:pos x="51" y="10"/>
                  </a:cxn>
                  <a:cxn ang="0">
                    <a:pos x="43" y="22"/>
                  </a:cxn>
                  <a:cxn ang="0">
                    <a:pos x="37" y="34"/>
                  </a:cxn>
                  <a:cxn ang="0">
                    <a:pos x="33" y="48"/>
                  </a:cxn>
                  <a:cxn ang="0">
                    <a:pos x="29" y="61"/>
                  </a:cxn>
                  <a:cxn ang="0">
                    <a:pos x="25" y="75"/>
                  </a:cxn>
                  <a:cxn ang="0">
                    <a:pos x="20" y="100"/>
                  </a:cxn>
                  <a:cxn ang="0">
                    <a:pos x="20" y="100"/>
                  </a:cxn>
                  <a:cxn ang="0">
                    <a:pos x="15" y="115"/>
                  </a:cxn>
                  <a:cxn ang="0">
                    <a:pos x="6" y="135"/>
                  </a:cxn>
                  <a:cxn ang="0">
                    <a:pos x="3" y="147"/>
                  </a:cxn>
                  <a:cxn ang="0">
                    <a:pos x="0" y="156"/>
                  </a:cxn>
                  <a:cxn ang="0">
                    <a:pos x="0" y="164"/>
                  </a:cxn>
                  <a:cxn ang="0">
                    <a:pos x="1" y="166"/>
                  </a:cxn>
                  <a:cxn ang="0">
                    <a:pos x="3" y="170"/>
                  </a:cxn>
                  <a:cxn ang="0">
                    <a:pos x="3" y="170"/>
                  </a:cxn>
                  <a:cxn ang="0">
                    <a:pos x="4" y="170"/>
                  </a:cxn>
                  <a:cxn ang="0">
                    <a:pos x="6" y="171"/>
                  </a:cxn>
                  <a:cxn ang="0">
                    <a:pos x="9" y="169"/>
                  </a:cxn>
                  <a:cxn ang="0">
                    <a:pos x="10" y="167"/>
                  </a:cxn>
                  <a:cxn ang="0">
                    <a:pos x="11" y="165"/>
                  </a:cxn>
                  <a:cxn ang="0">
                    <a:pos x="10" y="164"/>
                  </a:cxn>
                  <a:cxn ang="0">
                    <a:pos x="9" y="162"/>
                  </a:cxn>
                  <a:cxn ang="0">
                    <a:pos x="9" y="162"/>
                  </a:cxn>
                  <a:cxn ang="0">
                    <a:pos x="10" y="159"/>
                  </a:cxn>
                  <a:cxn ang="0">
                    <a:pos x="14" y="152"/>
                  </a:cxn>
                  <a:cxn ang="0">
                    <a:pos x="18" y="138"/>
                  </a:cxn>
                  <a:cxn ang="0">
                    <a:pos x="18" y="138"/>
                  </a:cxn>
                  <a:cxn ang="0">
                    <a:pos x="24" y="119"/>
                  </a:cxn>
                  <a:cxn ang="0">
                    <a:pos x="29" y="100"/>
                  </a:cxn>
                  <a:cxn ang="0">
                    <a:pos x="29" y="100"/>
                  </a:cxn>
                  <a:cxn ang="0">
                    <a:pos x="34" y="76"/>
                  </a:cxn>
                  <a:cxn ang="0">
                    <a:pos x="38" y="63"/>
                  </a:cxn>
                  <a:cxn ang="0">
                    <a:pos x="41" y="51"/>
                  </a:cxn>
                  <a:cxn ang="0">
                    <a:pos x="47" y="38"/>
                  </a:cxn>
                  <a:cxn ang="0">
                    <a:pos x="52" y="27"/>
                  </a:cxn>
                  <a:cxn ang="0">
                    <a:pos x="58" y="17"/>
                  </a:cxn>
                  <a:cxn ang="0">
                    <a:pos x="66" y="7"/>
                  </a:cxn>
                  <a:cxn ang="0">
                    <a:pos x="66" y="7"/>
                  </a:cxn>
                  <a:cxn ang="0">
                    <a:pos x="67" y="6"/>
                  </a:cxn>
                  <a:cxn ang="0">
                    <a:pos x="68" y="4"/>
                  </a:cxn>
                  <a:cxn ang="0">
                    <a:pos x="67" y="3"/>
                  </a:cxn>
                  <a:cxn ang="0">
                    <a:pos x="66" y="1"/>
                  </a:cxn>
                  <a:cxn ang="0">
                    <a:pos x="65" y="0"/>
                  </a:cxn>
                  <a:cxn ang="0">
                    <a:pos x="63" y="0"/>
                  </a:cxn>
                  <a:cxn ang="0">
                    <a:pos x="61" y="0"/>
                  </a:cxn>
                  <a:cxn ang="0">
                    <a:pos x="60" y="1"/>
                  </a:cxn>
                  <a:cxn ang="0">
                    <a:pos x="60" y="1"/>
                  </a:cxn>
                </a:cxnLst>
                <a:rect l="0" t="0" r="r" b="b"/>
                <a:pathLst>
                  <a:path w="68" h="171">
                    <a:moveTo>
                      <a:pt x="60" y="1"/>
                    </a:moveTo>
                    <a:lnTo>
                      <a:pt x="60" y="1"/>
                    </a:lnTo>
                    <a:lnTo>
                      <a:pt x="51" y="10"/>
                    </a:lnTo>
                    <a:lnTo>
                      <a:pt x="43" y="22"/>
                    </a:lnTo>
                    <a:lnTo>
                      <a:pt x="37" y="34"/>
                    </a:lnTo>
                    <a:lnTo>
                      <a:pt x="33" y="48"/>
                    </a:lnTo>
                    <a:lnTo>
                      <a:pt x="29" y="61"/>
                    </a:lnTo>
                    <a:lnTo>
                      <a:pt x="25" y="75"/>
                    </a:lnTo>
                    <a:lnTo>
                      <a:pt x="20" y="100"/>
                    </a:lnTo>
                    <a:lnTo>
                      <a:pt x="20" y="100"/>
                    </a:lnTo>
                    <a:lnTo>
                      <a:pt x="15" y="115"/>
                    </a:lnTo>
                    <a:lnTo>
                      <a:pt x="6" y="135"/>
                    </a:lnTo>
                    <a:lnTo>
                      <a:pt x="3" y="147"/>
                    </a:lnTo>
                    <a:lnTo>
                      <a:pt x="0" y="156"/>
                    </a:lnTo>
                    <a:lnTo>
                      <a:pt x="0" y="164"/>
                    </a:lnTo>
                    <a:lnTo>
                      <a:pt x="1" y="166"/>
                    </a:lnTo>
                    <a:lnTo>
                      <a:pt x="3" y="170"/>
                    </a:lnTo>
                    <a:lnTo>
                      <a:pt x="3" y="170"/>
                    </a:lnTo>
                    <a:lnTo>
                      <a:pt x="4" y="170"/>
                    </a:lnTo>
                    <a:lnTo>
                      <a:pt x="6" y="171"/>
                    </a:lnTo>
                    <a:lnTo>
                      <a:pt x="9" y="169"/>
                    </a:lnTo>
                    <a:lnTo>
                      <a:pt x="10" y="167"/>
                    </a:lnTo>
                    <a:lnTo>
                      <a:pt x="11" y="165"/>
                    </a:lnTo>
                    <a:lnTo>
                      <a:pt x="10" y="164"/>
                    </a:lnTo>
                    <a:lnTo>
                      <a:pt x="9" y="162"/>
                    </a:lnTo>
                    <a:lnTo>
                      <a:pt x="9" y="162"/>
                    </a:lnTo>
                    <a:lnTo>
                      <a:pt x="10" y="159"/>
                    </a:lnTo>
                    <a:lnTo>
                      <a:pt x="14" y="152"/>
                    </a:lnTo>
                    <a:lnTo>
                      <a:pt x="18" y="138"/>
                    </a:lnTo>
                    <a:lnTo>
                      <a:pt x="18" y="138"/>
                    </a:lnTo>
                    <a:lnTo>
                      <a:pt x="24" y="119"/>
                    </a:lnTo>
                    <a:lnTo>
                      <a:pt x="29" y="100"/>
                    </a:lnTo>
                    <a:lnTo>
                      <a:pt x="29" y="100"/>
                    </a:lnTo>
                    <a:lnTo>
                      <a:pt x="34" y="76"/>
                    </a:lnTo>
                    <a:lnTo>
                      <a:pt x="38" y="63"/>
                    </a:lnTo>
                    <a:lnTo>
                      <a:pt x="41" y="51"/>
                    </a:lnTo>
                    <a:lnTo>
                      <a:pt x="47" y="38"/>
                    </a:lnTo>
                    <a:lnTo>
                      <a:pt x="52" y="27"/>
                    </a:lnTo>
                    <a:lnTo>
                      <a:pt x="58" y="17"/>
                    </a:lnTo>
                    <a:lnTo>
                      <a:pt x="66" y="7"/>
                    </a:lnTo>
                    <a:lnTo>
                      <a:pt x="66" y="7"/>
                    </a:lnTo>
                    <a:lnTo>
                      <a:pt x="67" y="6"/>
                    </a:lnTo>
                    <a:lnTo>
                      <a:pt x="68" y="4"/>
                    </a:lnTo>
                    <a:lnTo>
                      <a:pt x="67" y="3"/>
                    </a:lnTo>
                    <a:lnTo>
                      <a:pt x="66" y="1"/>
                    </a:lnTo>
                    <a:lnTo>
                      <a:pt x="65" y="0"/>
                    </a:lnTo>
                    <a:lnTo>
                      <a:pt x="63" y="0"/>
                    </a:lnTo>
                    <a:lnTo>
                      <a:pt x="61" y="0"/>
                    </a:lnTo>
                    <a:lnTo>
                      <a:pt x="60" y="1"/>
                    </a:lnTo>
                    <a:lnTo>
                      <a:pt x="6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21" name="Freeform 172"/>
              <p:cNvSpPr/>
              <p:nvPr/>
            </p:nvSpPr>
            <p:spPr bwMode="auto">
              <a:xfrm>
                <a:off x="4383088" y="2219325"/>
                <a:ext cx="33338" cy="63500"/>
              </a:xfrm>
              <a:custGeom>
                <a:avLst/>
                <a:gdLst/>
                <a:ahLst/>
                <a:cxnLst>
                  <a:cxn ang="0">
                    <a:pos x="55" y="0"/>
                  </a:cxn>
                  <a:cxn ang="0">
                    <a:pos x="55" y="0"/>
                  </a:cxn>
                  <a:cxn ang="0">
                    <a:pos x="50" y="2"/>
                  </a:cxn>
                  <a:cxn ang="0">
                    <a:pos x="46" y="5"/>
                  </a:cxn>
                  <a:cxn ang="0">
                    <a:pos x="42" y="8"/>
                  </a:cxn>
                  <a:cxn ang="0">
                    <a:pos x="39" y="11"/>
                  </a:cxn>
                  <a:cxn ang="0">
                    <a:pos x="33" y="19"/>
                  </a:cxn>
                  <a:cxn ang="0">
                    <a:pos x="29" y="30"/>
                  </a:cxn>
                  <a:cxn ang="0">
                    <a:pos x="29" y="30"/>
                  </a:cxn>
                  <a:cxn ang="0">
                    <a:pos x="13" y="70"/>
                  </a:cxn>
                  <a:cxn ang="0">
                    <a:pos x="6" y="91"/>
                  </a:cxn>
                  <a:cxn ang="0">
                    <a:pos x="0" y="112"/>
                  </a:cxn>
                  <a:cxn ang="0">
                    <a:pos x="0" y="112"/>
                  </a:cxn>
                  <a:cxn ang="0">
                    <a:pos x="0" y="114"/>
                  </a:cxn>
                  <a:cxn ang="0">
                    <a:pos x="1" y="116"/>
                  </a:cxn>
                  <a:cxn ang="0">
                    <a:pos x="2" y="118"/>
                  </a:cxn>
                  <a:cxn ang="0">
                    <a:pos x="4" y="118"/>
                  </a:cxn>
                  <a:cxn ang="0">
                    <a:pos x="6" y="119"/>
                  </a:cxn>
                  <a:cxn ang="0">
                    <a:pos x="7" y="118"/>
                  </a:cxn>
                  <a:cxn ang="0">
                    <a:pos x="8" y="116"/>
                  </a:cxn>
                  <a:cxn ang="0">
                    <a:pos x="9" y="114"/>
                  </a:cxn>
                  <a:cxn ang="0">
                    <a:pos x="9" y="114"/>
                  </a:cxn>
                  <a:cxn ang="0">
                    <a:pos x="13" y="100"/>
                  </a:cxn>
                  <a:cxn ang="0">
                    <a:pos x="17" y="84"/>
                  </a:cxn>
                  <a:cxn ang="0">
                    <a:pos x="23" y="70"/>
                  </a:cxn>
                  <a:cxn ang="0">
                    <a:pos x="30" y="56"/>
                  </a:cxn>
                  <a:cxn ang="0">
                    <a:pos x="30" y="56"/>
                  </a:cxn>
                  <a:cxn ang="0">
                    <a:pos x="34" y="42"/>
                  </a:cxn>
                  <a:cxn ang="0">
                    <a:pos x="39" y="29"/>
                  </a:cxn>
                  <a:cxn ang="0">
                    <a:pos x="42" y="22"/>
                  </a:cxn>
                  <a:cxn ang="0">
                    <a:pos x="46" y="17"/>
                  </a:cxn>
                  <a:cxn ang="0">
                    <a:pos x="51" y="12"/>
                  </a:cxn>
                  <a:cxn ang="0">
                    <a:pos x="57" y="9"/>
                  </a:cxn>
                  <a:cxn ang="0">
                    <a:pos x="57" y="9"/>
                  </a:cxn>
                  <a:cxn ang="0">
                    <a:pos x="60" y="8"/>
                  </a:cxn>
                  <a:cxn ang="0">
                    <a:pos x="61" y="7"/>
                  </a:cxn>
                  <a:cxn ang="0">
                    <a:pos x="62" y="5"/>
                  </a:cxn>
                  <a:cxn ang="0">
                    <a:pos x="61" y="3"/>
                  </a:cxn>
                  <a:cxn ang="0">
                    <a:pos x="61" y="2"/>
                  </a:cxn>
                  <a:cxn ang="0">
                    <a:pos x="60" y="0"/>
                  </a:cxn>
                  <a:cxn ang="0">
                    <a:pos x="57" y="0"/>
                  </a:cxn>
                  <a:cxn ang="0">
                    <a:pos x="55" y="0"/>
                  </a:cxn>
                  <a:cxn ang="0">
                    <a:pos x="55" y="0"/>
                  </a:cxn>
                </a:cxnLst>
                <a:rect l="0" t="0" r="r" b="b"/>
                <a:pathLst>
                  <a:path w="62" h="119">
                    <a:moveTo>
                      <a:pt x="55" y="0"/>
                    </a:moveTo>
                    <a:lnTo>
                      <a:pt x="55" y="0"/>
                    </a:lnTo>
                    <a:lnTo>
                      <a:pt x="50" y="2"/>
                    </a:lnTo>
                    <a:lnTo>
                      <a:pt x="46" y="5"/>
                    </a:lnTo>
                    <a:lnTo>
                      <a:pt x="42" y="8"/>
                    </a:lnTo>
                    <a:lnTo>
                      <a:pt x="39" y="11"/>
                    </a:lnTo>
                    <a:lnTo>
                      <a:pt x="33" y="19"/>
                    </a:lnTo>
                    <a:lnTo>
                      <a:pt x="29" y="30"/>
                    </a:lnTo>
                    <a:lnTo>
                      <a:pt x="29" y="30"/>
                    </a:lnTo>
                    <a:lnTo>
                      <a:pt x="13" y="70"/>
                    </a:lnTo>
                    <a:lnTo>
                      <a:pt x="6" y="91"/>
                    </a:lnTo>
                    <a:lnTo>
                      <a:pt x="0" y="112"/>
                    </a:lnTo>
                    <a:lnTo>
                      <a:pt x="0" y="112"/>
                    </a:lnTo>
                    <a:lnTo>
                      <a:pt x="0" y="114"/>
                    </a:lnTo>
                    <a:lnTo>
                      <a:pt x="1" y="116"/>
                    </a:lnTo>
                    <a:lnTo>
                      <a:pt x="2" y="118"/>
                    </a:lnTo>
                    <a:lnTo>
                      <a:pt x="4" y="118"/>
                    </a:lnTo>
                    <a:lnTo>
                      <a:pt x="6" y="119"/>
                    </a:lnTo>
                    <a:lnTo>
                      <a:pt x="7" y="118"/>
                    </a:lnTo>
                    <a:lnTo>
                      <a:pt x="8" y="116"/>
                    </a:lnTo>
                    <a:lnTo>
                      <a:pt x="9" y="114"/>
                    </a:lnTo>
                    <a:lnTo>
                      <a:pt x="9" y="114"/>
                    </a:lnTo>
                    <a:lnTo>
                      <a:pt x="13" y="100"/>
                    </a:lnTo>
                    <a:lnTo>
                      <a:pt x="17" y="84"/>
                    </a:lnTo>
                    <a:lnTo>
                      <a:pt x="23" y="70"/>
                    </a:lnTo>
                    <a:lnTo>
                      <a:pt x="30" y="56"/>
                    </a:lnTo>
                    <a:lnTo>
                      <a:pt x="30" y="56"/>
                    </a:lnTo>
                    <a:lnTo>
                      <a:pt x="34" y="42"/>
                    </a:lnTo>
                    <a:lnTo>
                      <a:pt x="39" y="29"/>
                    </a:lnTo>
                    <a:lnTo>
                      <a:pt x="42" y="22"/>
                    </a:lnTo>
                    <a:lnTo>
                      <a:pt x="46" y="17"/>
                    </a:lnTo>
                    <a:lnTo>
                      <a:pt x="51" y="12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60" y="8"/>
                    </a:lnTo>
                    <a:lnTo>
                      <a:pt x="61" y="7"/>
                    </a:lnTo>
                    <a:lnTo>
                      <a:pt x="62" y="5"/>
                    </a:lnTo>
                    <a:lnTo>
                      <a:pt x="61" y="3"/>
                    </a:lnTo>
                    <a:lnTo>
                      <a:pt x="61" y="2"/>
                    </a:lnTo>
                    <a:lnTo>
                      <a:pt x="60" y="0"/>
                    </a:lnTo>
                    <a:lnTo>
                      <a:pt x="57" y="0"/>
                    </a:lnTo>
                    <a:lnTo>
                      <a:pt x="55" y="0"/>
                    </a:lnTo>
                    <a:lnTo>
                      <a:pt x="5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22" name="Freeform 173"/>
              <p:cNvSpPr/>
              <p:nvPr/>
            </p:nvSpPr>
            <p:spPr bwMode="auto">
              <a:xfrm>
                <a:off x="4403725" y="2228850"/>
                <a:ext cx="17463" cy="52388"/>
              </a:xfrm>
              <a:custGeom>
                <a:avLst/>
                <a:gdLst/>
                <a:ahLst/>
                <a:cxnLst>
                  <a:cxn ang="0">
                    <a:pos x="27" y="1"/>
                  </a:cxn>
                  <a:cxn ang="0">
                    <a:pos x="27" y="1"/>
                  </a:cxn>
                  <a:cxn ang="0">
                    <a:pos x="24" y="2"/>
                  </a:cxn>
                  <a:cxn ang="0">
                    <a:pos x="22" y="6"/>
                  </a:cxn>
                  <a:cxn ang="0">
                    <a:pos x="17" y="12"/>
                  </a:cxn>
                  <a:cxn ang="0">
                    <a:pos x="15" y="20"/>
                  </a:cxn>
                  <a:cxn ang="0">
                    <a:pos x="14" y="27"/>
                  </a:cxn>
                  <a:cxn ang="0">
                    <a:pos x="14" y="27"/>
                  </a:cxn>
                  <a:cxn ang="0">
                    <a:pos x="12" y="45"/>
                  </a:cxn>
                  <a:cxn ang="0">
                    <a:pos x="10" y="61"/>
                  </a:cxn>
                  <a:cxn ang="0">
                    <a:pos x="6" y="78"/>
                  </a:cxn>
                  <a:cxn ang="0">
                    <a:pos x="0" y="94"/>
                  </a:cxn>
                  <a:cxn ang="0">
                    <a:pos x="0" y="94"/>
                  </a:cxn>
                  <a:cxn ang="0">
                    <a:pos x="0" y="96"/>
                  </a:cxn>
                  <a:cxn ang="0">
                    <a:pos x="0" y="97"/>
                  </a:cxn>
                  <a:cxn ang="0">
                    <a:pos x="1" y="100"/>
                  </a:cxn>
                  <a:cxn ang="0">
                    <a:pos x="3" y="100"/>
                  </a:cxn>
                  <a:cxn ang="0">
                    <a:pos x="6" y="100"/>
                  </a:cxn>
                  <a:cxn ang="0">
                    <a:pos x="8" y="98"/>
                  </a:cxn>
                  <a:cxn ang="0">
                    <a:pos x="9" y="96"/>
                  </a:cxn>
                  <a:cxn ang="0">
                    <a:pos x="9" y="96"/>
                  </a:cxn>
                  <a:cxn ang="0">
                    <a:pos x="13" y="85"/>
                  </a:cxn>
                  <a:cxn ang="0">
                    <a:pos x="15" y="80"/>
                  </a:cxn>
                  <a:cxn ang="0">
                    <a:pos x="18" y="75"/>
                  </a:cxn>
                  <a:cxn ang="0">
                    <a:pos x="18" y="75"/>
                  </a:cxn>
                  <a:cxn ang="0">
                    <a:pos x="19" y="72"/>
                  </a:cxn>
                  <a:cxn ang="0">
                    <a:pos x="21" y="69"/>
                  </a:cxn>
                  <a:cxn ang="0">
                    <a:pos x="21" y="62"/>
                  </a:cxn>
                  <a:cxn ang="0">
                    <a:pos x="22" y="49"/>
                  </a:cxn>
                  <a:cxn ang="0">
                    <a:pos x="22" y="49"/>
                  </a:cxn>
                  <a:cxn ang="0">
                    <a:pos x="23" y="28"/>
                  </a:cxn>
                  <a:cxn ang="0">
                    <a:pos x="24" y="22"/>
                  </a:cxn>
                  <a:cxn ang="0">
                    <a:pos x="25" y="17"/>
                  </a:cxn>
                  <a:cxn ang="0">
                    <a:pos x="27" y="13"/>
                  </a:cxn>
                  <a:cxn ang="0">
                    <a:pos x="30" y="10"/>
                  </a:cxn>
                  <a:cxn ang="0">
                    <a:pos x="30" y="10"/>
                  </a:cxn>
                  <a:cxn ang="0">
                    <a:pos x="31" y="9"/>
                  </a:cxn>
                  <a:cxn ang="0">
                    <a:pos x="32" y="8"/>
                  </a:cxn>
                  <a:cxn ang="0">
                    <a:pos x="33" y="3"/>
                  </a:cxn>
                  <a:cxn ang="0">
                    <a:pos x="32" y="2"/>
                  </a:cxn>
                  <a:cxn ang="0">
                    <a:pos x="31" y="1"/>
                  </a:cxn>
                  <a:cxn ang="0">
                    <a:pos x="29" y="0"/>
                  </a:cxn>
                  <a:cxn ang="0">
                    <a:pos x="27" y="1"/>
                  </a:cxn>
                  <a:cxn ang="0">
                    <a:pos x="27" y="1"/>
                  </a:cxn>
                </a:cxnLst>
                <a:rect l="0" t="0" r="r" b="b"/>
                <a:pathLst>
                  <a:path w="33" h="100">
                    <a:moveTo>
                      <a:pt x="27" y="1"/>
                    </a:moveTo>
                    <a:lnTo>
                      <a:pt x="27" y="1"/>
                    </a:lnTo>
                    <a:lnTo>
                      <a:pt x="24" y="2"/>
                    </a:lnTo>
                    <a:lnTo>
                      <a:pt x="22" y="6"/>
                    </a:lnTo>
                    <a:lnTo>
                      <a:pt x="17" y="12"/>
                    </a:lnTo>
                    <a:lnTo>
                      <a:pt x="15" y="20"/>
                    </a:lnTo>
                    <a:lnTo>
                      <a:pt x="14" y="27"/>
                    </a:lnTo>
                    <a:lnTo>
                      <a:pt x="14" y="27"/>
                    </a:lnTo>
                    <a:lnTo>
                      <a:pt x="12" y="45"/>
                    </a:lnTo>
                    <a:lnTo>
                      <a:pt x="10" y="61"/>
                    </a:lnTo>
                    <a:lnTo>
                      <a:pt x="6" y="7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0" y="96"/>
                    </a:lnTo>
                    <a:lnTo>
                      <a:pt x="0" y="97"/>
                    </a:lnTo>
                    <a:lnTo>
                      <a:pt x="1" y="100"/>
                    </a:lnTo>
                    <a:lnTo>
                      <a:pt x="3" y="100"/>
                    </a:lnTo>
                    <a:lnTo>
                      <a:pt x="6" y="100"/>
                    </a:lnTo>
                    <a:lnTo>
                      <a:pt x="8" y="98"/>
                    </a:lnTo>
                    <a:lnTo>
                      <a:pt x="9" y="96"/>
                    </a:lnTo>
                    <a:lnTo>
                      <a:pt x="9" y="96"/>
                    </a:lnTo>
                    <a:lnTo>
                      <a:pt x="13" y="85"/>
                    </a:lnTo>
                    <a:lnTo>
                      <a:pt x="15" y="80"/>
                    </a:lnTo>
                    <a:lnTo>
                      <a:pt x="18" y="75"/>
                    </a:lnTo>
                    <a:lnTo>
                      <a:pt x="18" y="75"/>
                    </a:lnTo>
                    <a:lnTo>
                      <a:pt x="19" y="72"/>
                    </a:lnTo>
                    <a:lnTo>
                      <a:pt x="21" y="69"/>
                    </a:lnTo>
                    <a:lnTo>
                      <a:pt x="21" y="62"/>
                    </a:lnTo>
                    <a:lnTo>
                      <a:pt x="22" y="49"/>
                    </a:lnTo>
                    <a:lnTo>
                      <a:pt x="22" y="49"/>
                    </a:lnTo>
                    <a:lnTo>
                      <a:pt x="23" y="28"/>
                    </a:lnTo>
                    <a:lnTo>
                      <a:pt x="24" y="22"/>
                    </a:lnTo>
                    <a:lnTo>
                      <a:pt x="25" y="17"/>
                    </a:lnTo>
                    <a:lnTo>
                      <a:pt x="27" y="13"/>
                    </a:lnTo>
                    <a:lnTo>
                      <a:pt x="30" y="10"/>
                    </a:lnTo>
                    <a:lnTo>
                      <a:pt x="30" y="10"/>
                    </a:lnTo>
                    <a:lnTo>
                      <a:pt x="31" y="9"/>
                    </a:lnTo>
                    <a:lnTo>
                      <a:pt x="32" y="8"/>
                    </a:lnTo>
                    <a:lnTo>
                      <a:pt x="33" y="3"/>
                    </a:lnTo>
                    <a:lnTo>
                      <a:pt x="32" y="2"/>
                    </a:lnTo>
                    <a:lnTo>
                      <a:pt x="31" y="1"/>
                    </a:lnTo>
                    <a:lnTo>
                      <a:pt x="29" y="0"/>
                    </a:lnTo>
                    <a:lnTo>
                      <a:pt x="27" y="1"/>
                    </a:lnTo>
                    <a:lnTo>
                      <a:pt x="27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23" name="Freeform 174"/>
              <p:cNvSpPr/>
              <p:nvPr/>
            </p:nvSpPr>
            <p:spPr bwMode="auto">
              <a:xfrm>
                <a:off x="4340225" y="2436813"/>
                <a:ext cx="4763" cy="42863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76"/>
                  </a:cxn>
                  <a:cxn ang="0">
                    <a:pos x="0" y="76"/>
                  </a:cxn>
                  <a:cxn ang="0">
                    <a:pos x="1" y="78"/>
                  </a:cxn>
                  <a:cxn ang="0">
                    <a:pos x="2" y="79"/>
                  </a:cxn>
                  <a:cxn ang="0">
                    <a:pos x="3" y="80"/>
                  </a:cxn>
                  <a:cxn ang="0">
                    <a:pos x="5" y="80"/>
                  </a:cxn>
                  <a:cxn ang="0">
                    <a:pos x="6" y="80"/>
                  </a:cxn>
                  <a:cxn ang="0">
                    <a:pos x="8" y="79"/>
                  </a:cxn>
                  <a:cxn ang="0">
                    <a:pos x="9" y="78"/>
                  </a:cxn>
                  <a:cxn ang="0">
                    <a:pos x="9" y="76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3"/>
                  </a:cxn>
                  <a:cxn ang="0">
                    <a:pos x="8" y="2"/>
                  </a:cxn>
                  <a:cxn ang="0">
                    <a:pos x="6" y="1"/>
                  </a:cxn>
                  <a:cxn ang="0">
                    <a:pos x="5" y="0"/>
                  </a:cxn>
                  <a:cxn ang="0">
                    <a:pos x="3" y="1"/>
                  </a:cxn>
                  <a:cxn ang="0">
                    <a:pos x="2" y="2"/>
                  </a:cxn>
                  <a:cxn ang="0">
                    <a:pos x="1" y="3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9" h="80">
                    <a:moveTo>
                      <a:pt x="0" y="5"/>
                    </a:moveTo>
                    <a:lnTo>
                      <a:pt x="0" y="76"/>
                    </a:lnTo>
                    <a:lnTo>
                      <a:pt x="0" y="76"/>
                    </a:lnTo>
                    <a:lnTo>
                      <a:pt x="1" y="78"/>
                    </a:lnTo>
                    <a:lnTo>
                      <a:pt x="2" y="79"/>
                    </a:lnTo>
                    <a:lnTo>
                      <a:pt x="3" y="80"/>
                    </a:lnTo>
                    <a:lnTo>
                      <a:pt x="5" y="80"/>
                    </a:lnTo>
                    <a:lnTo>
                      <a:pt x="6" y="80"/>
                    </a:lnTo>
                    <a:lnTo>
                      <a:pt x="8" y="79"/>
                    </a:lnTo>
                    <a:lnTo>
                      <a:pt x="9" y="78"/>
                    </a:lnTo>
                    <a:lnTo>
                      <a:pt x="9" y="76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8" y="2"/>
                    </a:lnTo>
                    <a:lnTo>
                      <a:pt x="6" y="1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2"/>
                    </a:lnTo>
                    <a:lnTo>
                      <a:pt x="1" y="3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24" name="Freeform 175"/>
              <p:cNvSpPr/>
              <p:nvPr/>
            </p:nvSpPr>
            <p:spPr bwMode="auto">
              <a:xfrm>
                <a:off x="4370388" y="2460625"/>
                <a:ext cx="11113" cy="65088"/>
              </a:xfrm>
              <a:custGeom>
                <a:avLst/>
                <a:gdLst/>
                <a:ahLst/>
                <a:cxnLst>
                  <a:cxn ang="0">
                    <a:pos x="12" y="2"/>
                  </a:cxn>
                  <a:cxn ang="0">
                    <a:pos x="12" y="2"/>
                  </a:cxn>
                  <a:cxn ang="0">
                    <a:pos x="9" y="9"/>
                  </a:cxn>
                  <a:cxn ang="0">
                    <a:pos x="7" y="15"/>
                  </a:cxn>
                  <a:cxn ang="0">
                    <a:pos x="3" y="29"/>
                  </a:cxn>
                  <a:cxn ang="0">
                    <a:pos x="1" y="44"/>
                  </a:cxn>
                  <a:cxn ang="0">
                    <a:pos x="0" y="59"/>
                  </a:cxn>
                  <a:cxn ang="0">
                    <a:pos x="1" y="90"/>
                  </a:cxn>
                  <a:cxn ang="0">
                    <a:pos x="2" y="118"/>
                  </a:cxn>
                  <a:cxn ang="0">
                    <a:pos x="2" y="118"/>
                  </a:cxn>
                  <a:cxn ang="0">
                    <a:pos x="3" y="120"/>
                  </a:cxn>
                  <a:cxn ang="0">
                    <a:pos x="4" y="122"/>
                  </a:cxn>
                  <a:cxn ang="0">
                    <a:pos x="5" y="123"/>
                  </a:cxn>
                  <a:cxn ang="0">
                    <a:pos x="7" y="123"/>
                  </a:cxn>
                  <a:cxn ang="0">
                    <a:pos x="9" y="123"/>
                  </a:cxn>
                  <a:cxn ang="0">
                    <a:pos x="10" y="122"/>
                  </a:cxn>
                  <a:cxn ang="0">
                    <a:pos x="11" y="120"/>
                  </a:cxn>
                  <a:cxn ang="0">
                    <a:pos x="11" y="118"/>
                  </a:cxn>
                  <a:cxn ang="0">
                    <a:pos x="11" y="118"/>
                  </a:cxn>
                  <a:cxn ang="0">
                    <a:pos x="10" y="91"/>
                  </a:cxn>
                  <a:cxn ang="0">
                    <a:pos x="10" y="61"/>
                  </a:cxn>
                  <a:cxn ang="0">
                    <a:pos x="10" y="47"/>
                  </a:cxn>
                  <a:cxn ang="0">
                    <a:pos x="12" y="32"/>
                  </a:cxn>
                  <a:cxn ang="0">
                    <a:pos x="15" y="19"/>
                  </a:cxn>
                  <a:cxn ang="0">
                    <a:pos x="17" y="13"/>
                  </a:cxn>
                  <a:cxn ang="0">
                    <a:pos x="20" y="8"/>
                  </a:cxn>
                  <a:cxn ang="0">
                    <a:pos x="20" y="8"/>
                  </a:cxn>
                  <a:cxn ang="0">
                    <a:pos x="22" y="5"/>
                  </a:cxn>
                  <a:cxn ang="0">
                    <a:pos x="20" y="3"/>
                  </a:cxn>
                  <a:cxn ang="0">
                    <a:pos x="19" y="1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5" y="0"/>
                  </a:cxn>
                  <a:cxn ang="0">
                    <a:pos x="13" y="0"/>
                  </a:cxn>
                  <a:cxn ang="0">
                    <a:pos x="12" y="2"/>
                  </a:cxn>
                  <a:cxn ang="0">
                    <a:pos x="12" y="2"/>
                  </a:cxn>
                </a:cxnLst>
                <a:rect l="0" t="0" r="r" b="b"/>
                <a:pathLst>
                  <a:path w="22" h="123">
                    <a:moveTo>
                      <a:pt x="12" y="2"/>
                    </a:moveTo>
                    <a:lnTo>
                      <a:pt x="12" y="2"/>
                    </a:lnTo>
                    <a:lnTo>
                      <a:pt x="9" y="9"/>
                    </a:lnTo>
                    <a:lnTo>
                      <a:pt x="7" y="15"/>
                    </a:lnTo>
                    <a:lnTo>
                      <a:pt x="3" y="29"/>
                    </a:lnTo>
                    <a:lnTo>
                      <a:pt x="1" y="44"/>
                    </a:lnTo>
                    <a:lnTo>
                      <a:pt x="0" y="59"/>
                    </a:lnTo>
                    <a:lnTo>
                      <a:pt x="1" y="90"/>
                    </a:lnTo>
                    <a:lnTo>
                      <a:pt x="2" y="118"/>
                    </a:lnTo>
                    <a:lnTo>
                      <a:pt x="2" y="118"/>
                    </a:lnTo>
                    <a:lnTo>
                      <a:pt x="3" y="120"/>
                    </a:lnTo>
                    <a:lnTo>
                      <a:pt x="4" y="122"/>
                    </a:lnTo>
                    <a:lnTo>
                      <a:pt x="5" y="123"/>
                    </a:lnTo>
                    <a:lnTo>
                      <a:pt x="7" y="123"/>
                    </a:lnTo>
                    <a:lnTo>
                      <a:pt x="9" y="123"/>
                    </a:lnTo>
                    <a:lnTo>
                      <a:pt x="10" y="122"/>
                    </a:lnTo>
                    <a:lnTo>
                      <a:pt x="11" y="120"/>
                    </a:lnTo>
                    <a:lnTo>
                      <a:pt x="11" y="118"/>
                    </a:lnTo>
                    <a:lnTo>
                      <a:pt x="11" y="118"/>
                    </a:lnTo>
                    <a:lnTo>
                      <a:pt x="10" y="91"/>
                    </a:lnTo>
                    <a:lnTo>
                      <a:pt x="10" y="61"/>
                    </a:lnTo>
                    <a:lnTo>
                      <a:pt x="10" y="47"/>
                    </a:lnTo>
                    <a:lnTo>
                      <a:pt x="12" y="32"/>
                    </a:lnTo>
                    <a:lnTo>
                      <a:pt x="15" y="19"/>
                    </a:lnTo>
                    <a:lnTo>
                      <a:pt x="17" y="13"/>
                    </a:lnTo>
                    <a:lnTo>
                      <a:pt x="20" y="8"/>
                    </a:lnTo>
                    <a:lnTo>
                      <a:pt x="20" y="8"/>
                    </a:lnTo>
                    <a:lnTo>
                      <a:pt x="22" y="5"/>
                    </a:lnTo>
                    <a:lnTo>
                      <a:pt x="20" y="3"/>
                    </a:lnTo>
                    <a:lnTo>
                      <a:pt x="19" y="1"/>
                    </a:lnTo>
                    <a:lnTo>
                      <a:pt x="18" y="0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3" y="0"/>
                    </a:lnTo>
                    <a:lnTo>
                      <a:pt x="12" y="2"/>
                    </a:lnTo>
                    <a:lnTo>
                      <a:pt x="12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25" name="Freeform 176"/>
              <p:cNvSpPr/>
              <p:nvPr/>
            </p:nvSpPr>
            <p:spPr bwMode="auto">
              <a:xfrm>
                <a:off x="4395788" y="2492375"/>
                <a:ext cx="7938" cy="55563"/>
              </a:xfrm>
              <a:custGeom>
                <a:avLst/>
                <a:gdLst/>
                <a:ahLst/>
                <a:cxnLst>
                  <a:cxn ang="0">
                    <a:pos x="6" y="5"/>
                  </a:cxn>
                  <a:cxn ang="0">
                    <a:pos x="6" y="5"/>
                  </a:cxn>
                  <a:cxn ang="0">
                    <a:pos x="5" y="29"/>
                  </a:cxn>
                  <a:cxn ang="0">
                    <a:pos x="2" y="53"/>
                  </a:cxn>
                  <a:cxn ang="0">
                    <a:pos x="1" y="77"/>
                  </a:cxn>
                  <a:cxn ang="0">
                    <a:pos x="0" y="100"/>
                  </a:cxn>
                  <a:cxn ang="0">
                    <a:pos x="0" y="100"/>
                  </a:cxn>
                  <a:cxn ang="0">
                    <a:pos x="1" y="102"/>
                  </a:cxn>
                  <a:cxn ang="0">
                    <a:pos x="2" y="104"/>
                  </a:cxn>
                  <a:cxn ang="0">
                    <a:pos x="4" y="105"/>
                  </a:cxn>
                  <a:cxn ang="0">
                    <a:pos x="6" y="105"/>
                  </a:cxn>
                  <a:cxn ang="0">
                    <a:pos x="7" y="105"/>
                  </a:cxn>
                  <a:cxn ang="0">
                    <a:pos x="9" y="104"/>
                  </a:cxn>
                  <a:cxn ang="0">
                    <a:pos x="10" y="102"/>
                  </a:cxn>
                  <a:cxn ang="0">
                    <a:pos x="10" y="100"/>
                  </a:cxn>
                  <a:cxn ang="0">
                    <a:pos x="10" y="100"/>
                  </a:cxn>
                  <a:cxn ang="0">
                    <a:pos x="11" y="77"/>
                  </a:cxn>
                  <a:cxn ang="0">
                    <a:pos x="13" y="53"/>
                  </a:cxn>
                  <a:cxn ang="0">
                    <a:pos x="14" y="29"/>
                  </a:cxn>
                  <a:cxn ang="0">
                    <a:pos x="15" y="5"/>
                  </a:cxn>
                  <a:cxn ang="0">
                    <a:pos x="15" y="5"/>
                  </a:cxn>
                  <a:cxn ang="0">
                    <a:pos x="15" y="3"/>
                  </a:cxn>
                  <a:cxn ang="0">
                    <a:pos x="14" y="2"/>
                  </a:cxn>
                  <a:cxn ang="0">
                    <a:pos x="12" y="1"/>
                  </a:cxn>
                  <a:cxn ang="0">
                    <a:pos x="10" y="0"/>
                  </a:cxn>
                  <a:cxn ang="0">
                    <a:pos x="9" y="1"/>
                  </a:cxn>
                  <a:cxn ang="0">
                    <a:pos x="7" y="2"/>
                  </a:cxn>
                  <a:cxn ang="0">
                    <a:pos x="6" y="3"/>
                  </a:cxn>
                  <a:cxn ang="0">
                    <a:pos x="6" y="5"/>
                  </a:cxn>
                  <a:cxn ang="0">
                    <a:pos x="6" y="5"/>
                  </a:cxn>
                </a:cxnLst>
                <a:rect l="0" t="0" r="r" b="b"/>
                <a:pathLst>
                  <a:path w="15" h="105">
                    <a:moveTo>
                      <a:pt x="6" y="5"/>
                    </a:moveTo>
                    <a:lnTo>
                      <a:pt x="6" y="5"/>
                    </a:lnTo>
                    <a:lnTo>
                      <a:pt x="5" y="29"/>
                    </a:lnTo>
                    <a:lnTo>
                      <a:pt x="2" y="53"/>
                    </a:lnTo>
                    <a:lnTo>
                      <a:pt x="1" y="77"/>
                    </a:lnTo>
                    <a:lnTo>
                      <a:pt x="0" y="100"/>
                    </a:lnTo>
                    <a:lnTo>
                      <a:pt x="0" y="100"/>
                    </a:lnTo>
                    <a:lnTo>
                      <a:pt x="1" y="102"/>
                    </a:lnTo>
                    <a:lnTo>
                      <a:pt x="2" y="104"/>
                    </a:lnTo>
                    <a:lnTo>
                      <a:pt x="4" y="105"/>
                    </a:lnTo>
                    <a:lnTo>
                      <a:pt x="6" y="105"/>
                    </a:lnTo>
                    <a:lnTo>
                      <a:pt x="7" y="105"/>
                    </a:lnTo>
                    <a:lnTo>
                      <a:pt x="9" y="104"/>
                    </a:lnTo>
                    <a:lnTo>
                      <a:pt x="10" y="102"/>
                    </a:lnTo>
                    <a:lnTo>
                      <a:pt x="10" y="100"/>
                    </a:lnTo>
                    <a:lnTo>
                      <a:pt x="10" y="100"/>
                    </a:lnTo>
                    <a:lnTo>
                      <a:pt x="11" y="77"/>
                    </a:lnTo>
                    <a:lnTo>
                      <a:pt x="13" y="53"/>
                    </a:lnTo>
                    <a:lnTo>
                      <a:pt x="14" y="29"/>
                    </a:lnTo>
                    <a:lnTo>
                      <a:pt x="15" y="5"/>
                    </a:lnTo>
                    <a:lnTo>
                      <a:pt x="15" y="5"/>
                    </a:lnTo>
                    <a:lnTo>
                      <a:pt x="15" y="3"/>
                    </a:lnTo>
                    <a:lnTo>
                      <a:pt x="14" y="2"/>
                    </a:lnTo>
                    <a:lnTo>
                      <a:pt x="12" y="1"/>
                    </a:lnTo>
                    <a:lnTo>
                      <a:pt x="10" y="0"/>
                    </a:lnTo>
                    <a:lnTo>
                      <a:pt x="9" y="1"/>
                    </a:lnTo>
                    <a:lnTo>
                      <a:pt x="7" y="2"/>
                    </a:lnTo>
                    <a:lnTo>
                      <a:pt x="6" y="3"/>
                    </a:lnTo>
                    <a:lnTo>
                      <a:pt x="6" y="5"/>
                    </a:lnTo>
                    <a:lnTo>
                      <a:pt x="6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26" name="Freeform 177"/>
              <p:cNvSpPr/>
              <p:nvPr/>
            </p:nvSpPr>
            <p:spPr bwMode="auto">
              <a:xfrm>
                <a:off x="4424363" y="2520950"/>
                <a:ext cx="4763" cy="7143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132"/>
                  </a:cxn>
                  <a:cxn ang="0">
                    <a:pos x="0" y="132"/>
                  </a:cxn>
                  <a:cxn ang="0">
                    <a:pos x="0" y="134"/>
                  </a:cxn>
                  <a:cxn ang="0">
                    <a:pos x="1" y="136"/>
                  </a:cxn>
                  <a:cxn ang="0">
                    <a:pos x="3" y="136"/>
                  </a:cxn>
                  <a:cxn ang="0">
                    <a:pos x="4" y="137"/>
                  </a:cxn>
                  <a:cxn ang="0">
                    <a:pos x="6" y="136"/>
                  </a:cxn>
                  <a:cxn ang="0">
                    <a:pos x="7" y="136"/>
                  </a:cxn>
                  <a:cxn ang="0">
                    <a:pos x="8" y="134"/>
                  </a:cxn>
                  <a:cxn ang="0">
                    <a:pos x="9" y="132"/>
                  </a:cxn>
                  <a:cxn ang="0">
                    <a:pos x="9" y="4"/>
                  </a:cxn>
                  <a:cxn ang="0">
                    <a:pos x="9" y="4"/>
                  </a:cxn>
                  <a:cxn ang="0">
                    <a:pos x="8" y="2"/>
                  </a:cxn>
                  <a:cxn ang="0">
                    <a:pos x="7" y="1"/>
                  </a:cxn>
                  <a:cxn ang="0">
                    <a:pos x="6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9" h="137">
                    <a:moveTo>
                      <a:pt x="0" y="4"/>
                    </a:moveTo>
                    <a:lnTo>
                      <a:pt x="0" y="132"/>
                    </a:lnTo>
                    <a:lnTo>
                      <a:pt x="0" y="132"/>
                    </a:lnTo>
                    <a:lnTo>
                      <a:pt x="0" y="134"/>
                    </a:lnTo>
                    <a:lnTo>
                      <a:pt x="1" y="136"/>
                    </a:lnTo>
                    <a:lnTo>
                      <a:pt x="3" y="136"/>
                    </a:lnTo>
                    <a:lnTo>
                      <a:pt x="4" y="137"/>
                    </a:lnTo>
                    <a:lnTo>
                      <a:pt x="6" y="136"/>
                    </a:lnTo>
                    <a:lnTo>
                      <a:pt x="7" y="136"/>
                    </a:lnTo>
                    <a:lnTo>
                      <a:pt x="8" y="134"/>
                    </a:lnTo>
                    <a:lnTo>
                      <a:pt x="9" y="132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8" y="2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27" name="Freeform 178"/>
              <p:cNvSpPr/>
              <p:nvPr/>
            </p:nvSpPr>
            <p:spPr bwMode="auto">
              <a:xfrm>
                <a:off x="4451350" y="2547938"/>
                <a:ext cx="7938" cy="68263"/>
              </a:xfrm>
              <a:custGeom>
                <a:avLst/>
                <a:gdLst/>
                <a:ahLst/>
                <a:cxnLst>
                  <a:cxn ang="0">
                    <a:pos x="5" y="5"/>
                  </a:cxn>
                  <a:cxn ang="0">
                    <a:pos x="5" y="5"/>
                  </a:cxn>
                  <a:cxn ang="0">
                    <a:pos x="2" y="33"/>
                  </a:cxn>
                  <a:cxn ang="0">
                    <a:pos x="1" y="47"/>
                  </a:cxn>
                  <a:cxn ang="0">
                    <a:pos x="0" y="62"/>
                  </a:cxn>
                  <a:cxn ang="0">
                    <a:pos x="0" y="124"/>
                  </a:cxn>
                  <a:cxn ang="0">
                    <a:pos x="0" y="124"/>
                  </a:cxn>
                  <a:cxn ang="0">
                    <a:pos x="1" y="126"/>
                  </a:cxn>
                  <a:cxn ang="0">
                    <a:pos x="2" y="127"/>
                  </a:cxn>
                  <a:cxn ang="0">
                    <a:pos x="3" y="128"/>
                  </a:cxn>
                  <a:cxn ang="0">
                    <a:pos x="5" y="128"/>
                  </a:cxn>
                  <a:cxn ang="0">
                    <a:pos x="6" y="128"/>
                  </a:cxn>
                  <a:cxn ang="0">
                    <a:pos x="8" y="127"/>
                  </a:cxn>
                  <a:cxn ang="0">
                    <a:pos x="9" y="126"/>
                  </a:cxn>
                  <a:cxn ang="0">
                    <a:pos x="9" y="124"/>
                  </a:cxn>
                  <a:cxn ang="0">
                    <a:pos x="9" y="69"/>
                  </a:cxn>
                  <a:cxn ang="0">
                    <a:pos x="9" y="69"/>
                  </a:cxn>
                  <a:cxn ang="0">
                    <a:pos x="10" y="52"/>
                  </a:cxn>
                  <a:cxn ang="0">
                    <a:pos x="11" y="37"/>
                  </a:cxn>
                  <a:cxn ang="0">
                    <a:pos x="14" y="5"/>
                  </a:cxn>
                  <a:cxn ang="0">
                    <a:pos x="14" y="5"/>
                  </a:cxn>
                  <a:cxn ang="0">
                    <a:pos x="14" y="3"/>
                  </a:cxn>
                  <a:cxn ang="0">
                    <a:pos x="13" y="2"/>
                  </a:cxn>
                  <a:cxn ang="0">
                    <a:pos x="11" y="1"/>
                  </a:cxn>
                  <a:cxn ang="0">
                    <a:pos x="10" y="0"/>
                  </a:cxn>
                  <a:cxn ang="0">
                    <a:pos x="6" y="2"/>
                  </a:cxn>
                  <a:cxn ang="0">
                    <a:pos x="5" y="3"/>
                  </a:cxn>
                  <a:cxn ang="0">
                    <a:pos x="5" y="5"/>
                  </a:cxn>
                  <a:cxn ang="0">
                    <a:pos x="5" y="5"/>
                  </a:cxn>
                </a:cxnLst>
                <a:rect l="0" t="0" r="r" b="b"/>
                <a:pathLst>
                  <a:path w="14" h="128">
                    <a:moveTo>
                      <a:pt x="5" y="5"/>
                    </a:moveTo>
                    <a:lnTo>
                      <a:pt x="5" y="5"/>
                    </a:lnTo>
                    <a:lnTo>
                      <a:pt x="2" y="33"/>
                    </a:lnTo>
                    <a:lnTo>
                      <a:pt x="1" y="47"/>
                    </a:lnTo>
                    <a:lnTo>
                      <a:pt x="0" y="62"/>
                    </a:lnTo>
                    <a:lnTo>
                      <a:pt x="0" y="124"/>
                    </a:lnTo>
                    <a:lnTo>
                      <a:pt x="0" y="124"/>
                    </a:lnTo>
                    <a:lnTo>
                      <a:pt x="1" y="126"/>
                    </a:lnTo>
                    <a:lnTo>
                      <a:pt x="2" y="127"/>
                    </a:lnTo>
                    <a:lnTo>
                      <a:pt x="3" y="128"/>
                    </a:lnTo>
                    <a:lnTo>
                      <a:pt x="5" y="128"/>
                    </a:lnTo>
                    <a:lnTo>
                      <a:pt x="6" y="128"/>
                    </a:lnTo>
                    <a:lnTo>
                      <a:pt x="8" y="127"/>
                    </a:lnTo>
                    <a:lnTo>
                      <a:pt x="9" y="126"/>
                    </a:lnTo>
                    <a:lnTo>
                      <a:pt x="9" y="124"/>
                    </a:lnTo>
                    <a:lnTo>
                      <a:pt x="9" y="69"/>
                    </a:lnTo>
                    <a:lnTo>
                      <a:pt x="9" y="69"/>
                    </a:lnTo>
                    <a:lnTo>
                      <a:pt x="10" y="52"/>
                    </a:lnTo>
                    <a:lnTo>
                      <a:pt x="11" y="37"/>
                    </a:lnTo>
                    <a:lnTo>
                      <a:pt x="14" y="5"/>
                    </a:lnTo>
                    <a:lnTo>
                      <a:pt x="14" y="5"/>
                    </a:lnTo>
                    <a:lnTo>
                      <a:pt x="14" y="3"/>
                    </a:lnTo>
                    <a:lnTo>
                      <a:pt x="13" y="2"/>
                    </a:lnTo>
                    <a:lnTo>
                      <a:pt x="11" y="1"/>
                    </a:lnTo>
                    <a:lnTo>
                      <a:pt x="10" y="0"/>
                    </a:lnTo>
                    <a:lnTo>
                      <a:pt x="6" y="2"/>
                    </a:lnTo>
                    <a:lnTo>
                      <a:pt x="5" y="3"/>
                    </a:lnTo>
                    <a:lnTo>
                      <a:pt x="5" y="5"/>
                    </a:lnTo>
                    <a:lnTo>
                      <a:pt x="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28" name="Freeform 179"/>
              <p:cNvSpPr/>
              <p:nvPr/>
            </p:nvSpPr>
            <p:spPr bwMode="auto">
              <a:xfrm>
                <a:off x="4478338" y="2578100"/>
                <a:ext cx="6350" cy="55563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100"/>
                  </a:cxn>
                  <a:cxn ang="0">
                    <a:pos x="0" y="100"/>
                  </a:cxn>
                  <a:cxn ang="0">
                    <a:pos x="0" y="102"/>
                  </a:cxn>
                  <a:cxn ang="0">
                    <a:pos x="1" y="103"/>
                  </a:cxn>
                  <a:cxn ang="0">
                    <a:pos x="4" y="104"/>
                  </a:cxn>
                  <a:cxn ang="0">
                    <a:pos x="5" y="104"/>
                  </a:cxn>
                  <a:cxn ang="0">
                    <a:pos x="7" y="104"/>
                  </a:cxn>
                  <a:cxn ang="0">
                    <a:pos x="8" y="103"/>
                  </a:cxn>
                  <a:cxn ang="0">
                    <a:pos x="9" y="102"/>
                  </a:cxn>
                  <a:cxn ang="0">
                    <a:pos x="10" y="100"/>
                  </a:cxn>
                  <a:cxn ang="0">
                    <a:pos x="10" y="5"/>
                  </a:cxn>
                  <a:cxn ang="0">
                    <a:pos x="10" y="5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0"/>
                  </a:cxn>
                  <a:cxn ang="0">
                    <a:pos x="5" y="0"/>
                  </a:cxn>
                  <a:cxn ang="0">
                    <a:pos x="4" y="0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10" h="104">
                    <a:moveTo>
                      <a:pt x="0" y="5"/>
                    </a:moveTo>
                    <a:lnTo>
                      <a:pt x="0" y="100"/>
                    </a:lnTo>
                    <a:lnTo>
                      <a:pt x="0" y="100"/>
                    </a:lnTo>
                    <a:lnTo>
                      <a:pt x="0" y="102"/>
                    </a:lnTo>
                    <a:lnTo>
                      <a:pt x="1" y="103"/>
                    </a:lnTo>
                    <a:lnTo>
                      <a:pt x="4" y="104"/>
                    </a:lnTo>
                    <a:lnTo>
                      <a:pt x="5" y="104"/>
                    </a:lnTo>
                    <a:lnTo>
                      <a:pt x="7" y="104"/>
                    </a:lnTo>
                    <a:lnTo>
                      <a:pt x="8" y="103"/>
                    </a:lnTo>
                    <a:lnTo>
                      <a:pt x="9" y="102"/>
                    </a:lnTo>
                    <a:lnTo>
                      <a:pt x="10" y="100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9" y="2"/>
                    </a:lnTo>
                    <a:lnTo>
                      <a:pt x="8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29" name="Freeform 180"/>
              <p:cNvSpPr/>
              <p:nvPr/>
            </p:nvSpPr>
            <p:spPr bwMode="auto">
              <a:xfrm>
                <a:off x="4500563" y="2608263"/>
                <a:ext cx="7938" cy="49213"/>
              </a:xfrm>
              <a:custGeom>
                <a:avLst/>
                <a:gdLst/>
                <a:ahLst/>
                <a:cxnLst>
                  <a:cxn ang="0">
                    <a:pos x="15" y="88"/>
                  </a:cxn>
                  <a:cxn ang="0">
                    <a:pos x="15" y="88"/>
                  </a:cxn>
                  <a:cxn ang="0">
                    <a:pos x="12" y="79"/>
                  </a:cxn>
                  <a:cxn ang="0">
                    <a:pos x="10" y="68"/>
                  </a:cxn>
                  <a:cxn ang="0">
                    <a:pos x="9" y="57"/>
                  </a:cxn>
                  <a:cxn ang="0">
                    <a:pos x="9" y="47"/>
                  </a:cxn>
                  <a:cxn ang="0">
                    <a:pos x="9" y="25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0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26"/>
                  </a:cxn>
                  <a:cxn ang="0">
                    <a:pos x="0" y="48"/>
                  </a:cxn>
                  <a:cxn ang="0">
                    <a:pos x="0" y="59"/>
                  </a:cxn>
                  <a:cxn ang="0">
                    <a:pos x="1" y="69"/>
                  </a:cxn>
                  <a:cxn ang="0">
                    <a:pos x="3" y="81"/>
                  </a:cxn>
                  <a:cxn ang="0">
                    <a:pos x="6" y="91"/>
                  </a:cxn>
                  <a:cxn ang="0">
                    <a:pos x="6" y="91"/>
                  </a:cxn>
                  <a:cxn ang="0">
                    <a:pos x="7" y="93"/>
                  </a:cxn>
                  <a:cxn ang="0">
                    <a:pos x="8" y="94"/>
                  </a:cxn>
                  <a:cxn ang="0">
                    <a:pos x="10" y="94"/>
                  </a:cxn>
                  <a:cxn ang="0">
                    <a:pos x="12" y="94"/>
                  </a:cxn>
                  <a:cxn ang="0">
                    <a:pos x="13" y="93"/>
                  </a:cxn>
                  <a:cxn ang="0">
                    <a:pos x="14" y="92"/>
                  </a:cxn>
                  <a:cxn ang="0">
                    <a:pos x="15" y="90"/>
                  </a:cxn>
                  <a:cxn ang="0">
                    <a:pos x="15" y="88"/>
                  </a:cxn>
                  <a:cxn ang="0">
                    <a:pos x="15" y="88"/>
                  </a:cxn>
                </a:cxnLst>
                <a:rect l="0" t="0" r="r" b="b"/>
                <a:pathLst>
                  <a:path w="15" h="94">
                    <a:moveTo>
                      <a:pt x="15" y="88"/>
                    </a:moveTo>
                    <a:lnTo>
                      <a:pt x="15" y="88"/>
                    </a:lnTo>
                    <a:lnTo>
                      <a:pt x="12" y="79"/>
                    </a:lnTo>
                    <a:lnTo>
                      <a:pt x="10" y="68"/>
                    </a:lnTo>
                    <a:lnTo>
                      <a:pt x="9" y="57"/>
                    </a:lnTo>
                    <a:lnTo>
                      <a:pt x="9" y="47"/>
                    </a:lnTo>
                    <a:lnTo>
                      <a:pt x="9" y="25"/>
                    </a:lnTo>
                    <a:lnTo>
                      <a:pt x="10" y="4"/>
                    </a:lnTo>
                    <a:lnTo>
                      <a:pt x="10" y="4"/>
                    </a:lnTo>
                    <a:lnTo>
                      <a:pt x="10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0" y="26"/>
                    </a:lnTo>
                    <a:lnTo>
                      <a:pt x="0" y="48"/>
                    </a:lnTo>
                    <a:lnTo>
                      <a:pt x="0" y="59"/>
                    </a:lnTo>
                    <a:lnTo>
                      <a:pt x="1" y="69"/>
                    </a:lnTo>
                    <a:lnTo>
                      <a:pt x="3" y="81"/>
                    </a:lnTo>
                    <a:lnTo>
                      <a:pt x="6" y="91"/>
                    </a:lnTo>
                    <a:lnTo>
                      <a:pt x="6" y="91"/>
                    </a:lnTo>
                    <a:lnTo>
                      <a:pt x="7" y="93"/>
                    </a:lnTo>
                    <a:lnTo>
                      <a:pt x="8" y="94"/>
                    </a:lnTo>
                    <a:lnTo>
                      <a:pt x="10" y="94"/>
                    </a:lnTo>
                    <a:lnTo>
                      <a:pt x="12" y="94"/>
                    </a:lnTo>
                    <a:lnTo>
                      <a:pt x="13" y="93"/>
                    </a:lnTo>
                    <a:lnTo>
                      <a:pt x="14" y="92"/>
                    </a:lnTo>
                    <a:lnTo>
                      <a:pt x="15" y="90"/>
                    </a:lnTo>
                    <a:lnTo>
                      <a:pt x="15" y="88"/>
                    </a:lnTo>
                    <a:lnTo>
                      <a:pt x="15" y="8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30" name="Freeform 181"/>
              <p:cNvSpPr/>
              <p:nvPr/>
            </p:nvSpPr>
            <p:spPr bwMode="auto">
              <a:xfrm>
                <a:off x="4529138" y="2622550"/>
                <a:ext cx="7938" cy="63500"/>
              </a:xfrm>
              <a:custGeom>
                <a:avLst/>
                <a:gdLst/>
                <a:ahLst/>
                <a:cxnLst>
                  <a:cxn ang="0">
                    <a:pos x="6" y="5"/>
                  </a:cxn>
                  <a:cxn ang="0">
                    <a:pos x="6" y="5"/>
                  </a:cxn>
                  <a:cxn ang="0">
                    <a:pos x="5" y="18"/>
                  </a:cxn>
                  <a:cxn ang="0">
                    <a:pos x="3" y="31"/>
                  </a:cxn>
                  <a:cxn ang="0">
                    <a:pos x="1" y="43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0" y="86"/>
                  </a:cxn>
                  <a:cxn ang="0">
                    <a:pos x="0" y="114"/>
                  </a:cxn>
                  <a:cxn ang="0">
                    <a:pos x="0" y="114"/>
                  </a:cxn>
                  <a:cxn ang="0">
                    <a:pos x="1" y="116"/>
                  </a:cxn>
                  <a:cxn ang="0">
                    <a:pos x="2" y="117"/>
                  </a:cxn>
                  <a:cxn ang="0">
                    <a:pos x="3" y="118"/>
                  </a:cxn>
                  <a:cxn ang="0">
                    <a:pos x="6" y="119"/>
                  </a:cxn>
                  <a:cxn ang="0">
                    <a:pos x="8" y="118"/>
                  </a:cxn>
                  <a:cxn ang="0">
                    <a:pos x="9" y="117"/>
                  </a:cxn>
                  <a:cxn ang="0">
                    <a:pos x="10" y="116"/>
                  </a:cxn>
                  <a:cxn ang="0">
                    <a:pos x="11" y="114"/>
                  </a:cxn>
                  <a:cxn ang="0">
                    <a:pos x="11" y="57"/>
                  </a:cxn>
                  <a:cxn ang="0">
                    <a:pos x="11" y="57"/>
                  </a:cxn>
                  <a:cxn ang="0">
                    <a:pos x="11" y="43"/>
                  </a:cxn>
                  <a:cxn ang="0">
                    <a:pos x="13" y="31"/>
                  </a:cxn>
                  <a:cxn ang="0">
                    <a:pos x="14" y="18"/>
                  </a:cxn>
                  <a:cxn ang="0">
                    <a:pos x="15" y="5"/>
                  </a:cxn>
                  <a:cxn ang="0">
                    <a:pos x="15" y="5"/>
                  </a:cxn>
                  <a:cxn ang="0">
                    <a:pos x="15" y="3"/>
                  </a:cxn>
                  <a:cxn ang="0">
                    <a:pos x="14" y="1"/>
                  </a:cxn>
                  <a:cxn ang="0">
                    <a:pos x="12" y="0"/>
                  </a:cxn>
                  <a:cxn ang="0">
                    <a:pos x="11" y="0"/>
                  </a:cxn>
                  <a:cxn ang="0">
                    <a:pos x="9" y="0"/>
                  </a:cxn>
                  <a:cxn ang="0">
                    <a:pos x="8" y="1"/>
                  </a:cxn>
                  <a:cxn ang="0">
                    <a:pos x="6" y="3"/>
                  </a:cxn>
                  <a:cxn ang="0">
                    <a:pos x="6" y="5"/>
                  </a:cxn>
                  <a:cxn ang="0">
                    <a:pos x="6" y="5"/>
                  </a:cxn>
                </a:cxnLst>
                <a:rect l="0" t="0" r="r" b="b"/>
                <a:pathLst>
                  <a:path w="15" h="119">
                    <a:moveTo>
                      <a:pt x="6" y="5"/>
                    </a:moveTo>
                    <a:lnTo>
                      <a:pt x="6" y="5"/>
                    </a:lnTo>
                    <a:lnTo>
                      <a:pt x="5" y="18"/>
                    </a:lnTo>
                    <a:lnTo>
                      <a:pt x="3" y="31"/>
                    </a:lnTo>
                    <a:lnTo>
                      <a:pt x="1" y="43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0" y="86"/>
                    </a:lnTo>
                    <a:lnTo>
                      <a:pt x="0" y="114"/>
                    </a:lnTo>
                    <a:lnTo>
                      <a:pt x="0" y="114"/>
                    </a:lnTo>
                    <a:lnTo>
                      <a:pt x="1" y="116"/>
                    </a:lnTo>
                    <a:lnTo>
                      <a:pt x="2" y="117"/>
                    </a:lnTo>
                    <a:lnTo>
                      <a:pt x="3" y="118"/>
                    </a:lnTo>
                    <a:lnTo>
                      <a:pt x="6" y="119"/>
                    </a:lnTo>
                    <a:lnTo>
                      <a:pt x="8" y="118"/>
                    </a:lnTo>
                    <a:lnTo>
                      <a:pt x="9" y="117"/>
                    </a:lnTo>
                    <a:lnTo>
                      <a:pt x="10" y="116"/>
                    </a:lnTo>
                    <a:lnTo>
                      <a:pt x="11" y="114"/>
                    </a:lnTo>
                    <a:lnTo>
                      <a:pt x="11" y="57"/>
                    </a:lnTo>
                    <a:lnTo>
                      <a:pt x="11" y="57"/>
                    </a:lnTo>
                    <a:lnTo>
                      <a:pt x="11" y="43"/>
                    </a:lnTo>
                    <a:lnTo>
                      <a:pt x="13" y="31"/>
                    </a:lnTo>
                    <a:lnTo>
                      <a:pt x="14" y="18"/>
                    </a:lnTo>
                    <a:lnTo>
                      <a:pt x="15" y="5"/>
                    </a:lnTo>
                    <a:lnTo>
                      <a:pt x="15" y="5"/>
                    </a:lnTo>
                    <a:lnTo>
                      <a:pt x="15" y="3"/>
                    </a:lnTo>
                    <a:lnTo>
                      <a:pt x="14" y="1"/>
                    </a:lnTo>
                    <a:lnTo>
                      <a:pt x="12" y="0"/>
                    </a:lnTo>
                    <a:lnTo>
                      <a:pt x="11" y="0"/>
                    </a:lnTo>
                    <a:lnTo>
                      <a:pt x="9" y="0"/>
                    </a:lnTo>
                    <a:lnTo>
                      <a:pt x="8" y="1"/>
                    </a:lnTo>
                    <a:lnTo>
                      <a:pt x="6" y="3"/>
                    </a:lnTo>
                    <a:lnTo>
                      <a:pt x="6" y="5"/>
                    </a:lnTo>
                    <a:lnTo>
                      <a:pt x="6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31" name="Freeform 182"/>
              <p:cNvSpPr/>
              <p:nvPr/>
            </p:nvSpPr>
            <p:spPr bwMode="auto">
              <a:xfrm>
                <a:off x="4551363" y="2652713"/>
                <a:ext cx="4763" cy="55563"/>
              </a:xfrm>
              <a:custGeom>
                <a:avLst/>
                <a:gdLst/>
                <a:ahLst/>
                <a:cxnLst>
                  <a:cxn ang="0">
                    <a:pos x="11" y="5"/>
                  </a:cxn>
                  <a:cxn ang="0">
                    <a:pos x="11" y="5"/>
                  </a:cxn>
                  <a:cxn ang="0">
                    <a:pos x="11" y="3"/>
                  </a:cxn>
                  <a:cxn ang="0">
                    <a:pos x="10" y="1"/>
                  </a:cxn>
                  <a:cxn ang="0">
                    <a:pos x="8" y="0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3" y="1"/>
                  </a:cxn>
                  <a:cxn ang="0">
                    <a:pos x="2" y="3"/>
                  </a:cxn>
                  <a:cxn ang="0">
                    <a:pos x="2" y="5"/>
                  </a:cxn>
                  <a:cxn ang="0">
                    <a:pos x="2" y="5"/>
                  </a:cxn>
                  <a:cxn ang="0">
                    <a:pos x="0" y="53"/>
                  </a:cxn>
                  <a:cxn ang="0">
                    <a:pos x="0" y="75"/>
                  </a:cxn>
                  <a:cxn ang="0">
                    <a:pos x="2" y="99"/>
                  </a:cxn>
                  <a:cxn ang="0">
                    <a:pos x="2" y="99"/>
                  </a:cxn>
                  <a:cxn ang="0">
                    <a:pos x="2" y="101"/>
                  </a:cxn>
                  <a:cxn ang="0">
                    <a:pos x="4" y="103"/>
                  </a:cxn>
                  <a:cxn ang="0">
                    <a:pos x="7" y="104"/>
                  </a:cxn>
                  <a:cxn ang="0">
                    <a:pos x="9" y="104"/>
                  </a:cxn>
                  <a:cxn ang="0">
                    <a:pos x="10" y="103"/>
                  </a:cxn>
                  <a:cxn ang="0">
                    <a:pos x="11" y="101"/>
                  </a:cxn>
                  <a:cxn ang="0">
                    <a:pos x="11" y="99"/>
                  </a:cxn>
                  <a:cxn ang="0">
                    <a:pos x="11" y="99"/>
                  </a:cxn>
                  <a:cxn ang="0">
                    <a:pos x="9" y="75"/>
                  </a:cxn>
                  <a:cxn ang="0">
                    <a:pos x="9" y="53"/>
                  </a:cxn>
                  <a:cxn ang="0">
                    <a:pos x="11" y="5"/>
                  </a:cxn>
                  <a:cxn ang="0">
                    <a:pos x="11" y="5"/>
                  </a:cxn>
                </a:cxnLst>
                <a:rect l="0" t="0" r="r" b="b"/>
                <a:pathLst>
                  <a:path w="11" h="104">
                    <a:moveTo>
                      <a:pt x="11" y="5"/>
                    </a:moveTo>
                    <a:lnTo>
                      <a:pt x="11" y="5"/>
                    </a:lnTo>
                    <a:lnTo>
                      <a:pt x="11" y="3"/>
                    </a:lnTo>
                    <a:lnTo>
                      <a:pt x="10" y="1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3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0" y="53"/>
                    </a:lnTo>
                    <a:lnTo>
                      <a:pt x="0" y="75"/>
                    </a:lnTo>
                    <a:lnTo>
                      <a:pt x="2" y="99"/>
                    </a:lnTo>
                    <a:lnTo>
                      <a:pt x="2" y="99"/>
                    </a:lnTo>
                    <a:lnTo>
                      <a:pt x="2" y="101"/>
                    </a:lnTo>
                    <a:lnTo>
                      <a:pt x="4" y="103"/>
                    </a:lnTo>
                    <a:lnTo>
                      <a:pt x="7" y="104"/>
                    </a:lnTo>
                    <a:lnTo>
                      <a:pt x="9" y="104"/>
                    </a:lnTo>
                    <a:lnTo>
                      <a:pt x="10" y="103"/>
                    </a:lnTo>
                    <a:lnTo>
                      <a:pt x="11" y="101"/>
                    </a:lnTo>
                    <a:lnTo>
                      <a:pt x="11" y="99"/>
                    </a:lnTo>
                    <a:lnTo>
                      <a:pt x="11" y="99"/>
                    </a:lnTo>
                    <a:lnTo>
                      <a:pt x="9" y="75"/>
                    </a:lnTo>
                    <a:lnTo>
                      <a:pt x="9" y="53"/>
                    </a:lnTo>
                    <a:lnTo>
                      <a:pt x="11" y="5"/>
                    </a:lnTo>
                    <a:lnTo>
                      <a:pt x="11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32" name="Freeform 183"/>
              <p:cNvSpPr/>
              <p:nvPr/>
            </p:nvSpPr>
            <p:spPr bwMode="auto">
              <a:xfrm>
                <a:off x="4572000" y="2676525"/>
                <a:ext cx="6350" cy="5873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9" y="2"/>
                  </a:cxn>
                  <a:cxn ang="0">
                    <a:pos x="8" y="1"/>
                  </a:cxn>
                  <a:cxn ang="0">
                    <a:pos x="7" y="0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2" y="1"/>
                  </a:cxn>
                  <a:cxn ang="0">
                    <a:pos x="1" y="2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57"/>
                  </a:cxn>
                  <a:cxn ang="0">
                    <a:pos x="2" y="83"/>
                  </a:cxn>
                  <a:cxn ang="0">
                    <a:pos x="5" y="109"/>
                  </a:cxn>
                  <a:cxn ang="0">
                    <a:pos x="5" y="109"/>
                  </a:cxn>
                  <a:cxn ang="0">
                    <a:pos x="6" y="111"/>
                  </a:cxn>
                  <a:cxn ang="0">
                    <a:pos x="7" y="112"/>
                  </a:cxn>
                  <a:cxn ang="0">
                    <a:pos x="10" y="113"/>
                  </a:cxn>
                  <a:cxn ang="0">
                    <a:pos x="12" y="113"/>
                  </a:cxn>
                  <a:cxn ang="0">
                    <a:pos x="13" y="112"/>
                  </a:cxn>
                  <a:cxn ang="0">
                    <a:pos x="14" y="111"/>
                  </a:cxn>
                  <a:cxn ang="0">
                    <a:pos x="14" y="109"/>
                  </a:cxn>
                  <a:cxn ang="0">
                    <a:pos x="14" y="109"/>
                  </a:cxn>
                  <a:cxn ang="0">
                    <a:pos x="12" y="83"/>
                  </a:cxn>
                  <a:cxn ang="0">
                    <a:pos x="10" y="57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14" h="113">
                    <a:moveTo>
                      <a:pt x="10" y="4"/>
                    </a:moveTo>
                    <a:lnTo>
                      <a:pt x="10" y="4"/>
                    </a:lnTo>
                    <a:lnTo>
                      <a:pt x="9" y="2"/>
                    </a:lnTo>
                    <a:lnTo>
                      <a:pt x="8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1" y="57"/>
                    </a:lnTo>
                    <a:lnTo>
                      <a:pt x="2" y="83"/>
                    </a:lnTo>
                    <a:lnTo>
                      <a:pt x="5" y="109"/>
                    </a:lnTo>
                    <a:lnTo>
                      <a:pt x="5" y="109"/>
                    </a:lnTo>
                    <a:lnTo>
                      <a:pt x="6" y="111"/>
                    </a:lnTo>
                    <a:lnTo>
                      <a:pt x="7" y="112"/>
                    </a:lnTo>
                    <a:lnTo>
                      <a:pt x="10" y="113"/>
                    </a:lnTo>
                    <a:lnTo>
                      <a:pt x="12" y="113"/>
                    </a:lnTo>
                    <a:lnTo>
                      <a:pt x="13" y="112"/>
                    </a:lnTo>
                    <a:lnTo>
                      <a:pt x="14" y="111"/>
                    </a:lnTo>
                    <a:lnTo>
                      <a:pt x="14" y="109"/>
                    </a:lnTo>
                    <a:lnTo>
                      <a:pt x="14" y="109"/>
                    </a:lnTo>
                    <a:lnTo>
                      <a:pt x="12" y="83"/>
                    </a:lnTo>
                    <a:lnTo>
                      <a:pt x="10" y="57"/>
                    </a:lnTo>
                    <a:lnTo>
                      <a:pt x="10" y="4"/>
                    </a:lnTo>
                    <a:lnTo>
                      <a:pt x="1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33" name="Freeform 184"/>
              <p:cNvSpPr/>
              <p:nvPr/>
            </p:nvSpPr>
            <p:spPr bwMode="auto">
              <a:xfrm>
                <a:off x="4481513" y="2305050"/>
                <a:ext cx="12700" cy="61913"/>
              </a:xfrm>
              <a:custGeom>
                <a:avLst/>
                <a:gdLst/>
                <a:ahLst/>
                <a:cxnLst>
                  <a:cxn ang="0">
                    <a:pos x="21" y="109"/>
                  </a:cxn>
                  <a:cxn ang="0">
                    <a:pos x="21" y="109"/>
                  </a:cxn>
                  <a:cxn ang="0">
                    <a:pos x="16" y="105"/>
                  </a:cxn>
                  <a:cxn ang="0">
                    <a:pos x="13" y="101"/>
                  </a:cxn>
                  <a:cxn ang="0">
                    <a:pos x="11" y="95"/>
                  </a:cxn>
                  <a:cxn ang="0">
                    <a:pos x="9" y="89"/>
                  </a:cxn>
                  <a:cxn ang="0">
                    <a:pos x="9" y="76"/>
                  </a:cxn>
                  <a:cxn ang="0">
                    <a:pos x="9" y="64"/>
                  </a:cxn>
                  <a:cxn ang="0">
                    <a:pos x="9" y="64"/>
                  </a:cxn>
                  <a:cxn ang="0">
                    <a:pos x="10" y="34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3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2" y="1"/>
                  </a:cxn>
                  <a:cxn ang="0">
                    <a:pos x="1" y="3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77"/>
                  </a:cxn>
                  <a:cxn ang="0">
                    <a:pos x="0" y="77"/>
                  </a:cxn>
                  <a:cxn ang="0">
                    <a:pos x="0" y="89"/>
                  </a:cxn>
                  <a:cxn ang="0">
                    <a:pos x="1" y="95"/>
                  </a:cxn>
                  <a:cxn ang="0">
                    <a:pos x="3" y="100"/>
                  </a:cxn>
                  <a:cxn ang="0">
                    <a:pos x="5" y="105"/>
                  </a:cxn>
                  <a:cxn ang="0">
                    <a:pos x="8" y="110"/>
                  </a:cxn>
                  <a:cxn ang="0">
                    <a:pos x="12" y="115"/>
                  </a:cxn>
                  <a:cxn ang="0">
                    <a:pos x="16" y="118"/>
                  </a:cxn>
                  <a:cxn ang="0">
                    <a:pos x="16" y="118"/>
                  </a:cxn>
                  <a:cxn ang="0">
                    <a:pos x="18" y="119"/>
                  </a:cxn>
                  <a:cxn ang="0">
                    <a:pos x="20" y="119"/>
                  </a:cxn>
                  <a:cxn ang="0">
                    <a:pos x="21" y="118"/>
                  </a:cxn>
                  <a:cxn ang="0">
                    <a:pos x="22" y="117"/>
                  </a:cxn>
                  <a:cxn ang="0">
                    <a:pos x="23" y="115"/>
                  </a:cxn>
                  <a:cxn ang="0">
                    <a:pos x="23" y="112"/>
                  </a:cxn>
                  <a:cxn ang="0">
                    <a:pos x="22" y="111"/>
                  </a:cxn>
                  <a:cxn ang="0">
                    <a:pos x="21" y="109"/>
                  </a:cxn>
                  <a:cxn ang="0">
                    <a:pos x="21" y="109"/>
                  </a:cxn>
                </a:cxnLst>
                <a:rect l="0" t="0" r="r" b="b"/>
                <a:pathLst>
                  <a:path w="23" h="119">
                    <a:moveTo>
                      <a:pt x="21" y="109"/>
                    </a:moveTo>
                    <a:lnTo>
                      <a:pt x="21" y="109"/>
                    </a:lnTo>
                    <a:lnTo>
                      <a:pt x="16" y="105"/>
                    </a:lnTo>
                    <a:lnTo>
                      <a:pt x="13" y="101"/>
                    </a:lnTo>
                    <a:lnTo>
                      <a:pt x="11" y="95"/>
                    </a:lnTo>
                    <a:lnTo>
                      <a:pt x="9" y="89"/>
                    </a:lnTo>
                    <a:lnTo>
                      <a:pt x="9" y="76"/>
                    </a:lnTo>
                    <a:lnTo>
                      <a:pt x="9" y="64"/>
                    </a:lnTo>
                    <a:lnTo>
                      <a:pt x="9" y="64"/>
                    </a:lnTo>
                    <a:lnTo>
                      <a:pt x="10" y="34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1" y="3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77"/>
                    </a:lnTo>
                    <a:lnTo>
                      <a:pt x="0" y="77"/>
                    </a:lnTo>
                    <a:lnTo>
                      <a:pt x="0" y="89"/>
                    </a:lnTo>
                    <a:lnTo>
                      <a:pt x="1" y="95"/>
                    </a:lnTo>
                    <a:lnTo>
                      <a:pt x="3" y="100"/>
                    </a:lnTo>
                    <a:lnTo>
                      <a:pt x="5" y="105"/>
                    </a:lnTo>
                    <a:lnTo>
                      <a:pt x="8" y="110"/>
                    </a:lnTo>
                    <a:lnTo>
                      <a:pt x="12" y="115"/>
                    </a:lnTo>
                    <a:lnTo>
                      <a:pt x="16" y="118"/>
                    </a:lnTo>
                    <a:lnTo>
                      <a:pt x="16" y="118"/>
                    </a:lnTo>
                    <a:lnTo>
                      <a:pt x="18" y="119"/>
                    </a:lnTo>
                    <a:lnTo>
                      <a:pt x="20" y="119"/>
                    </a:lnTo>
                    <a:lnTo>
                      <a:pt x="21" y="118"/>
                    </a:lnTo>
                    <a:lnTo>
                      <a:pt x="22" y="117"/>
                    </a:lnTo>
                    <a:lnTo>
                      <a:pt x="23" y="115"/>
                    </a:lnTo>
                    <a:lnTo>
                      <a:pt x="23" y="112"/>
                    </a:lnTo>
                    <a:lnTo>
                      <a:pt x="22" y="111"/>
                    </a:lnTo>
                    <a:lnTo>
                      <a:pt x="21" y="109"/>
                    </a:lnTo>
                    <a:lnTo>
                      <a:pt x="21" y="10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34" name="Freeform 185"/>
              <p:cNvSpPr/>
              <p:nvPr/>
            </p:nvSpPr>
            <p:spPr bwMode="auto">
              <a:xfrm>
                <a:off x="4519613" y="2336800"/>
                <a:ext cx="9525" cy="55563"/>
              </a:xfrm>
              <a:custGeom>
                <a:avLst/>
                <a:gdLst/>
                <a:ahLst/>
                <a:cxnLst>
                  <a:cxn ang="0">
                    <a:pos x="9" y="3"/>
                  </a:cxn>
                  <a:cxn ang="0">
                    <a:pos x="9" y="3"/>
                  </a:cxn>
                  <a:cxn ang="0">
                    <a:pos x="7" y="15"/>
                  </a:cxn>
                  <a:cxn ang="0">
                    <a:pos x="4" y="27"/>
                  </a:cxn>
                  <a:cxn ang="0">
                    <a:pos x="2" y="50"/>
                  </a:cxn>
                  <a:cxn ang="0">
                    <a:pos x="0" y="75"/>
                  </a:cxn>
                  <a:cxn ang="0">
                    <a:pos x="0" y="99"/>
                  </a:cxn>
                  <a:cxn ang="0">
                    <a:pos x="0" y="99"/>
                  </a:cxn>
                  <a:cxn ang="0">
                    <a:pos x="0" y="101"/>
                  </a:cxn>
                  <a:cxn ang="0">
                    <a:pos x="1" y="102"/>
                  </a:cxn>
                  <a:cxn ang="0">
                    <a:pos x="3" y="103"/>
                  </a:cxn>
                  <a:cxn ang="0">
                    <a:pos x="5" y="104"/>
                  </a:cxn>
                  <a:cxn ang="0">
                    <a:pos x="6" y="103"/>
                  </a:cxn>
                  <a:cxn ang="0">
                    <a:pos x="8" y="102"/>
                  </a:cxn>
                  <a:cxn ang="0">
                    <a:pos x="9" y="101"/>
                  </a:cxn>
                  <a:cxn ang="0">
                    <a:pos x="9" y="99"/>
                  </a:cxn>
                  <a:cxn ang="0">
                    <a:pos x="9" y="99"/>
                  </a:cxn>
                  <a:cxn ang="0">
                    <a:pos x="10" y="75"/>
                  </a:cxn>
                  <a:cxn ang="0">
                    <a:pos x="11" y="52"/>
                  </a:cxn>
                  <a:cxn ang="0">
                    <a:pos x="13" y="29"/>
                  </a:cxn>
                  <a:cxn ang="0">
                    <a:pos x="16" y="17"/>
                  </a:cxn>
                  <a:cxn ang="0">
                    <a:pos x="18" y="6"/>
                  </a:cxn>
                  <a:cxn ang="0">
                    <a:pos x="18" y="6"/>
                  </a:cxn>
                  <a:cxn ang="0">
                    <a:pos x="18" y="4"/>
                  </a:cxn>
                  <a:cxn ang="0">
                    <a:pos x="18" y="2"/>
                  </a:cxn>
                  <a:cxn ang="0">
                    <a:pos x="17" y="1"/>
                  </a:cxn>
                  <a:cxn ang="0">
                    <a:pos x="15" y="0"/>
                  </a:cxn>
                  <a:cxn ang="0">
                    <a:pos x="13" y="0"/>
                  </a:cxn>
                  <a:cxn ang="0">
                    <a:pos x="12" y="0"/>
                  </a:cxn>
                  <a:cxn ang="0">
                    <a:pos x="10" y="1"/>
                  </a:cxn>
                  <a:cxn ang="0">
                    <a:pos x="9" y="3"/>
                  </a:cxn>
                  <a:cxn ang="0">
                    <a:pos x="9" y="3"/>
                  </a:cxn>
                </a:cxnLst>
                <a:rect l="0" t="0" r="r" b="b"/>
                <a:pathLst>
                  <a:path w="18" h="104">
                    <a:moveTo>
                      <a:pt x="9" y="3"/>
                    </a:moveTo>
                    <a:lnTo>
                      <a:pt x="9" y="3"/>
                    </a:lnTo>
                    <a:lnTo>
                      <a:pt x="7" y="15"/>
                    </a:lnTo>
                    <a:lnTo>
                      <a:pt x="4" y="27"/>
                    </a:lnTo>
                    <a:lnTo>
                      <a:pt x="2" y="50"/>
                    </a:lnTo>
                    <a:lnTo>
                      <a:pt x="0" y="75"/>
                    </a:lnTo>
                    <a:lnTo>
                      <a:pt x="0" y="99"/>
                    </a:lnTo>
                    <a:lnTo>
                      <a:pt x="0" y="99"/>
                    </a:lnTo>
                    <a:lnTo>
                      <a:pt x="0" y="101"/>
                    </a:lnTo>
                    <a:lnTo>
                      <a:pt x="1" y="102"/>
                    </a:lnTo>
                    <a:lnTo>
                      <a:pt x="3" y="103"/>
                    </a:lnTo>
                    <a:lnTo>
                      <a:pt x="5" y="104"/>
                    </a:lnTo>
                    <a:lnTo>
                      <a:pt x="6" y="103"/>
                    </a:lnTo>
                    <a:lnTo>
                      <a:pt x="8" y="102"/>
                    </a:lnTo>
                    <a:lnTo>
                      <a:pt x="9" y="101"/>
                    </a:lnTo>
                    <a:lnTo>
                      <a:pt x="9" y="99"/>
                    </a:lnTo>
                    <a:lnTo>
                      <a:pt x="9" y="99"/>
                    </a:lnTo>
                    <a:lnTo>
                      <a:pt x="10" y="75"/>
                    </a:lnTo>
                    <a:lnTo>
                      <a:pt x="11" y="52"/>
                    </a:lnTo>
                    <a:lnTo>
                      <a:pt x="13" y="29"/>
                    </a:lnTo>
                    <a:lnTo>
                      <a:pt x="16" y="17"/>
                    </a:lnTo>
                    <a:lnTo>
                      <a:pt x="18" y="6"/>
                    </a:lnTo>
                    <a:lnTo>
                      <a:pt x="18" y="6"/>
                    </a:lnTo>
                    <a:lnTo>
                      <a:pt x="18" y="4"/>
                    </a:lnTo>
                    <a:lnTo>
                      <a:pt x="18" y="2"/>
                    </a:lnTo>
                    <a:lnTo>
                      <a:pt x="17" y="1"/>
                    </a:lnTo>
                    <a:lnTo>
                      <a:pt x="15" y="0"/>
                    </a:lnTo>
                    <a:lnTo>
                      <a:pt x="13" y="0"/>
                    </a:lnTo>
                    <a:lnTo>
                      <a:pt x="12" y="0"/>
                    </a:lnTo>
                    <a:lnTo>
                      <a:pt x="10" y="1"/>
                    </a:lnTo>
                    <a:lnTo>
                      <a:pt x="9" y="3"/>
                    </a:lnTo>
                    <a:lnTo>
                      <a:pt x="9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35" name="Freeform 186"/>
              <p:cNvSpPr/>
              <p:nvPr/>
            </p:nvSpPr>
            <p:spPr bwMode="auto">
              <a:xfrm>
                <a:off x="4543425" y="2370138"/>
                <a:ext cx="7938" cy="71438"/>
              </a:xfrm>
              <a:custGeom>
                <a:avLst/>
                <a:gdLst/>
                <a:ahLst/>
                <a:cxnLst>
                  <a:cxn ang="0">
                    <a:pos x="5" y="4"/>
                  </a:cxn>
                  <a:cxn ang="0">
                    <a:pos x="5" y="4"/>
                  </a:cxn>
                  <a:cxn ang="0">
                    <a:pos x="4" y="36"/>
                  </a:cxn>
                  <a:cxn ang="0">
                    <a:pos x="3" y="68"/>
                  </a:cxn>
                  <a:cxn ang="0">
                    <a:pos x="1" y="100"/>
                  </a:cxn>
                  <a:cxn ang="0">
                    <a:pos x="0" y="132"/>
                  </a:cxn>
                  <a:cxn ang="0">
                    <a:pos x="0" y="132"/>
                  </a:cxn>
                  <a:cxn ang="0">
                    <a:pos x="0" y="134"/>
                  </a:cxn>
                  <a:cxn ang="0">
                    <a:pos x="1" y="135"/>
                  </a:cxn>
                  <a:cxn ang="0">
                    <a:pos x="3" y="136"/>
                  </a:cxn>
                  <a:cxn ang="0">
                    <a:pos x="4" y="136"/>
                  </a:cxn>
                  <a:cxn ang="0">
                    <a:pos x="7" y="136"/>
                  </a:cxn>
                  <a:cxn ang="0">
                    <a:pos x="9" y="135"/>
                  </a:cxn>
                  <a:cxn ang="0">
                    <a:pos x="10" y="134"/>
                  </a:cxn>
                  <a:cxn ang="0">
                    <a:pos x="10" y="132"/>
                  </a:cxn>
                  <a:cxn ang="0">
                    <a:pos x="10" y="132"/>
                  </a:cxn>
                  <a:cxn ang="0">
                    <a:pos x="11" y="100"/>
                  </a:cxn>
                  <a:cxn ang="0">
                    <a:pos x="13" y="68"/>
                  </a:cxn>
                  <a:cxn ang="0">
                    <a:pos x="14" y="36"/>
                  </a:cxn>
                  <a:cxn ang="0">
                    <a:pos x="15" y="4"/>
                  </a:cxn>
                  <a:cxn ang="0">
                    <a:pos x="15" y="4"/>
                  </a:cxn>
                  <a:cxn ang="0">
                    <a:pos x="14" y="2"/>
                  </a:cxn>
                  <a:cxn ang="0">
                    <a:pos x="13" y="1"/>
                  </a:cxn>
                  <a:cxn ang="0">
                    <a:pos x="12" y="0"/>
                  </a:cxn>
                  <a:cxn ang="0">
                    <a:pos x="10" y="0"/>
                  </a:cxn>
                  <a:cxn ang="0">
                    <a:pos x="8" y="0"/>
                  </a:cxn>
                  <a:cxn ang="0">
                    <a:pos x="7" y="1"/>
                  </a:cxn>
                  <a:cxn ang="0">
                    <a:pos x="5" y="2"/>
                  </a:cxn>
                  <a:cxn ang="0">
                    <a:pos x="5" y="4"/>
                  </a:cxn>
                  <a:cxn ang="0">
                    <a:pos x="5" y="4"/>
                  </a:cxn>
                </a:cxnLst>
                <a:rect l="0" t="0" r="r" b="b"/>
                <a:pathLst>
                  <a:path w="15" h="136">
                    <a:moveTo>
                      <a:pt x="5" y="4"/>
                    </a:moveTo>
                    <a:lnTo>
                      <a:pt x="5" y="4"/>
                    </a:lnTo>
                    <a:lnTo>
                      <a:pt x="4" y="36"/>
                    </a:lnTo>
                    <a:lnTo>
                      <a:pt x="3" y="68"/>
                    </a:lnTo>
                    <a:lnTo>
                      <a:pt x="1" y="100"/>
                    </a:lnTo>
                    <a:lnTo>
                      <a:pt x="0" y="132"/>
                    </a:lnTo>
                    <a:lnTo>
                      <a:pt x="0" y="132"/>
                    </a:lnTo>
                    <a:lnTo>
                      <a:pt x="0" y="134"/>
                    </a:lnTo>
                    <a:lnTo>
                      <a:pt x="1" y="135"/>
                    </a:lnTo>
                    <a:lnTo>
                      <a:pt x="3" y="136"/>
                    </a:lnTo>
                    <a:lnTo>
                      <a:pt x="4" y="136"/>
                    </a:lnTo>
                    <a:lnTo>
                      <a:pt x="7" y="136"/>
                    </a:lnTo>
                    <a:lnTo>
                      <a:pt x="9" y="135"/>
                    </a:lnTo>
                    <a:lnTo>
                      <a:pt x="10" y="134"/>
                    </a:lnTo>
                    <a:lnTo>
                      <a:pt x="10" y="132"/>
                    </a:lnTo>
                    <a:lnTo>
                      <a:pt x="10" y="132"/>
                    </a:lnTo>
                    <a:lnTo>
                      <a:pt x="11" y="100"/>
                    </a:lnTo>
                    <a:lnTo>
                      <a:pt x="13" y="68"/>
                    </a:lnTo>
                    <a:lnTo>
                      <a:pt x="14" y="36"/>
                    </a:lnTo>
                    <a:lnTo>
                      <a:pt x="15" y="4"/>
                    </a:lnTo>
                    <a:lnTo>
                      <a:pt x="15" y="4"/>
                    </a:lnTo>
                    <a:lnTo>
                      <a:pt x="14" y="2"/>
                    </a:lnTo>
                    <a:lnTo>
                      <a:pt x="13" y="1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7" y="1"/>
                    </a:lnTo>
                    <a:lnTo>
                      <a:pt x="5" y="2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36" name="Freeform 187"/>
              <p:cNvSpPr/>
              <p:nvPr/>
            </p:nvSpPr>
            <p:spPr bwMode="auto">
              <a:xfrm>
                <a:off x="4573588" y="2406650"/>
                <a:ext cx="4763" cy="71438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128"/>
                  </a:cxn>
                  <a:cxn ang="0">
                    <a:pos x="0" y="128"/>
                  </a:cxn>
                  <a:cxn ang="0">
                    <a:pos x="0" y="130"/>
                  </a:cxn>
                  <a:cxn ang="0">
                    <a:pos x="1" y="131"/>
                  </a:cxn>
                  <a:cxn ang="0">
                    <a:pos x="3" y="132"/>
                  </a:cxn>
                  <a:cxn ang="0">
                    <a:pos x="5" y="133"/>
                  </a:cxn>
                  <a:cxn ang="0">
                    <a:pos x="6" y="132"/>
                  </a:cxn>
                  <a:cxn ang="0">
                    <a:pos x="8" y="131"/>
                  </a:cxn>
                  <a:cxn ang="0">
                    <a:pos x="9" y="130"/>
                  </a:cxn>
                  <a:cxn ang="0">
                    <a:pos x="9" y="128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3"/>
                  </a:cxn>
                  <a:cxn ang="0">
                    <a:pos x="8" y="1"/>
                  </a:cxn>
                  <a:cxn ang="0">
                    <a:pos x="6" y="1"/>
                  </a:cxn>
                  <a:cxn ang="0">
                    <a:pos x="5" y="0"/>
                  </a:cxn>
                  <a:cxn ang="0">
                    <a:pos x="3" y="1"/>
                  </a:cxn>
                  <a:cxn ang="0">
                    <a:pos x="1" y="1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9" h="133">
                    <a:moveTo>
                      <a:pt x="0" y="5"/>
                    </a:moveTo>
                    <a:lnTo>
                      <a:pt x="0" y="128"/>
                    </a:lnTo>
                    <a:lnTo>
                      <a:pt x="0" y="128"/>
                    </a:lnTo>
                    <a:lnTo>
                      <a:pt x="0" y="130"/>
                    </a:lnTo>
                    <a:lnTo>
                      <a:pt x="1" y="131"/>
                    </a:lnTo>
                    <a:lnTo>
                      <a:pt x="3" y="132"/>
                    </a:lnTo>
                    <a:lnTo>
                      <a:pt x="5" y="133"/>
                    </a:lnTo>
                    <a:lnTo>
                      <a:pt x="6" y="132"/>
                    </a:lnTo>
                    <a:lnTo>
                      <a:pt x="8" y="131"/>
                    </a:lnTo>
                    <a:lnTo>
                      <a:pt x="9" y="130"/>
                    </a:lnTo>
                    <a:lnTo>
                      <a:pt x="9" y="128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8" y="1"/>
                    </a:lnTo>
                    <a:lnTo>
                      <a:pt x="6" y="1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37" name="Freeform 188"/>
              <p:cNvSpPr/>
              <p:nvPr/>
            </p:nvSpPr>
            <p:spPr bwMode="auto">
              <a:xfrm>
                <a:off x="4602163" y="2432050"/>
                <a:ext cx="4763" cy="65088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118"/>
                  </a:cxn>
                  <a:cxn ang="0">
                    <a:pos x="0" y="118"/>
                  </a:cxn>
                  <a:cxn ang="0">
                    <a:pos x="0" y="120"/>
                  </a:cxn>
                  <a:cxn ang="0">
                    <a:pos x="1" y="121"/>
                  </a:cxn>
                  <a:cxn ang="0">
                    <a:pos x="2" y="123"/>
                  </a:cxn>
                  <a:cxn ang="0">
                    <a:pos x="4" y="123"/>
                  </a:cxn>
                  <a:cxn ang="0">
                    <a:pos x="6" y="123"/>
                  </a:cxn>
                  <a:cxn ang="0">
                    <a:pos x="7" y="121"/>
                  </a:cxn>
                  <a:cxn ang="0">
                    <a:pos x="8" y="120"/>
                  </a:cxn>
                  <a:cxn ang="0">
                    <a:pos x="9" y="118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8" y="3"/>
                  </a:cxn>
                  <a:cxn ang="0">
                    <a:pos x="7" y="1"/>
                  </a:cxn>
                  <a:cxn ang="0">
                    <a:pos x="6" y="1"/>
                  </a:cxn>
                  <a:cxn ang="0">
                    <a:pos x="4" y="0"/>
                  </a:cxn>
                  <a:cxn ang="0">
                    <a:pos x="2" y="1"/>
                  </a:cxn>
                  <a:cxn ang="0">
                    <a:pos x="1" y="1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9" h="123">
                    <a:moveTo>
                      <a:pt x="0" y="5"/>
                    </a:moveTo>
                    <a:lnTo>
                      <a:pt x="0" y="118"/>
                    </a:lnTo>
                    <a:lnTo>
                      <a:pt x="0" y="118"/>
                    </a:lnTo>
                    <a:lnTo>
                      <a:pt x="0" y="120"/>
                    </a:lnTo>
                    <a:lnTo>
                      <a:pt x="1" y="121"/>
                    </a:lnTo>
                    <a:lnTo>
                      <a:pt x="2" y="123"/>
                    </a:lnTo>
                    <a:lnTo>
                      <a:pt x="4" y="123"/>
                    </a:lnTo>
                    <a:lnTo>
                      <a:pt x="6" y="123"/>
                    </a:lnTo>
                    <a:lnTo>
                      <a:pt x="7" y="121"/>
                    </a:lnTo>
                    <a:lnTo>
                      <a:pt x="8" y="120"/>
                    </a:lnTo>
                    <a:lnTo>
                      <a:pt x="9" y="118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8" y="3"/>
                    </a:lnTo>
                    <a:lnTo>
                      <a:pt x="7" y="1"/>
                    </a:lnTo>
                    <a:lnTo>
                      <a:pt x="6" y="1"/>
                    </a:lnTo>
                    <a:lnTo>
                      <a:pt x="4" y="0"/>
                    </a:lnTo>
                    <a:lnTo>
                      <a:pt x="2" y="1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38" name="Freeform 189"/>
              <p:cNvSpPr/>
              <p:nvPr/>
            </p:nvSpPr>
            <p:spPr bwMode="auto">
              <a:xfrm>
                <a:off x="4624388" y="2457450"/>
                <a:ext cx="4763" cy="65088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119"/>
                  </a:cxn>
                  <a:cxn ang="0">
                    <a:pos x="0" y="119"/>
                  </a:cxn>
                  <a:cxn ang="0">
                    <a:pos x="0" y="121"/>
                  </a:cxn>
                  <a:cxn ang="0">
                    <a:pos x="1" y="122"/>
                  </a:cxn>
                  <a:cxn ang="0">
                    <a:pos x="3" y="123"/>
                  </a:cxn>
                  <a:cxn ang="0">
                    <a:pos x="4" y="123"/>
                  </a:cxn>
                  <a:cxn ang="0">
                    <a:pos x="6" y="123"/>
                  </a:cxn>
                  <a:cxn ang="0">
                    <a:pos x="8" y="122"/>
                  </a:cxn>
                  <a:cxn ang="0">
                    <a:pos x="9" y="121"/>
                  </a:cxn>
                  <a:cxn ang="0">
                    <a:pos x="9" y="119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3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9" h="123">
                    <a:moveTo>
                      <a:pt x="0" y="5"/>
                    </a:moveTo>
                    <a:lnTo>
                      <a:pt x="0" y="119"/>
                    </a:lnTo>
                    <a:lnTo>
                      <a:pt x="0" y="119"/>
                    </a:lnTo>
                    <a:lnTo>
                      <a:pt x="0" y="121"/>
                    </a:lnTo>
                    <a:lnTo>
                      <a:pt x="1" y="122"/>
                    </a:lnTo>
                    <a:lnTo>
                      <a:pt x="3" y="123"/>
                    </a:lnTo>
                    <a:lnTo>
                      <a:pt x="4" y="123"/>
                    </a:lnTo>
                    <a:lnTo>
                      <a:pt x="6" y="123"/>
                    </a:lnTo>
                    <a:lnTo>
                      <a:pt x="8" y="122"/>
                    </a:lnTo>
                    <a:lnTo>
                      <a:pt x="9" y="121"/>
                    </a:lnTo>
                    <a:lnTo>
                      <a:pt x="9" y="119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39" name="Freeform 190"/>
              <p:cNvSpPr/>
              <p:nvPr/>
            </p:nvSpPr>
            <p:spPr bwMode="auto">
              <a:xfrm>
                <a:off x="4651375" y="2482850"/>
                <a:ext cx="7938" cy="73025"/>
              </a:xfrm>
              <a:custGeom>
                <a:avLst/>
                <a:gdLst/>
                <a:ahLst/>
                <a:cxnLst>
                  <a:cxn ang="0">
                    <a:pos x="5" y="5"/>
                  </a:cxn>
                  <a:cxn ang="0">
                    <a:pos x="5" y="5"/>
                  </a:cxn>
                  <a:cxn ang="0">
                    <a:pos x="2" y="30"/>
                  </a:cxn>
                  <a:cxn ang="0">
                    <a:pos x="1" y="42"/>
                  </a:cxn>
                  <a:cxn ang="0">
                    <a:pos x="0" y="55"/>
                  </a:cxn>
                  <a:cxn ang="0">
                    <a:pos x="0" y="132"/>
                  </a:cxn>
                  <a:cxn ang="0">
                    <a:pos x="0" y="132"/>
                  </a:cxn>
                  <a:cxn ang="0">
                    <a:pos x="1" y="134"/>
                  </a:cxn>
                  <a:cxn ang="0">
                    <a:pos x="2" y="136"/>
                  </a:cxn>
                  <a:cxn ang="0">
                    <a:pos x="3" y="137"/>
                  </a:cxn>
                  <a:cxn ang="0">
                    <a:pos x="5" y="137"/>
                  </a:cxn>
                  <a:cxn ang="0">
                    <a:pos x="7" y="137"/>
                  </a:cxn>
                  <a:cxn ang="0">
                    <a:pos x="8" y="136"/>
                  </a:cxn>
                  <a:cxn ang="0">
                    <a:pos x="9" y="134"/>
                  </a:cxn>
                  <a:cxn ang="0">
                    <a:pos x="10" y="132"/>
                  </a:cxn>
                  <a:cxn ang="0">
                    <a:pos x="10" y="62"/>
                  </a:cxn>
                  <a:cxn ang="0">
                    <a:pos x="10" y="62"/>
                  </a:cxn>
                  <a:cxn ang="0">
                    <a:pos x="10" y="47"/>
                  </a:cxn>
                  <a:cxn ang="0">
                    <a:pos x="11" y="33"/>
                  </a:cxn>
                  <a:cxn ang="0">
                    <a:pos x="14" y="5"/>
                  </a:cxn>
                  <a:cxn ang="0">
                    <a:pos x="14" y="5"/>
                  </a:cxn>
                  <a:cxn ang="0">
                    <a:pos x="14" y="3"/>
                  </a:cxn>
                  <a:cxn ang="0">
                    <a:pos x="13" y="1"/>
                  </a:cxn>
                  <a:cxn ang="0">
                    <a:pos x="12" y="0"/>
                  </a:cxn>
                  <a:cxn ang="0">
                    <a:pos x="10" y="0"/>
                  </a:cxn>
                  <a:cxn ang="0">
                    <a:pos x="7" y="1"/>
                  </a:cxn>
                  <a:cxn ang="0">
                    <a:pos x="6" y="3"/>
                  </a:cxn>
                  <a:cxn ang="0">
                    <a:pos x="5" y="5"/>
                  </a:cxn>
                  <a:cxn ang="0">
                    <a:pos x="5" y="5"/>
                  </a:cxn>
                </a:cxnLst>
                <a:rect l="0" t="0" r="r" b="b"/>
                <a:pathLst>
                  <a:path w="14" h="137">
                    <a:moveTo>
                      <a:pt x="5" y="5"/>
                    </a:moveTo>
                    <a:lnTo>
                      <a:pt x="5" y="5"/>
                    </a:lnTo>
                    <a:lnTo>
                      <a:pt x="2" y="30"/>
                    </a:lnTo>
                    <a:lnTo>
                      <a:pt x="1" y="42"/>
                    </a:lnTo>
                    <a:lnTo>
                      <a:pt x="0" y="55"/>
                    </a:lnTo>
                    <a:lnTo>
                      <a:pt x="0" y="132"/>
                    </a:lnTo>
                    <a:lnTo>
                      <a:pt x="0" y="132"/>
                    </a:lnTo>
                    <a:lnTo>
                      <a:pt x="1" y="134"/>
                    </a:lnTo>
                    <a:lnTo>
                      <a:pt x="2" y="136"/>
                    </a:lnTo>
                    <a:lnTo>
                      <a:pt x="3" y="137"/>
                    </a:lnTo>
                    <a:lnTo>
                      <a:pt x="5" y="137"/>
                    </a:lnTo>
                    <a:lnTo>
                      <a:pt x="7" y="137"/>
                    </a:lnTo>
                    <a:lnTo>
                      <a:pt x="8" y="136"/>
                    </a:lnTo>
                    <a:lnTo>
                      <a:pt x="9" y="134"/>
                    </a:lnTo>
                    <a:lnTo>
                      <a:pt x="10" y="132"/>
                    </a:lnTo>
                    <a:lnTo>
                      <a:pt x="10" y="62"/>
                    </a:lnTo>
                    <a:lnTo>
                      <a:pt x="10" y="62"/>
                    </a:lnTo>
                    <a:lnTo>
                      <a:pt x="10" y="47"/>
                    </a:lnTo>
                    <a:lnTo>
                      <a:pt x="11" y="33"/>
                    </a:lnTo>
                    <a:lnTo>
                      <a:pt x="14" y="5"/>
                    </a:lnTo>
                    <a:lnTo>
                      <a:pt x="14" y="5"/>
                    </a:lnTo>
                    <a:lnTo>
                      <a:pt x="14" y="3"/>
                    </a:lnTo>
                    <a:lnTo>
                      <a:pt x="13" y="1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7" y="1"/>
                    </a:lnTo>
                    <a:lnTo>
                      <a:pt x="6" y="3"/>
                    </a:lnTo>
                    <a:lnTo>
                      <a:pt x="5" y="5"/>
                    </a:lnTo>
                    <a:lnTo>
                      <a:pt x="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40" name="Freeform 191"/>
              <p:cNvSpPr/>
              <p:nvPr/>
            </p:nvSpPr>
            <p:spPr bwMode="auto">
              <a:xfrm>
                <a:off x="4684713" y="2500313"/>
                <a:ext cx="4763" cy="87313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161"/>
                  </a:cxn>
                  <a:cxn ang="0">
                    <a:pos x="0" y="161"/>
                  </a:cxn>
                  <a:cxn ang="0">
                    <a:pos x="0" y="163"/>
                  </a:cxn>
                  <a:cxn ang="0">
                    <a:pos x="1" y="164"/>
                  </a:cxn>
                  <a:cxn ang="0">
                    <a:pos x="3" y="165"/>
                  </a:cxn>
                  <a:cxn ang="0">
                    <a:pos x="5" y="166"/>
                  </a:cxn>
                  <a:cxn ang="0">
                    <a:pos x="6" y="165"/>
                  </a:cxn>
                  <a:cxn ang="0">
                    <a:pos x="8" y="164"/>
                  </a:cxn>
                  <a:cxn ang="0">
                    <a:pos x="9" y="163"/>
                  </a:cxn>
                  <a:cxn ang="0">
                    <a:pos x="9" y="161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3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9" h="166">
                    <a:moveTo>
                      <a:pt x="0" y="5"/>
                    </a:moveTo>
                    <a:lnTo>
                      <a:pt x="0" y="161"/>
                    </a:lnTo>
                    <a:lnTo>
                      <a:pt x="0" y="161"/>
                    </a:lnTo>
                    <a:lnTo>
                      <a:pt x="0" y="163"/>
                    </a:lnTo>
                    <a:lnTo>
                      <a:pt x="1" y="164"/>
                    </a:lnTo>
                    <a:lnTo>
                      <a:pt x="3" y="165"/>
                    </a:lnTo>
                    <a:lnTo>
                      <a:pt x="5" y="166"/>
                    </a:lnTo>
                    <a:lnTo>
                      <a:pt x="6" y="165"/>
                    </a:lnTo>
                    <a:lnTo>
                      <a:pt x="8" y="164"/>
                    </a:lnTo>
                    <a:lnTo>
                      <a:pt x="9" y="163"/>
                    </a:lnTo>
                    <a:lnTo>
                      <a:pt x="9" y="161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41" name="Freeform 192"/>
              <p:cNvSpPr/>
              <p:nvPr/>
            </p:nvSpPr>
            <p:spPr bwMode="auto">
              <a:xfrm>
                <a:off x="4702175" y="2540000"/>
                <a:ext cx="7938" cy="69850"/>
              </a:xfrm>
              <a:custGeom>
                <a:avLst/>
                <a:gdLst/>
                <a:ahLst/>
                <a:cxnLst>
                  <a:cxn ang="0">
                    <a:pos x="6" y="3"/>
                  </a:cxn>
                  <a:cxn ang="0">
                    <a:pos x="6" y="3"/>
                  </a:cxn>
                  <a:cxn ang="0">
                    <a:pos x="3" y="19"/>
                  </a:cxn>
                  <a:cxn ang="0">
                    <a:pos x="1" y="34"/>
                  </a:cxn>
                  <a:cxn ang="0">
                    <a:pos x="0" y="50"/>
                  </a:cxn>
                  <a:cxn ang="0">
                    <a:pos x="0" y="65"/>
                  </a:cxn>
                  <a:cxn ang="0">
                    <a:pos x="1" y="96"/>
                  </a:cxn>
                  <a:cxn ang="0">
                    <a:pos x="1" y="127"/>
                  </a:cxn>
                  <a:cxn ang="0">
                    <a:pos x="1" y="127"/>
                  </a:cxn>
                  <a:cxn ang="0">
                    <a:pos x="2" y="129"/>
                  </a:cxn>
                  <a:cxn ang="0">
                    <a:pos x="3" y="131"/>
                  </a:cxn>
                  <a:cxn ang="0">
                    <a:pos x="4" y="132"/>
                  </a:cxn>
                  <a:cxn ang="0">
                    <a:pos x="6" y="132"/>
                  </a:cxn>
                  <a:cxn ang="0">
                    <a:pos x="7" y="132"/>
                  </a:cxn>
                  <a:cxn ang="0">
                    <a:pos x="9" y="131"/>
                  </a:cxn>
                  <a:cxn ang="0">
                    <a:pos x="10" y="129"/>
                  </a:cxn>
                  <a:cxn ang="0">
                    <a:pos x="10" y="127"/>
                  </a:cxn>
                  <a:cxn ang="0">
                    <a:pos x="10" y="127"/>
                  </a:cxn>
                  <a:cxn ang="0">
                    <a:pos x="10" y="97"/>
                  </a:cxn>
                  <a:cxn ang="0">
                    <a:pos x="9" y="66"/>
                  </a:cxn>
                  <a:cxn ang="0">
                    <a:pos x="9" y="51"/>
                  </a:cxn>
                  <a:cxn ang="0">
                    <a:pos x="10" y="36"/>
                  </a:cxn>
                  <a:cxn ang="0">
                    <a:pos x="12" y="21"/>
                  </a:cxn>
                  <a:cxn ang="0">
                    <a:pos x="15" y="5"/>
                  </a:cxn>
                  <a:cxn ang="0">
                    <a:pos x="15" y="5"/>
                  </a:cxn>
                  <a:cxn ang="0">
                    <a:pos x="15" y="3"/>
                  </a:cxn>
                  <a:cxn ang="0">
                    <a:pos x="14" y="2"/>
                  </a:cxn>
                  <a:cxn ang="0">
                    <a:pos x="13" y="0"/>
                  </a:cxn>
                  <a:cxn ang="0">
                    <a:pos x="11" y="0"/>
                  </a:cxn>
                  <a:cxn ang="0">
                    <a:pos x="10" y="0"/>
                  </a:cxn>
                  <a:cxn ang="0">
                    <a:pos x="8" y="0"/>
                  </a:cxn>
                  <a:cxn ang="0">
                    <a:pos x="7" y="1"/>
                  </a:cxn>
                  <a:cxn ang="0">
                    <a:pos x="6" y="3"/>
                  </a:cxn>
                  <a:cxn ang="0">
                    <a:pos x="6" y="3"/>
                  </a:cxn>
                </a:cxnLst>
                <a:rect l="0" t="0" r="r" b="b"/>
                <a:pathLst>
                  <a:path w="15" h="132">
                    <a:moveTo>
                      <a:pt x="6" y="3"/>
                    </a:moveTo>
                    <a:lnTo>
                      <a:pt x="6" y="3"/>
                    </a:lnTo>
                    <a:lnTo>
                      <a:pt x="3" y="19"/>
                    </a:lnTo>
                    <a:lnTo>
                      <a:pt x="1" y="34"/>
                    </a:lnTo>
                    <a:lnTo>
                      <a:pt x="0" y="50"/>
                    </a:lnTo>
                    <a:lnTo>
                      <a:pt x="0" y="65"/>
                    </a:lnTo>
                    <a:lnTo>
                      <a:pt x="1" y="96"/>
                    </a:lnTo>
                    <a:lnTo>
                      <a:pt x="1" y="127"/>
                    </a:lnTo>
                    <a:lnTo>
                      <a:pt x="1" y="127"/>
                    </a:lnTo>
                    <a:lnTo>
                      <a:pt x="2" y="129"/>
                    </a:lnTo>
                    <a:lnTo>
                      <a:pt x="3" y="131"/>
                    </a:lnTo>
                    <a:lnTo>
                      <a:pt x="4" y="132"/>
                    </a:lnTo>
                    <a:lnTo>
                      <a:pt x="6" y="132"/>
                    </a:lnTo>
                    <a:lnTo>
                      <a:pt x="7" y="132"/>
                    </a:lnTo>
                    <a:lnTo>
                      <a:pt x="9" y="131"/>
                    </a:lnTo>
                    <a:lnTo>
                      <a:pt x="10" y="129"/>
                    </a:lnTo>
                    <a:lnTo>
                      <a:pt x="10" y="127"/>
                    </a:lnTo>
                    <a:lnTo>
                      <a:pt x="10" y="127"/>
                    </a:lnTo>
                    <a:lnTo>
                      <a:pt x="10" y="97"/>
                    </a:lnTo>
                    <a:lnTo>
                      <a:pt x="9" y="66"/>
                    </a:lnTo>
                    <a:lnTo>
                      <a:pt x="9" y="51"/>
                    </a:lnTo>
                    <a:lnTo>
                      <a:pt x="10" y="36"/>
                    </a:lnTo>
                    <a:lnTo>
                      <a:pt x="12" y="21"/>
                    </a:lnTo>
                    <a:lnTo>
                      <a:pt x="15" y="5"/>
                    </a:lnTo>
                    <a:lnTo>
                      <a:pt x="15" y="5"/>
                    </a:lnTo>
                    <a:lnTo>
                      <a:pt x="15" y="3"/>
                    </a:lnTo>
                    <a:lnTo>
                      <a:pt x="14" y="2"/>
                    </a:lnTo>
                    <a:lnTo>
                      <a:pt x="13" y="0"/>
                    </a:lnTo>
                    <a:lnTo>
                      <a:pt x="11" y="0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7" y="1"/>
                    </a:lnTo>
                    <a:lnTo>
                      <a:pt x="6" y="3"/>
                    </a:lnTo>
                    <a:lnTo>
                      <a:pt x="6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42" name="Freeform 193"/>
              <p:cNvSpPr/>
              <p:nvPr/>
            </p:nvSpPr>
            <p:spPr bwMode="auto">
              <a:xfrm>
                <a:off x="4727575" y="2568575"/>
                <a:ext cx="9525" cy="52388"/>
              </a:xfrm>
              <a:custGeom>
                <a:avLst/>
                <a:gdLst/>
                <a:ahLst/>
                <a:cxnLst>
                  <a:cxn ang="0">
                    <a:pos x="10" y="3"/>
                  </a:cxn>
                  <a:cxn ang="0">
                    <a:pos x="10" y="3"/>
                  </a:cxn>
                  <a:cxn ang="0">
                    <a:pos x="3" y="48"/>
                  </a:cxn>
                  <a:cxn ang="0">
                    <a:pos x="1" y="72"/>
                  </a:cxn>
                  <a:cxn ang="0">
                    <a:pos x="0" y="95"/>
                  </a:cxn>
                  <a:cxn ang="0">
                    <a:pos x="0" y="95"/>
                  </a:cxn>
                  <a:cxn ang="0">
                    <a:pos x="0" y="97"/>
                  </a:cxn>
                  <a:cxn ang="0">
                    <a:pos x="1" y="98"/>
                  </a:cxn>
                  <a:cxn ang="0">
                    <a:pos x="3" y="99"/>
                  </a:cxn>
                  <a:cxn ang="0">
                    <a:pos x="6" y="99"/>
                  </a:cxn>
                  <a:cxn ang="0">
                    <a:pos x="7" y="99"/>
                  </a:cxn>
                  <a:cxn ang="0">
                    <a:pos x="9" y="98"/>
                  </a:cxn>
                  <a:cxn ang="0">
                    <a:pos x="10" y="97"/>
                  </a:cxn>
                  <a:cxn ang="0">
                    <a:pos x="10" y="95"/>
                  </a:cxn>
                  <a:cxn ang="0">
                    <a:pos x="10" y="95"/>
                  </a:cxn>
                  <a:cxn ang="0">
                    <a:pos x="11" y="72"/>
                  </a:cxn>
                  <a:cxn ang="0">
                    <a:pos x="13" y="50"/>
                  </a:cxn>
                  <a:cxn ang="0">
                    <a:pos x="19" y="6"/>
                  </a:cxn>
                  <a:cxn ang="0">
                    <a:pos x="19" y="6"/>
                  </a:cxn>
                  <a:cxn ang="0">
                    <a:pos x="19" y="4"/>
                  </a:cxn>
                  <a:cxn ang="0">
                    <a:pos x="18" y="2"/>
                  </a:cxn>
                  <a:cxn ang="0">
                    <a:pos x="15" y="0"/>
                  </a:cxn>
                  <a:cxn ang="0">
                    <a:pos x="14" y="0"/>
                  </a:cxn>
                  <a:cxn ang="0">
                    <a:pos x="12" y="0"/>
                  </a:cxn>
                  <a:cxn ang="0">
                    <a:pos x="11" y="2"/>
                  </a:cxn>
                  <a:cxn ang="0">
                    <a:pos x="10" y="3"/>
                  </a:cxn>
                  <a:cxn ang="0">
                    <a:pos x="10" y="3"/>
                  </a:cxn>
                </a:cxnLst>
                <a:rect l="0" t="0" r="r" b="b"/>
                <a:pathLst>
                  <a:path w="19" h="99">
                    <a:moveTo>
                      <a:pt x="10" y="3"/>
                    </a:moveTo>
                    <a:lnTo>
                      <a:pt x="10" y="3"/>
                    </a:lnTo>
                    <a:lnTo>
                      <a:pt x="3" y="48"/>
                    </a:lnTo>
                    <a:lnTo>
                      <a:pt x="1" y="72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0" y="97"/>
                    </a:lnTo>
                    <a:lnTo>
                      <a:pt x="1" y="98"/>
                    </a:lnTo>
                    <a:lnTo>
                      <a:pt x="3" y="99"/>
                    </a:lnTo>
                    <a:lnTo>
                      <a:pt x="6" y="99"/>
                    </a:lnTo>
                    <a:lnTo>
                      <a:pt x="7" y="99"/>
                    </a:lnTo>
                    <a:lnTo>
                      <a:pt x="9" y="98"/>
                    </a:lnTo>
                    <a:lnTo>
                      <a:pt x="10" y="97"/>
                    </a:lnTo>
                    <a:lnTo>
                      <a:pt x="10" y="95"/>
                    </a:lnTo>
                    <a:lnTo>
                      <a:pt x="10" y="95"/>
                    </a:lnTo>
                    <a:lnTo>
                      <a:pt x="11" y="72"/>
                    </a:lnTo>
                    <a:lnTo>
                      <a:pt x="13" y="50"/>
                    </a:lnTo>
                    <a:lnTo>
                      <a:pt x="19" y="6"/>
                    </a:lnTo>
                    <a:lnTo>
                      <a:pt x="19" y="6"/>
                    </a:lnTo>
                    <a:lnTo>
                      <a:pt x="19" y="4"/>
                    </a:lnTo>
                    <a:lnTo>
                      <a:pt x="18" y="2"/>
                    </a:lnTo>
                    <a:lnTo>
                      <a:pt x="15" y="0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11" y="2"/>
                    </a:lnTo>
                    <a:lnTo>
                      <a:pt x="10" y="3"/>
                    </a:lnTo>
                    <a:lnTo>
                      <a:pt x="1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43" name="Freeform 194"/>
              <p:cNvSpPr/>
              <p:nvPr/>
            </p:nvSpPr>
            <p:spPr bwMode="auto">
              <a:xfrm>
                <a:off x="4748213" y="2590800"/>
                <a:ext cx="4763" cy="5715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104"/>
                  </a:cxn>
                  <a:cxn ang="0">
                    <a:pos x="0" y="104"/>
                  </a:cxn>
                  <a:cxn ang="0">
                    <a:pos x="0" y="107"/>
                  </a:cxn>
                  <a:cxn ang="0">
                    <a:pos x="1" y="109"/>
                  </a:cxn>
                  <a:cxn ang="0">
                    <a:pos x="3" y="109"/>
                  </a:cxn>
                  <a:cxn ang="0">
                    <a:pos x="4" y="110"/>
                  </a:cxn>
                  <a:cxn ang="0">
                    <a:pos x="6" y="109"/>
                  </a:cxn>
                  <a:cxn ang="0">
                    <a:pos x="7" y="109"/>
                  </a:cxn>
                  <a:cxn ang="0">
                    <a:pos x="9" y="107"/>
                  </a:cxn>
                  <a:cxn ang="0">
                    <a:pos x="9" y="104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9" y="3"/>
                  </a:cxn>
                  <a:cxn ang="0">
                    <a:pos x="7" y="2"/>
                  </a:cxn>
                  <a:cxn ang="0">
                    <a:pos x="6" y="1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1" y="2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9" h="110">
                    <a:moveTo>
                      <a:pt x="0" y="5"/>
                    </a:moveTo>
                    <a:lnTo>
                      <a:pt x="0" y="104"/>
                    </a:lnTo>
                    <a:lnTo>
                      <a:pt x="0" y="104"/>
                    </a:lnTo>
                    <a:lnTo>
                      <a:pt x="0" y="107"/>
                    </a:lnTo>
                    <a:lnTo>
                      <a:pt x="1" y="109"/>
                    </a:lnTo>
                    <a:lnTo>
                      <a:pt x="3" y="109"/>
                    </a:lnTo>
                    <a:lnTo>
                      <a:pt x="4" y="110"/>
                    </a:lnTo>
                    <a:lnTo>
                      <a:pt x="6" y="109"/>
                    </a:lnTo>
                    <a:lnTo>
                      <a:pt x="7" y="109"/>
                    </a:lnTo>
                    <a:lnTo>
                      <a:pt x="9" y="107"/>
                    </a:lnTo>
                    <a:lnTo>
                      <a:pt x="9" y="104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4" y="0"/>
                    </a:lnTo>
                    <a:lnTo>
                      <a:pt x="3" y="1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44" name="Freeform 195"/>
              <p:cNvSpPr/>
              <p:nvPr/>
            </p:nvSpPr>
            <p:spPr bwMode="auto">
              <a:xfrm>
                <a:off x="4641850" y="2751138"/>
                <a:ext cx="7938" cy="26988"/>
              </a:xfrm>
              <a:custGeom>
                <a:avLst/>
                <a:gdLst/>
                <a:ahLst/>
                <a:cxnLst>
                  <a:cxn ang="0">
                    <a:pos x="15" y="46"/>
                  </a:cxn>
                  <a:cxn ang="0">
                    <a:pos x="15" y="46"/>
                  </a:cxn>
                  <a:cxn ang="0">
                    <a:pos x="12" y="36"/>
                  </a:cxn>
                  <a:cxn ang="0">
                    <a:pos x="11" y="26"/>
                  </a:cxn>
                  <a:cxn ang="0">
                    <a:pos x="10" y="5"/>
                  </a:cxn>
                  <a:cxn ang="0">
                    <a:pos x="10" y="5"/>
                  </a:cxn>
                  <a:cxn ang="0">
                    <a:pos x="10" y="3"/>
                  </a:cxn>
                  <a:cxn ang="0">
                    <a:pos x="8" y="1"/>
                  </a:cxn>
                  <a:cxn ang="0">
                    <a:pos x="6" y="1"/>
                  </a:cxn>
                  <a:cxn ang="0">
                    <a:pos x="5" y="0"/>
                  </a:cxn>
                  <a:cxn ang="0">
                    <a:pos x="3" y="1"/>
                  </a:cxn>
                  <a:cxn ang="0">
                    <a:pos x="1" y="1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1" y="27"/>
                  </a:cxn>
                  <a:cxn ang="0">
                    <a:pos x="2" y="38"/>
                  </a:cxn>
                  <a:cxn ang="0">
                    <a:pos x="5" y="48"/>
                  </a:cxn>
                  <a:cxn ang="0">
                    <a:pos x="5" y="48"/>
                  </a:cxn>
                  <a:cxn ang="0">
                    <a:pos x="6" y="50"/>
                  </a:cxn>
                  <a:cxn ang="0">
                    <a:pos x="7" y="51"/>
                  </a:cxn>
                  <a:cxn ang="0">
                    <a:pos x="10" y="51"/>
                  </a:cxn>
                  <a:cxn ang="0">
                    <a:pos x="11" y="51"/>
                  </a:cxn>
                  <a:cxn ang="0">
                    <a:pos x="13" y="51"/>
                  </a:cxn>
                  <a:cxn ang="0">
                    <a:pos x="14" y="49"/>
                  </a:cxn>
                  <a:cxn ang="0">
                    <a:pos x="15" y="48"/>
                  </a:cxn>
                  <a:cxn ang="0">
                    <a:pos x="15" y="46"/>
                  </a:cxn>
                  <a:cxn ang="0">
                    <a:pos x="15" y="46"/>
                  </a:cxn>
                </a:cxnLst>
                <a:rect l="0" t="0" r="r" b="b"/>
                <a:pathLst>
                  <a:path w="15" h="51">
                    <a:moveTo>
                      <a:pt x="15" y="46"/>
                    </a:moveTo>
                    <a:lnTo>
                      <a:pt x="15" y="46"/>
                    </a:lnTo>
                    <a:lnTo>
                      <a:pt x="12" y="36"/>
                    </a:lnTo>
                    <a:lnTo>
                      <a:pt x="11" y="26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10" y="3"/>
                    </a:lnTo>
                    <a:lnTo>
                      <a:pt x="8" y="1"/>
                    </a:lnTo>
                    <a:lnTo>
                      <a:pt x="6" y="1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1" y="27"/>
                    </a:lnTo>
                    <a:lnTo>
                      <a:pt x="2" y="38"/>
                    </a:lnTo>
                    <a:lnTo>
                      <a:pt x="5" y="48"/>
                    </a:lnTo>
                    <a:lnTo>
                      <a:pt x="5" y="48"/>
                    </a:lnTo>
                    <a:lnTo>
                      <a:pt x="6" y="50"/>
                    </a:lnTo>
                    <a:lnTo>
                      <a:pt x="7" y="51"/>
                    </a:lnTo>
                    <a:lnTo>
                      <a:pt x="10" y="51"/>
                    </a:lnTo>
                    <a:lnTo>
                      <a:pt x="11" y="51"/>
                    </a:lnTo>
                    <a:lnTo>
                      <a:pt x="13" y="51"/>
                    </a:lnTo>
                    <a:lnTo>
                      <a:pt x="14" y="49"/>
                    </a:lnTo>
                    <a:lnTo>
                      <a:pt x="15" y="48"/>
                    </a:lnTo>
                    <a:lnTo>
                      <a:pt x="15" y="46"/>
                    </a:lnTo>
                    <a:lnTo>
                      <a:pt x="15" y="4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45" name="Freeform 196"/>
              <p:cNvSpPr/>
              <p:nvPr/>
            </p:nvSpPr>
            <p:spPr bwMode="auto">
              <a:xfrm>
                <a:off x="4675188" y="2751138"/>
                <a:ext cx="12700" cy="34925"/>
              </a:xfrm>
              <a:custGeom>
                <a:avLst/>
                <a:gdLst/>
                <a:ahLst/>
                <a:cxnLst>
                  <a:cxn ang="0">
                    <a:pos x="18" y="39"/>
                  </a:cxn>
                  <a:cxn ang="0">
                    <a:pos x="18" y="39"/>
                  </a:cxn>
                  <a:cxn ang="0">
                    <a:pos x="14" y="31"/>
                  </a:cxn>
                  <a:cxn ang="0">
                    <a:pos x="12" y="23"/>
                  </a:cxn>
                  <a:cxn ang="0">
                    <a:pos x="9" y="13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8" y="3"/>
                  </a:cxn>
                  <a:cxn ang="0">
                    <a:pos x="7" y="1"/>
                  </a:cxn>
                  <a:cxn ang="0">
                    <a:pos x="6" y="1"/>
                  </a:cxn>
                  <a:cxn ang="0">
                    <a:pos x="4" y="0"/>
                  </a:cxn>
                  <a:cxn ang="0">
                    <a:pos x="3" y="1"/>
                  </a:cxn>
                  <a:cxn ang="0">
                    <a:pos x="1" y="1"/>
                  </a:cxn>
                  <a:cxn ang="0">
                    <a:pos x="0" y="3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17"/>
                  </a:cxn>
                  <a:cxn ang="0">
                    <a:pos x="1" y="24"/>
                  </a:cxn>
                  <a:cxn ang="0">
                    <a:pos x="3" y="30"/>
                  </a:cxn>
                  <a:cxn ang="0">
                    <a:pos x="3" y="30"/>
                  </a:cxn>
                  <a:cxn ang="0">
                    <a:pos x="6" y="38"/>
                  </a:cxn>
                  <a:cxn ang="0">
                    <a:pos x="9" y="45"/>
                  </a:cxn>
                  <a:cxn ang="0">
                    <a:pos x="13" y="54"/>
                  </a:cxn>
                  <a:cxn ang="0">
                    <a:pos x="14" y="62"/>
                  </a:cxn>
                  <a:cxn ang="0">
                    <a:pos x="14" y="62"/>
                  </a:cxn>
                  <a:cxn ang="0">
                    <a:pos x="15" y="64"/>
                  </a:cxn>
                  <a:cxn ang="0">
                    <a:pos x="16" y="65"/>
                  </a:cxn>
                  <a:cxn ang="0">
                    <a:pos x="18" y="66"/>
                  </a:cxn>
                  <a:cxn ang="0">
                    <a:pos x="19" y="66"/>
                  </a:cxn>
                  <a:cxn ang="0">
                    <a:pos x="21" y="66"/>
                  </a:cxn>
                  <a:cxn ang="0">
                    <a:pos x="22" y="65"/>
                  </a:cxn>
                  <a:cxn ang="0">
                    <a:pos x="23" y="64"/>
                  </a:cxn>
                  <a:cxn ang="0">
                    <a:pos x="24" y="62"/>
                  </a:cxn>
                  <a:cxn ang="0">
                    <a:pos x="24" y="62"/>
                  </a:cxn>
                  <a:cxn ang="0">
                    <a:pos x="23" y="56"/>
                  </a:cxn>
                  <a:cxn ang="0">
                    <a:pos x="22" y="49"/>
                  </a:cxn>
                  <a:cxn ang="0">
                    <a:pos x="18" y="39"/>
                  </a:cxn>
                  <a:cxn ang="0">
                    <a:pos x="18" y="39"/>
                  </a:cxn>
                </a:cxnLst>
                <a:rect l="0" t="0" r="r" b="b"/>
                <a:pathLst>
                  <a:path w="24" h="66">
                    <a:moveTo>
                      <a:pt x="18" y="39"/>
                    </a:moveTo>
                    <a:lnTo>
                      <a:pt x="18" y="39"/>
                    </a:lnTo>
                    <a:lnTo>
                      <a:pt x="14" y="31"/>
                    </a:lnTo>
                    <a:lnTo>
                      <a:pt x="12" y="23"/>
                    </a:lnTo>
                    <a:lnTo>
                      <a:pt x="9" y="13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8" y="3"/>
                    </a:lnTo>
                    <a:lnTo>
                      <a:pt x="7" y="1"/>
                    </a:lnTo>
                    <a:lnTo>
                      <a:pt x="6" y="1"/>
                    </a:lnTo>
                    <a:lnTo>
                      <a:pt x="4" y="0"/>
                    </a:lnTo>
                    <a:lnTo>
                      <a:pt x="3" y="1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17"/>
                    </a:lnTo>
                    <a:lnTo>
                      <a:pt x="1" y="24"/>
                    </a:lnTo>
                    <a:lnTo>
                      <a:pt x="3" y="30"/>
                    </a:lnTo>
                    <a:lnTo>
                      <a:pt x="3" y="30"/>
                    </a:lnTo>
                    <a:lnTo>
                      <a:pt x="6" y="38"/>
                    </a:lnTo>
                    <a:lnTo>
                      <a:pt x="9" y="45"/>
                    </a:lnTo>
                    <a:lnTo>
                      <a:pt x="13" y="54"/>
                    </a:lnTo>
                    <a:lnTo>
                      <a:pt x="14" y="62"/>
                    </a:lnTo>
                    <a:lnTo>
                      <a:pt x="14" y="62"/>
                    </a:lnTo>
                    <a:lnTo>
                      <a:pt x="15" y="64"/>
                    </a:lnTo>
                    <a:lnTo>
                      <a:pt x="16" y="65"/>
                    </a:lnTo>
                    <a:lnTo>
                      <a:pt x="18" y="66"/>
                    </a:lnTo>
                    <a:lnTo>
                      <a:pt x="19" y="66"/>
                    </a:lnTo>
                    <a:lnTo>
                      <a:pt x="21" y="66"/>
                    </a:lnTo>
                    <a:lnTo>
                      <a:pt x="22" y="65"/>
                    </a:lnTo>
                    <a:lnTo>
                      <a:pt x="23" y="64"/>
                    </a:lnTo>
                    <a:lnTo>
                      <a:pt x="24" y="62"/>
                    </a:lnTo>
                    <a:lnTo>
                      <a:pt x="24" y="62"/>
                    </a:lnTo>
                    <a:lnTo>
                      <a:pt x="23" y="56"/>
                    </a:lnTo>
                    <a:lnTo>
                      <a:pt x="22" y="49"/>
                    </a:lnTo>
                    <a:lnTo>
                      <a:pt x="18" y="39"/>
                    </a:lnTo>
                    <a:lnTo>
                      <a:pt x="18" y="3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46" name="Freeform 197"/>
              <p:cNvSpPr/>
              <p:nvPr/>
            </p:nvSpPr>
            <p:spPr bwMode="auto">
              <a:xfrm>
                <a:off x="4710113" y="2759075"/>
                <a:ext cx="9525" cy="4445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2"/>
                  </a:cxn>
                  <a:cxn ang="0">
                    <a:pos x="9" y="1"/>
                  </a:cxn>
                  <a:cxn ang="0">
                    <a:pos x="6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1" y="1"/>
                  </a:cxn>
                  <a:cxn ang="0">
                    <a:pos x="0" y="2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" y="24"/>
                  </a:cxn>
                  <a:cxn ang="0">
                    <a:pos x="3" y="44"/>
                  </a:cxn>
                  <a:cxn ang="0">
                    <a:pos x="6" y="63"/>
                  </a:cxn>
                  <a:cxn ang="0">
                    <a:pos x="10" y="82"/>
                  </a:cxn>
                  <a:cxn ang="0">
                    <a:pos x="10" y="82"/>
                  </a:cxn>
                  <a:cxn ang="0">
                    <a:pos x="11" y="84"/>
                  </a:cxn>
                  <a:cxn ang="0">
                    <a:pos x="12" y="85"/>
                  </a:cxn>
                  <a:cxn ang="0">
                    <a:pos x="14" y="85"/>
                  </a:cxn>
                  <a:cxn ang="0">
                    <a:pos x="16" y="85"/>
                  </a:cxn>
                  <a:cxn ang="0">
                    <a:pos x="17" y="84"/>
                  </a:cxn>
                  <a:cxn ang="0">
                    <a:pos x="18" y="83"/>
                  </a:cxn>
                  <a:cxn ang="0">
                    <a:pos x="19" y="82"/>
                  </a:cxn>
                  <a:cxn ang="0">
                    <a:pos x="19" y="80"/>
                  </a:cxn>
                  <a:cxn ang="0">
                    <a:pos x="19" y="80"/>
                  </a:cxn>
                  <a:cxn ang="0">
                    <a:pos x="16" y="61"/>
                  </a:cxn>
                  <a:cxn ang="0">
                    <a:pos x="13" y="43"/>
                  </a:cxn>
                  <a:cxn ang="0">
                    <a:pos x="11" y="24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19" h="85">
                    <a:moveTo>
                      <a:pt x="10" y="4"/>
                    </a:moveTo>
                    <a:lnTo>
                      <a:pt x="10" y="4"/>
                    </a:lnTo>
                    <a:lnTo>
                      <a:pt x="10" y="2"/>
                    </a:lnTo>
                    <a:lnTo>
                      <a:pt x="9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1" y="24"/>
                    </a:lnTo>
                    <a:lnTo>
                      <a:pt x="3" y="44"/>
                    </a:lnTo>
                    <a:lnTo>
                      <a:pt x="6" y="63"/>
                    </a:lnTo>
                    <a:lnTo>
                      <a:pt x="10" y="82"/>
                    </a:lnTo>
                    <a:lnTo>
                      <a:pt x="10" y="82"/>
                    </a:lnTo>
                    <a:lnTo>
                      <a:pt x="11" y="84"/>
                    </a:lnTo>
                    <a:lnTo>
                      <a:pt x="12" y="85"/>
                    </a:lnTo>
                    <a:lnTo>
                      <a:pt x="14" y="85"/>
                    </a:lnTo>
                    <a:lnTo>
                      <a:pt x="16" y="85"/>
                    </a:lnTo>
                    <a:lnTo>
                      <a:pt x="17" y="84"/>
                    </a:lnTo>
                    <a:lnTo>
                      <a:pt x="18" y="83"/>
                    </a:lnTo>
                    <a:lnTo>
                      <a:pt x="19" y="82"/>
                    </a:lnTo>
                    <a:lnTo>
                      <a:pt x="19" y="80"/>
                    </a:lnTo>
                    <a:lnTo>
                      <a:pt x="19" y="80"/>
                    </a:lnTo>
                    <a:lnTo>
                      <a:pt x="16" y="61"/>
                    </a:lnTo>
                    <a:lnTo>
                      <a:pt x="13" y="43"/>
                    </a:lnTo>
                    <a:lnTo>
                      <a:pt x="11" y="24"/>
                    </a:lnTo>
                    <a:lnTo>
                      <a:pt x="10" y="4"/>
                    </a:lnTo>
                    <a:lnTo>
                      <a:pt x="1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47" name="Freeform 198"/>
              <p:cNvSpPr/>
              <p:nvPr/>
            </p:nvSpPr>
            <p:spPr bwMode="auto">
              <a:xfrm>
                <a:off x="4416425" y="2370138"/>
                <a:ext cx="15875" cy="106363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19" y="3"/>
                  </a:cxn>
                  <a:cxn ang="0">
                    <a:pos x="14" y="24"/>
                  </a:cxn>
                  <a:cxn ang="0">
                    <a:pos x="13" y="34"/>
                  </a:cxn>
                  <a:cxn ang="0">
                    <a:pos x="13" y="45"/>
                  </a:cxn>
                  <a:cxn ang="0">
                    <a:pos x="13" y="98"/>
                  </a:cxn>
                  <a:cxn ang="0">
                    <a:pos x="13" y="98"/>
                  </a:cxn>
                  <a:cxn ang="0">
                    <a:pos x="13" y="124"/>
                  </a:cxn>
                  <a:cxn ang="0">
                    <a:pos x="12" y="136"/>
                  </a:cxn>
                  <a:cxn ang="0">
                    <a:pos x="10" y="149"/>
                  </a:cxn>
                  <a:cxn ang="0">
                    <a:pos x="10" y="149"/>
                  </a:cxn>
                  <a:cxn ang="0">
                    <a:pos x="4" y="171"/>
                  </a:cxn>
                  <a:cxn ang="0">
                    <a:pos x="2" y="183"/>
                  </a:cxn>
                  <a:cxn ang="0">
                    <a:pos x="0" y="194"/>
                  </a:cxn>
                  <a:cxn ang="0">
                    <a:pos x="0" y="194"/>
                  </a:cxn>
                  <a:cxn ang="0">
                    <a:pos x="1" y="196"/>
                  </a:cxn>
                  <a:cxn ang="0">
                    <a:pos x="2" y="197"/>
                  </a:cxn>
                  <a:cxn ang="0">
                    <a:pos x="3" y="198"/>
                  </a:cxn>
                  <a:cxn ang="0">
                    <a:pos x="5" y="199"/>
                  </a:cxn>
                  <a:cxn ang="0">
                    <a:pos x="6" y="198"/>
                  </a:cxn>
                  <a:cxn ang="0">
                    <a:pos x="8" y="197"/>
                  </a:cxn>
                  <a:cxn ang="0">
                    <a:pos x="9" y="196"/>
                  </a:cxn>
                  <a:cxn ang="0">
                    <a:pos x="10" y="194"/>
                  </a:cxn>
                  <a:cxn ang="0">
                    <a:pos x="10" y="194"/>
                  </a:cxn>
                  <a:cxn ang="0">
                    <a:pos x="11" y="182"/>
                  </a:cxn>
                  <a:cxn ang="0">
                    <a:pos x="14" y="169"/>
                  </a:cxn>
                  <a:cxn ang="0">
                    <a:pos x="20" y="144"/>
                  </a:cxn>
                  <a:cxn ang="0">
                    <a:pos x="20" y="144"/>
                  </a:cxn>
                  <a:cxn ang="0">
                    <a:pos x="22" y="135"/>
                  </a:cxn>
                  <a:cxn ang="0">
                    <a:pos x="22" y="125"/>
                  </a:cxn>
                  <a:cxn ang="0">
                    <a:pos x="22" y="105"/>
                  </a:cxn>
                  <a:cxn ang="0">
                    <a:pos x="22" y="105"/>
                  </a:cxn>
                  <a:cxn ang="0">
                    <a:pos x="22" y="80"/>
                  </a:cxn>
                  <a:cxn ang="0">
                    <a:pos x="22" y="55"/>
                  </a:cxn>
                  <a:cxn ang="0">
                    <a:pos x="23" y="31"/>
                  </a:cxn>
                  <a:cxn ang="0">
                    <a:pos x="25" y="18"/>
                  </a:cxn>
                  <a:cxn ang="0">
                    <a:pos x="29" y="6"/>
                  </a:cxn>
                  <a:cxn ang="0">
                    <a:pos x="29" y="6"/>
                  </a:cxn>
                  <a:cxn ang="0">
                    <a:pos x="29" y="4"/>
                  </a:cxn>
                  <a:cxn ang="0">
                    <a:pos x="28" y="2"/>
                  </a:cxn>
                  <a:cxn ang="0">
                    <a:pos x="27" y="1"/>
                  </a:cxn>
                  <a:cxn ang="0">
                    <a:pos x="24" y="0"/>
                  </a:cxn>
                  <a:cxn ang="0">
                    <a:pos x="23" y="0"/>
                  </a:cxn>
                  <a:cxn ang="0">
                    <a:pos x="21" y="0"/>
                  </a:cxn>
                  <a:cxn ang="0">
                    <a:pos x="20" y="2"/>
                  </a:cxn>
                  <a:cxn ang="0">
                    <a:pos x="19" y="3"/>
                  </a:cxn>
                  <a:cxn ang="0">
                    <a:pos x="19" y="3"/>
                  </a:cxn>
                </a:cxnLst>
                <a:rect l="0" t="0" r="r" b="b"/>
                <a:pathLst>
                  <a:path w="29" h="199">
                    <a:moveTo>
                      <a:pt x="19" y="3"/>
                    </a:moveTo>
                    <a:lnTo>
                      <a:pt x="19" y="3"/>
                    </a:lnTo>
                    <a:lnTo>
                      <a:pt x="14" y="24"/>
                    </a:lnTo>
                    <a:lnTo>
                      <a:pt x="13" y="34"/>
                    </a:lnTo>
                    <a:lnTo>
                      <a:pt x="13" y="45"/>
                    </a:lnTo>
                    <a:lnTo>
                      <a:pt x="13" y="98"/>
                    </a:lnTo>
                    <a:lnTo>
                      <a:pt x="13" y="98"/>
                    </a:lnTo>
                    <a:lnTo>
                      <a:pt x="13" y="124"/>
                    </a:lnTo>
                    <a:lnTo>
                      <a:pt x="12" y="136"/>
                    </a:lnTo>
                    <a:lnTo>
                      <a:pt x="10" y="149"/>
                    </a:lnTo>
                    <a:lnTo>
                      <a:pt x="10" y="149"/>
                    </a:lnTo>
                    <a:lnTo>
                      <a:pt x="4" y="171"/>
                    </a:lnTo>
                    <a:lnTo>
                      <a:pt x="2" y="183"/>
                    </a:lnTo>
                    <a:lnTo>
                      <a:pt x="0" y="194"/>
                    </a:lnTo>
                    <a:lnTo>
                      <a:pt x="0" y="194"/>
                    </a:lnTo>
                    <a:lnTo>
                      <a:pt x="1" y="196"/>
                    </a:lnTo>
                    <a:lnTo>
                      <a:pt x="2" y="197"/>
                    </a:lnTo>
                    <a:lnTo>
                      <a:pt x="3" y="198"/>
                    </a:lnTo>
                    <a:lnTo>
                      <a:pt x="5" y="199"/>
                    </a:lnTo>
                    <a:lnTo>
                      <a:pt x="6" y="198"/>
                    </a:lnTo>
                    <a:lnTo>
                      <a:pt x="8" y="197"/>
                    </a:lnTo>
                    <a:lnTo>
                      <a:pt x="9" y="196"/>
                    </a:lnTo>
                    <a:lnTo>
                      <a:pt x="10" y="194"/>
                    </a:lnTo>
                    <a:lnTo>
                      <a:pt x="10" y="194"/>
                    </a:lnTo>
                    <a:lnTo>
                      <a:pt x="11" y="182"/>
                    </a:lnTo>
                    <a:lnTo>
                      <a:pt x="14" y="169"/>
                    </a:lnTo>
                    <a:lnTo>
                      <a:pt x="20" y="144"/>
                    </a:lnTo>
                    <a:lnTo>
                      <a:pt x="20" y="144"/>
                    </a:lnTo>
                    <a:lnTo>
                      <a:pt x="22" y="135"/>
                    </a:lnTo>
                    <a:lnTo>
                      <a:pt x="22" y="125"/>
                    </a:lnTo>
                    <a:lnTo>
                      <a:pt x="22" y="105"/>
                    </a:lnTo>
                    <a:lnTo>
                      <a:pt x="22" y="105"/>
                    </a:lnTo>
                    <a:lnTo>
                      <a:pt x="22" y="80"/>
                    </a:lnTo>
                    <a:lnTo>
                      <a:pt x="22" y="55"/>
                    </a:lnTo>
                    <a:lnTo>
                      <a:pt x="23" y="31"/>
                    </a:lnTo>
                    <a:lnTo>
                      <a:pt x="25" y="18"/>
                    </a:lnTo>
                    <a:lnTo>
                      <a:pt x="29" y="6"/>
                    </a:lnTo>
                    <a:lnTo>
                      <a:pt x="29" y="6"/>
                    </a:lnTo>
                    <a:lnTo>
                      <a:pt x="29" y="4"/>
                    </a:lnTo>
                    <a:lnTo>
                      <a:pt x="28" y="2"/>
                    </a:lnTo>
                    <a:lnTo>
                      <a:pt x="27" y="1"/>
                    </a:lnTo>
                    <a:lnTo>
                      <a:pt x="24" y="0"/>
                    </a:lnTo>
                    <a:lnTo>
                      <a:pt x="23" y="0"/>
                    </a:lnTo>
                    <a:lnTo>
                      <a:pt x="21" y="0"/>
                    </a:lnTo>
                    <a:lnTo>
                      <a:pt x="20" y="2"/>
                    </a:lnTo>
                    <a:lnTo>
                      <a:pt x="19" y="3"/>
                    </a:lnTo>
                    <a:lnTo>
                      <a:pt x="19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48" name="Freeform 199"/>
              <p:cNvSpPr/>
              <p:nvPr/>
            </p:nvSpPr>
            <p:spPr bwMode="auto">
              <a:xfrm>
                <a:off x="4464050" y="2424113"/>
                <a:ext cx="19050" cy="88900"/>
              </a:xfrm>
              <a:custGeom>
                <a:avLst/>
                <a:gdLst/>
                <a:ahLst/>
                <a:cxnLst>
                  <a:cxn ang="0">
                    <a:pos x="26" y="3"/>
                  </a:cxn>
                  <a:cxn ang="0">
                    <a:pos x="26" y="3"/>
                  </a:cxn>
                  <a:cxn ang="0">
                    <a:pos x="18" y="42"/>
                  </a:cxn>
                  <a:cxn ang="0">
                    <a:pos x="11" y="83"/>
                  </a:cxn>
                  <a:cxn ang="0">
                    <a:pos x="6" y="123"/>
                  </a:cxn>
                  <a:cxn ang="0">
                    <a:pos x="0" y="162"/>
                  </a:cxn>
                  <a:cxn ang="0">
                    <a:pos x="0" y="162"/>
                  </a:cxn>
                  <a:cxn ang="0">
                    <a:pos x="0" y="164"/>
                  </a:cxn>
                  <a:cxn ang="0">
                    <a:pos x="2" y="166"/>
                  </a:cxn>
                  <a:cxn ang="0">
                    <a:pos x="3" y="167"/>
                  </a:cxn>
                  <a:cxn ang="0">
                    <a:pos x="5" y="167"/>
                  </a:cxn>
                  <a:cxn ang="0">
                    <a:pos x="8" y="166"/>
                  </a:cxn>
                  <a:cxn ang="0">
                    <a:pos x="10" y="164"/>
                  </a:cxn>
                  <a:cxn ang="0">
                    <a:pos x="10" y="162"/>
                  </a:cxn>
                  <a:cxn ang="0">
                    <a:pos x="10" y="162"/>
                  </a:cxn>
                  <a:cxn ang="0">
                    <a:pos x="15" y="123"/>
                  </a:cxn>
                  <a:cxn ang="0">
                    <a:pos x="20" y="84"/>
                  </a:cxn>
                  <a:cxn ang="0">
                    <a:pos x="26" y="45"/>
                  </a:cxn>
                  <a:cxn ang="0">
                    <a:pos x="36" y="6"/>
                  </a:cxn>
                  <a:cxn ang="0">
                    <a:pos x="36" y="6"/>
                  </a:cxn>
                  <a:cxn ang="0">
                    <a:pos x="36" y="4"/>
                  </a:cxn>
                  <a:cxn ang="0">
                    <a:pos x="35" y="2"/>
                  </a:cxn>
                  <a:cxn ang="0">
                    <a:pos x="34" y="1"/>
                  </a:cxn>
                  <a:cxn ang="0">
                    <a:pos x="31" y="0"/>
                  </a:cxn>
                  <a:cxn ang="0">
                    <a:pos x="29" y="0"/>
                  </a:cxn>
                  <a:cxn ang="0">
                    <a:pos x="28" y="0"/>
                  </a:cxn>
                  <a:cxn ang="0">
                    <a:pos x="26" y="1"/>
                  </a:cxn>
                  <a:cxn ang="0">
                    <a:pos x="26" y="3"/>
                  </a:cxn>
                  <a:cxn ang="0">
                    <a:pos x="26" y="3"/>
                  </a:cxn>
                </a:cxnLst>
                <a:rect l="0" t="0" r="r" b="b"/>
                <a:pathLst>
                  <a:path w="36" h="167">
                    <a:moveTo>
                      <a:pt x="26" y="3"/>
                    </a:moveTo>
                    <a:lnTo>
                      <a:pt x="26" y="3"/>
                    </a:lnTo>
                    <a:lnTo>
                      <a:pt x="18" y="42"/>
                    </a:lnTo>
                    <a:lnTo>
                      <a:pt x="11" y="83"/>
                    </a:lnTo>
                    <a:lnTo>
                      <a:pt x="6" y="123"/>
                    </a:lnTo>
                    <a:lnTo>
                      <a:pt x="0" y="162"/>
                    </a:lnTo>
                    <a:lnTo>
                      <a:pt x="0" y="162"/>
                    </a:lnTo>
                    <a:lnTo>
                      <a:pt x="0" y="164"/>
                    </a:lnTo>
                    <a:lnTo>
                      <a:pt x="2" y="166"/>
                    </a:lnTo>
                    <a:lnTo>
                      <a:pt x="3" y="167"/>
                    </a:lnTo>
                    <a:lnTo>
                      <a:pt x="5" y="167"/>
                    </a:lnTo>
                    <a:lnTo>
                      <a:pt x="8" y="166"/>
                    </a:lnTo>
                    <a:lnTo>
                      <a:pt x="10" y="164"/>
                    </a:lnTo>
                    <a:lnTo>
                      <a:pt x="10" y="162"/>
                    </a:lnTo>
                    <a:lnTo>
                      <a:pt x="10" y="162"/>
                    </a:lnTo>
                    <a:lnTo>
                      <a:pt x="15" y="123"/>
                    </a:lnTo>
                    <a:lnTo>
                      <a:pt x="20" y="84"/>
                    </a:lnTo>
                    <a:lnTo>
                      <a:pt x="26" y="45"/>
                    </a:lnTo>
                    <a:lnTo>
                      <a:pt x="36" y="6"/>
                    </a:lnTo>
                    <a:lnTo>
                      <a:pt x="36" y="6"/>
                    </a:lnTo>
                    <a:lnTo>
                      <a:pt x="36" y="4"/>
                    </a:lnTo>
                    <a:lnTo>
                      <a:pt x="35" y="2"/>
                    </a:lnTo>
                    <a:lnTo>
                      <a:pt x="34" y="1"/>
                    </a:lnTo>
                    <a:lnTo>
                      <a:pt x="31" y="0"/>
                    </a:lnTo>
                    <a:lnTo>
                      <a:pt x="29" y="0"/>
                    </a:lnTo>
                    <a:lnTo>
                      <a:pt x="28" y="0"/>
                    </a:lnTo>
                    <a:lnTo>
                      <a:pt x="26" y="1"/>
                    </a:lnTo>
                    <a:lnTo>
                      <a:pt x="26" y="3"/>
                    </a:lnTo>
                    <a:lnTo>
                      <a:pt x="26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49" name="Freeform 200"/>
              <p:cNvSpPr/>
              <p:nvPr/>
            </p:nvSpPr>
            <p:spPr bwMode="auto">
              <a:xfrm>
                <a:off x="4521200" y="2484438"/>
                <a:ext cx="17463" cy="95250"/>
              </a:xfrm>
              <a:custGeom>
                <a:avLst/>
                <a:gdLst/>
                <a:ahLst/>
                <a:cxnLst>
                  <a:cxn ang="0">
                    <a:pos x="26" y="5"/>
                  </a:cxn>
                  <a:cxn ang="0">
                    <a:pos x="26" y="5"/>
                  </a:cxn>
                  <a:cxn ang="0">
                    <a:pos x="25" y="26"/>
                  </a:cxn>
                  <a:cxn ang="0">
                    <a:pos x="23" y="46"/>
                  </a:cxn>
                  <a:cxn ang="0">
                    <a:pos x="20" y="67"/>
                  </a:cxn>
                  <a:cxn ang="0">
                    <a:pos x="14" y="88"/>
                  </a:cxn>
                  <a:cxn ang="0">
                    <a:pos x="14" y="88"/>
                  </a:cxn>
                  <a:cxn ang="0">
                    <a:pos x="11" y="98"/>
                  </a:cxn>
                  <a:cxn ang="0">
                    <a:pos x="9" y="109"/>
                  </a:cxn>
                  <a:cxn ang="0">
                    <a:pos x="6" y="131"/>
                  </a:cxn>
                  <a:cxn ang="0">
                    <a:pos x="3" y="153"/>
                  </a:cxn>
                  <a:cxn ang="0">
                    <a:pos x="0" y="174"/>
                  </a:cxn>
                  <a:cxn ang="0">
                    <a:pos x="0" y="174"/>
                  </a:cxn>
                  <a:cxn ang="0">
                    <a:pos x="0" y="176"/>
                  </a:cxn>
                  <a:cxn ang="0">
                    <a:pos x="1" y="177"/>
                  </a:cxn>
                  <a:cxn ang="0">
                    <a:pos x="4" y="179"/>
                  </a:cxn>
                  <a:cxn ang="0">
                    <a:pos x="6" y="179"/>
                  </a:cxn>
                  <a:cxn ang="0">
                    <a:pos x="7" y="179"/>
                  </a:cxn>
                  <a:cxn ang="0">
                    <a:pos x="8" y="178"/>
                  </a:cxn>
                  <a:cxn ang="0">
                    <a:pos x="9" y="176"/>
                  </a:cxn>
                  <a:cxn ang="0">
                    <a:pos x="9" y="176"/>
                  </a:cxn>
                  <a:cxn ang="0">
                    <a:pos x="12" y="155"/>
                  </a:cxn>
                  <a:cxn ang="0">
                    <a:pos x="15" y="133"/>
                  </a:cxn>
                  <a:cxn ang="0">
                    <a:pos x="18" y="111"/>
                  </a:cxn>
                  <a:cxn ang="0">
                    <a:pos x="24" y="91"/>
                  </a:cxn>
                  <a:cxn ang="0">
                    <a:pos x="24" y="91"/>
                  </a:cxn>
                  <a:cxn ang="0">
                    <a:pos x="28" y="69"/>
                  </a:cxn>
                  <a:cxn ang="0">
                    <a:pos x="32" y="48"/>
                  </a:cxn>
                  <a:cxn ang="0">
                    <a:pos x="34" y="27"/>
                  </a:cxn>
                  <a:cxn ang="0">
                    <a:pos x="35" y="5"/>
                  </a:cxn>
                  <a:cxn ang="0">
                    <a:pos x="35" y="5"/>
                  </a:cxn>
                  <a:cxn ang="0">
                    <a:pos x="34" y="3"/>
                  </a:cxn>
                  <a:cxn ang="0">
                    <a:pos x="33" y="1"/>
                  </a:cxn>
                  <a:cxn ang="0">
                    <a:pos x="32" y="0"/>
                  </a:cxn>
                  <a:cxn ang="0">
                    <a:pos x="30" y="0"/>
                  </a:cxn>
                  <a:cxn ang="0">
                    <a:pos x="28" y="0"/>
                  </a:cxn>
                  <a:cxn ang="0">
                    <a:pos x="27" y="1"/>
                  </a:cxn>
                  <a:cxn ang="0">
                    <a:pos x="26" y="3"/>
                  </a:cxn>
                  <a:cxn ang="0">
                    <a:pos x="26" y="5"/>
                  </a:cxn>
                  <a:cxn ang="0">
                    <a:pos x="26" y="5"/>
                  </a:cxn>
                </a:cxnLst>
                <a:rect l="0" t="0" r="r" b="b"/>
                <a:pathLst>
                  <a:path w="35" h="179">
                    <a:moveTo>
                      <a:pt x="26" y="5"/>
                    </a:moveTo>
                    <a:lnTo>
                      <a:pt x="26" y="5"/>
                    </a:lnTo>
                    <a:lnTo>
                      <a:pt x="25" y="26"/>
                    </a:lnTo>
                    <a:lnTo>
                      <a:pt x="23" y="46"/>
                    </a:lnTo>
                    <a:lnTo>
                      <a:pt x="20" y="67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1" y="98"/>
                    </a:lnTo>
                    <a:lnTo>
                      <a:pt x="9" y="109"/>
                    </a:lnTo>
                    <a:lnTo>
                      <a:pt x="6" y="131"/>
                    </a:lnTo>
                    <a:lnTo>
                      <a:pt x="3" y="153"/>
                    </a:lnTo>
                    <a:lnTo>
                      <a:pt x="0" y="174"/>
                    </a:lnTo>
                    <a:lnTo>
                      <a:pt x="0" y="174"/>
                    </a:lnTo>
                    <a:lnTo>
                      <a:pt x="0" y="176"/>
                    </a:lnTo>
                    <a:lnTo>
                      <a:pt x="1" y="177"/>
                    </a:lnTo>
                    <a:lnTo>
                      <a:pt x="4" y="179"/>
                    </a:lnTo>
                    <a:lnTo>
                      <a:pt x="6" y="179"/>
                    </a:lnTo>
                    <a:lnTo>
                      <a:pt x="7" y="179"/>
                    </a:lnTo>
                    <a:lnTo>
                      <a:pt x="8" y="178"/>
                    </a:lnTo>
                    <a:lnTo>
                      <a:pt x="9" y="176"/>
                    </a:lnTo>
                    <a:lnTo>
                      <a:pt x="9" y="176"/>
                    </a:lnTo>
                    <a:lnTo>
                      <a:pt x="12" y="155"/>
                    </a:lnTo>
                    <a:lnTo>
                      <a:pt x="15" y="133"/>
                    </a:lnTo>
                    <a:lnTo>
                      <a:pt x="18" y="111"/>
                    </a:lnTo>
                    <a:lnTo>
                      <a:pt x="24" y="91"/>
                    </a:lnTo>
                    <a:lnTo>
                      <a:pt x="24" y="91"/>
                    </a:lnTo>
                    <a:lnTo>
                      <a:pt x="28" y="69"/>
                    </a:lnTo>
                    <a:lnTo>
                      <a:pt x="32" y="48"/>
                    </a:lnTo>
                    <a:lnTo>
                      <a:pt x="34" y="27"/>
                    </a:lnTo>
                    <a:lnTo>
                      <a:pt x="35" y="5"/>
                    </a:lnTo>
                    <a:lnTo>
                      <a:pt x="35" y="5"/>
                    </a:lnTo>
                    <a:lnTo>
                      <a:pt x="34" y="3"/>
                    </a:lnTo>
                    <a:lnTo>
                      <a:pt x="33" y="1"/>
                    </a:lnTo>
                    <a:lnTo>
                      <a:pt x="32" y="0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7" y="1"/>
                    </a:lnTo>
                    <a:lnTo>
                      <a:pt x="26" y="3"/>
                    </a:lnTo>
                    <a:lnTo>
                      <a:pt x="26" y="5"/>
                    </a:lnTo>
                    <a:lnTo>
                      <a:pt x="26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50" name="Freeform 201"/>
              <p:cNvSpPr/>
              <p:nvPr/>
            </p:nvSpPr>
            <p:spPr bwMode="auto">
              <a:xfrm>
                <a:off x="4570413" y="2508250"/>
                <a:ext cx="12700" cy="41275"/>
              </a:xfrm>
              <a:custGeom>
                <a:avLst/>
                <a:gdLst/>
                <a:ahLst/>
                <a:cxnLst>
                  <a:cxn ang="0">
                    <a:pos x="12" y="3"/>
                  </a:cxn>
                  <a:cxn ang="0">
                    <a:pos x="12" y="3"/>
                  </a:cxn>
                  <a:cxn ang="0">
                    <a:pos x="8" y="21"/>
                  </a:cxn>
                  <a:cxn ang="0">
                    <a:pos x="6" y="38"/>
                  </a:cxn>
                  <a:cxn ang="0">
                    <a:pos x="3" y="56"/>
                  </a:cxn>
                  <a:cxn ang="0">
                    <a:pos x="0" y="73"/>
                  </a:cxn>
                  <a:cxn ang="0">
                    <a:pos x="0" y="73"/>
                  </a:cxn>
                  <a:cxn ang="0">
                    <a:pos x="0" y="76"/>
                  </a:cxn>
                  <a:cxn ang="0">
                    <a:pos x="1" y="77"/>
                  </a:cxn>
                  <a:cxn ang="0">
                    <a:pos x="2" y="78"/>
                  </a:cxn>
                  <a:cxn ang="0">
                    <a:pos x="3" y="79"/>
                  </a:cxn>
                  <a:cxn ang="0">
                    <a:pos x="5" y="79"/>
                  </a:cxn>
                  <a:cxn ang="0">
                    <a:pos x="7" y="79"/>
                  </a:cxn>
                  <a:cxn ang="0">
                    <a:pos x="8" y="78"/>
                  </a:cxn>
                  <a:cxn ang="0">
                    <a:pos x="9" y="76"/>
                  </a:cxn>
                  <a:cxn ang="0">
                    <a:pos x="9" y="76"/>
                  </a:cxn>
                  <a:cxn ang="0">
                    <a:pos x="12" y="58"/>
                  </a:cxn>
                  <a:cxn ang="0">
                    <a:pos x="14" y="40"/>
                  </a:cxn>
                  <a:cxn ang="0">
                    <a:pos x="17" y="23"/>
                  </a:cxn>
                  <a:cxn ang="0">
                    <a:pos x="22" y="6"/>
                  </a:cxn>
                  <a:cxn ang="0">
                    <a:pos x="22" y="6"/>
                  </a:cxn>
                  <a:cxn ang="0">
                    <a:pos x="22" y="4"/>
                  </a:cxn>
                  <a:cxn ang="0">
                    <a:pos x="22" y="2"/>
                  </a:cxn>
                  <a:cxn ang="0">
                    <a:pos x="21" y="1"/>
                  </a:cxn>
                  <a:cxn ang="0">
                    <a:pos x="19" y="0"/>
                  </a:cxn>
                  <a:cxn ang="0">
                    <a:pos x="16" y="0"/>
                  </a:cxn>
                  <a:cxn ang="0">
                    <a:pos x="15" y="0"/>
                  </a:cxn>
                  <a:cxn ang="0">
                    <a:pos x="13" y="1"/>
                  </a:cxn>
                  <a:cxn ang="0">
                    <a:pos x="12" y="3"/>
                  </a:cxn>
                  <a:cxn ang="0">
                    <a:pos x="12" y="3"/>
                  </a:cxn>
                </a:cxnLst>
                <a:rect l="0" t="0" r="r" b="b"/>
                <a:pathLst>
                  <a:path w="22" h="79">
                    <a:moveTo>
                      <a:pt x="12" y="3"/>
                    </a:moveTo>
                    <a:lnTo>
                      <a:pt x="12" y="3"/>
                    </a:lnTo>
                    <a:lnTo>
                      <a:pt x="8" y="21"/>
                    </a:lnTo>
                    <a:lnTo>
                      <a:pt x="6" y="38"/>
                    </a:lnTo>
                    <a:lnTo>
                      <a:pt x="3" y="56"/>
                    </a:lnTo>
                    <a:lnTo>
                      <a:pt x="0" y="73"/>
                    </a:lnTo>
                    <a:lnTo>
                      <a:pt x="0" y="73"/>
                    </a:lnTo>
                    <a:lnTo>
                      <a:pt x="0" y="76"/>
                    </a:lnTo>
                    <a:lnTo>
                      <a:pt x="1" y="77"/>
                    </a:lnTo>
                    <a:lnTo>
                      <a:pt x="2" y="78"/>
                    </a:lnTo>
                    <a:lnTo>
                      <a:pt x="3" y="79"/>
                    </a:lnTo>
                    <a:lnTo>
                      <a:pt x="5" y="79"/>
                    </a:lnTo>
                    <a:lnTo>
                      <a:pt x="7" y="79"/>
                    </a:lnTo>
                    <a:lnTo>
                      <a:pt x="8" y="78"/>
                    </a:lnTo>
                    <a:lnTo>
                      <a:pt x="9" y="76"/>
                    </a:lnTo>
                    <a:lnTo>
                      <a:pt x="9" y="76"/>
                    </a:lnTo>
                    <a:lnTo>
                      <a:pt x="12" y="58"/>
                    </a:lnTo>
                    <a:lnTo>
                      <a:pt x="14" y="40"/>
                    </a:lnTo>
                    <a:lnTo>
                      <a:pt x="17" y="23"/>
                    </a:lnTo>
                    <a:lnTo>
                      <a:pt x="22" y="6"/>
                    </a:lnTo>
                    <a:lnTo>
                      <a:pt x="22" y="6"/>
                    </a:lnTo>
                    <a:lnTo>
                      <a:pt x="22" y="4"/>
                    </a:lnTo>
                    <a:lnTo>
                      <a:pt x="22" y="2"/>
                    </a:lnTo>
                    <a:lnTo>
                      <a:pt x="21" y="1"/>
                    </a:lnTo>
                    <a:lnTo>
                      <a:pt x="19" y="0"/>
                    </a:lnTo>
                    <a:lnTo>
                      <a:pt x="16" y="0"/>
                    </a:lnTo>
                    <a:lnTo>
                      <a:pt x="15" y="0"/>
                    </a:lnTo>
                    <a:lnTo>
                      <a:pt x="13" y="1"/>
                    </a:lnTo>
                    <a:lnTo>
                      <a:pt x="12" y="3"/>
                    </a:lnTo>
                    <a:lnTo>
                      <a:pt x="12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51" name="Freeform 202"/>
              <p:cNvSpPr/>
              <p:nvPr/>
            </p:nvSpPr>
            <p:spPr bwMode="auto">
              <a:xfrm>
                <a:off x="4603750" y="2557463"/>
                <a:ext cx="15875" cy="46038"/>
              </a:xfrm>
              <a:custGeom>
                <a:avLst/>
                <a:gdLst/>
                <a:ahLst/>
                <a:cxnLst>
                  <a:cxn ang="0">
                    <a:pos x="20" y="3"/>
                  </a:cxn>
                  <a:cxn ang="0">
                    <a:pos x="20" y="3"/>
                  </a:cxn>
                  <a:cxn ang="0">
                    <a:pos x="0" y="79"/>
                  </a:cxn>
                  <a:cxn ang="0">
                    <a:pos x="0" y="79"/>
                  </a:cxn>
                  <a:cxn ang="0">
                    <a:pos x="0" y="81"/>
                  </a:cxn>
                  <a:cxn ang="0">
                    <a:pos x="1" y="83"/>
                  </a:cxn>
                  <a:cxn ang="0">
                    <a:pos x="2" y="84"/>
                  </a:cxn>
                  <a:cxn ang="0">
                    <a:pos x="4" y="85"/>
                  </a:cxn>
                  <a:cxn ang="0">
                    <a:pos x="5" y="85"/>
                  </a:cxn>
                  <a:cxn ang="0">
                    <a:pos x="7" y="85"/>
                  </a:cxn>
                  <a:cxn ang="0">
                    <a:pos x="8" y="84"/>
                  </a:cxn>
                  <a:cxn ang="0">
                    <a:pos x="9" y="82"/>
                  </a:cxn>
                  <a:cxn ang="0">
                    <a:pos x="9" y="82"/>
                  </a:cxn>
                  <a:cxn ang="0">
                    <a:pos x="28" y="5"/>
                  </a:cxn>
                  <a:cxn ang="0">
                    <a:pos x="28" y="5"/>
                  </a:cxn>
                  <a:cxn ang="0">
                    <a:pos x="29" y="3"/>
                  </a:cxn>
                  <a:cxn ang="0">
                    <a:pos x="28" y="2"/>
                  </a:cxn>
                  <a:cxn ang="0">
                    <a:pos x="27" y="1"/>
                  </a:cxn>
                  <a:cxn ang="0">
                    <a:pos x="25" y="0"/>
                  </a:cxn>
                  <a:cxn ang="0">
                    <a:pos x="23" y="0"/>
                  </a:cxn>
                  <a:cxn ang="0">
                    <a:pos x="22" y="0"/>
                  </a:cxn>
                  <a:cxn ang="0">
                    <a:pos x="20" y="1"/>
                  </a:cxn>
                  <a:cxn ang="0">
                    <a:pos x="20" y="3"/>
                  </a:cxn>
                  <a:cxn ang="0">
                    <a:pos x="20" y="3"/>
                  </a:cxn>
                </a:cxnLst>
                <a:rect l="0" t="0" r="r" b="b"/>
                <a:pathLst>
                  <a:path w="29" h="85">
                    <a:moveTo>
                      <a:pt x="20" y="3"/>
                    </a:moveTo>
                    <a:lnTo>
                      <a:pt x="20" y="3"/>
                    </a:lnTo>
                    <a:lnTo>
                      <a:pt x="0" y="79"/>
                    </a:lnTo>
                    <a:lnTo>
                      <a:pt x="0" y="79"/>
                    </a:lnTo>
                    <a:lnTo>
                      <a:pt x="0" y="81"/>
                    </a:lnTo>
                    <a:lnTo>
                      <a:pt x="1" y="83"/>
                    </a:lnTo>
                    <a:lnTo>
                      <a:pt x="2" y="84"/>
                    </a:lnTo>
                    <a:lnTo>
                      <a:pt x="4" y="85"/>
                    </a:lnTo>
                    <a:lnTo>
                      <a:pt x="5" y="85"/>
                    </a:lnTo>
                    <a:lnTo>
                      <a:pt x="7" y="85"/>
                    </a:lnTo>
                    <a:lnTo>
                      <a:pt x="8" y="84"/>
                    </a:lnTo>
                    <a:lnTo>
                      <a:pt x="9" y="82"/>
                    </a:lnTo>
                    <a:lnTo>
                      <a:pt x="9" y="82"/>
                    </a:lnTo>
                    <a:lnTo>
                      <a:pt x="28" y="5"/>
                    </a:lnTo>
                    <a:lnTo>
                      <a:pt x="28" y="5"/>
                    </a:lnTo>
                    <a:lnTo>
                      <a:pt x="29" y="3"/>
                    </a:lnTo>
                    <a:lnTo>
                      <a:pt x="28" y="2"/>
                    </a:lnTo>
                    <a:lnTo>
                      <a:pt x="27" y="1"/>
                    </a:lnTo>
                    <a:lnTo>
                      <a:pt x="25" y="0"/>
                    </a:lnTo>
                    <a:lnTo>
                      <a:pt x="23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20" y="3"/>
                    </a:lnTo>
                    <a:lnTo>
                      <a:pt x="2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52" name="Freeform 203"/>
              <p:cNvSpPr/>
              <p:nvPr/>
            </p:nvSpPr>
            <p:spPr bwMode="auto">
              <a:xfrm>
                <a:off x="4687888" y="2668588"/>
                <a:ext cx="15875" cy="61913"/>
              </a:xfrm>
              <a:custGeom>
                <a:avLst/>
                <a:gdLst/>
                <a:ahLst/>
                <a:cxnLst>
                  <a:cxn ang="0">
                    <a:pos x="19" y="4"/>
                  </a:cxn>
                  <a:cxn ang="0">
                    <a:pos x="19" y="4"/>
                  </a:cxn>
                  <a:cxn ang="0">
                    <a:pos x="19" y="12"/>
                  </a:cxn>
                  <a:cxn ang="0">
                    <a:pos x="17" y="19"/>
                  </a:cxn>
                  <a:cxn ang="0">
                    <a:pos x="12" y="35"/>
                  </a:cxn>
                  <a:cxn ang="0">
                    <a:pos x="8" y="50"/>
                  </a:cxn>
                  <a:cxn ang="0">
                    <a:pos x="7" y="58"/>
                  </a:cxn>
                  <a:cxn ang="0">
                    <a:pos x="6" y="65"/>
                  </a:cxn>
                  <a:cxn ang="0">
                    <a:pos x="6" y="65"/>
                  </a:cxn>
                  <a:cxn ang="0">
                    <a:pos x="6" y="76"/>
                  </a:cxn>
                  <a:cxn ang="0">
                    <a:pos x="5" y="89"/>
                  </a:cxn>
                  <a:cxn ang="0">
                    <a:pos x="4" y="99"/>
                  </a:cxn>
                  <a:cxn ang="0">
                    <a:pos x="0" y="110"/>
                  </a:cxn>
                  <a:cxn ang="0">
                    <a:pos x="0" y="110"/>
                  </a:cxn>
                  <a:cxn ang="0">
                    <a:pos x="0" y="112"/>
                  </a:cxn>
                  <a:cxn ang="0">
                    <a:pos x="0" y="113"/>
                  </a:cxn>
                  <a:cxn ang="0">
                    <a:pos x="1" y="116"/>
                  </a:cxn>
                  <a:cxn ang="0">
                    <a:pos x="3" y="116"/>
                  </a:cxn>
                  <a:cxn ang="0">
                    <a:pos x="6" y="116"/>
                  </a:cxn>
                  <a:cxn ang="0">
                    <a:pos x="8" y="114"/>
                  </a:cxn>
                  <a:cxn ang="0">
                    <a:pos x="9" y="112"/>
                  </a:cxn>
                  <a:cxn ang="0">
                    <a:pos x="9" y="112"/>
                  </a:cxn>
                  <a:cxn ang="0">
                    <a:pos x="12" y="102"/>
                  </a:cxn>
                  <a:cxn ang="0">
                    <a:pos x="14" y="92"/>
                  </a:cxn>
                  <a:cxn ang="0">
                    <a:pos x="15" y="80"/>
                  </a:cxn>
                  <a:cxn ang="0">
                    <a:pos x="15" y="70"/>
                  </a:cxn>
                  <a:cxn ang="0">
                    <a:pos x="15" y="70"/>
                  </a:cxn>
                  <a:cxn ang="0">
                    <a:pos x="17" y="62"/>
                  </a:cxn>
                  <a:cxn ang="0">
                    <a:pos x="18" y="54"/>
                  </a:cxn>
                  <a:cxn ang="0">
                    <a:pos x="22" y="37"/>
                  </a:cxn>
                  <a:cxn ang="0">
                    <a:pos x="26" y="20"/>
                  </a:cxn>
                  <a:cxn ang="0">
                    <a:pos x="28" y="12"/>
                  </a:cxn>
                  <a:cxn ang="0">
                    <a:pos x="29" y="4"/>
                  </a:cxn>
                  <a:cxn ang="0">
                    <a:pos x="29" y="4"/>
                  </a:cxn>
                  <a:cxn ang="0">
                    <a:pos x="28" y="2"/>
                  </a:cxn>
                  <a:cxn ang="0">
                    <a:pos x="27" y="1"/>
                  </a:cxn>
                  <a:cxn ang="0">
                    <a:pos x="26" y="0"/>
                  </a:cxn>
                  <a:cxn ang="0">
                    <a:pos x="24" y="0"/>
                  </a:cxn>
                  <a:cxn ang="0">
                    <a:pos x="22" y="0"/>
                  </a:cxn>
                  <a:cxn ang="0">
                    <a:pos x="21" y="1"/>
                  </a:cxn>
                  <a:cxn ang="0">
                    <a:pos x="20" y="2"/>
                  </a:cxn>
                  <a:cxn ang="0">
                    <a:pos x="19" y="4"/>
                  </a:cxn>
                  <a:cxn ang="0">
                    <a:pos x="19" y="4"/>
                  </a:cxn>
                </a:cxnLst>
                <a:rect l="0" t="0" r="r" b="b"/>
                <a:pathLst>
                  <a:path w="29" h="116">
                    <a:moveTo>
                      <a:pt x="19" y="4"/>
                    </a:moveTo>
                    <a:lnTo>
                      <a:pt x="19" y="4"/>
                    </a:lnTo>
                    <a:lnTo>
                      <a:pt x="19" y="12"/>
                    </a:lnTo>
                    <a:lnTo>
                      <a:pt x="17" y="19"/>
                    </a:lnTo>
                    <a:lnTo>
                      <a:pt x="12" y="35"/>
                    </a:lnTo>
                    <a:lnTo>
                      <a:pt x="8" y="50"/>
                    </a:lnTo>
                    <a:lnTo>
                      <a:pt x="7" y="58"/>
                    </a:lnTo>
                    <a:lnTo>
                      <a:pt x="6" y="65"/>
                    </a:lnTo>
                    <a:lnTo>
                      <a:pt x="6" y="65"/>
                    </a:lnTo>
                    <a:lnTo>
                      <a:pt x="6" y="76"/>
                    </a:lnTo>
                    <a:lnTo>
                      <a:pt x="5" y="89"/>
                    </a:lnTo>
                    <a:lnTo>
                      <a:pt x="4" y="99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0" y="112"/>
                    </a:lnTo>
                    <a:lnTo>
                      <a:pt x="0" y="113"/>
                    </a:lnTo>
                    <a:lnTo>
                      <a:pt x="1" y="116"/>
                    </a:lnTo>
                    <a:lnTo>
                      <a:pt x="3" y="116"/>
                    </a:lnTo>
                    <a:lnTo>
                      <a:pt x="6" y="116"/>
                    </a:lnTo>
                    <a:lnTo>
                      <a:pt x="8" y="114"/>
                    </a:lnTo>
                    <a:lnTo>
                      <a:pt x="9" y="112"/>
                    </a:lnTo>
                    <a:lnTo>
                      <a:pt x="9" y="112"/>
                    </a:lnTo>
                    <a:lnTo>
                      <a:pt x="12" y="102"/>
                    </a:lnTo>
                    <a:lnTo>
                      <a:pt x="14" y="92"/>
                    </a:lnTo>
                    <a:lnTo>
                      <a:pt x="15" y="80"/>
                    </a:lnTo>
                    <a:lnTo>
                      <a:pt x="15" y="70"/>
                    </a:lnTo>
                    <a:lnTo>
                      <a:pt x="15" y="70"/>
                    </a:lnTo>
                    <a:lnTo>
                      <a:pt x="17" y="62"/>
                    </a:lnTo>
                    <a:lnTo>
                      <a:pt x="18" y="54"/>
                    </a:lnTo>
                    <a:lnTo>
                      <a:pt x="22" y="37"/>
                    </a:lnTo>
                    <a:lnTo>
                      <a:pt x="26" y="20"/>
                    </a:lnTo>
                    <a:lnTo>
                      <a:pt x="28" y="12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28" y="2"/>
                    </a:lnTo>
                    <a:lnTo>
                      <a:pt x="27" y="1"/>
                    </a:lnTo>
                    <a:lnTo>
                      <a:pt x="26" y="0"/>
                    </a:lnTo>
                    <a:lnTo>
                      <a:pt x="24" y="0"/>
                    </a:lnTo>
                    <a:lnTo>
                      <a:pt x="22" y="0"/>
                    </a:lnTo>
                    <a:lnTo>
                      <a:pt x="21" y="1"/>
                    </a:lnTo>
                    <a:lnTo>
                      <a:pt x="20" y="2"/>
                    </a:lnTo>
                    <a:lnTo>
                      <a:pt x="19" y="4"/>
                    </a:lnTo>
                    <a:lnTo>
                      <a:pt x="19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53" name="Freeform 204"/>
              <p:cNvSpPr/>
              <p:nvPr/>
            </p:nvSpPr>
            <p:spPr bwMode="auto">
              <a:xfrm>
                <a:off x="4714875" y="2657475"/>
                <a:ext cx="11113" cy="61913"/>
              </a:xfrm>
              <a:custGeom>
                <a:avLst/>
                <a:gdLst/>
                <a:ahLst/>
                <a:cxnLst>
                  <a:cxn ang="0">
                    <a:pos x="12" y="5"/>
                  </a:cxn>
                  <a:cxn ang="0">
                    <a:pos x="12" y="5"/>
                  </a:cxn>
                  <a:cxn ang="0">
                    <a:pos x="10" y="32"/>
                  </a:cxn>
                  <a:cxn ang="0">
                    <a:pos x="6" y="59"/>
                  </a:cxn>
                  <a:cxn ang="0">
                    <a:pos x="2" y="86"/>
                  </a:cxn>
                  <a:cxn ang="0">
                    <a:pos x="0" y="113"/>
                  </a:cxn>
                  <a:cxn ang="0">
                    <a:pos x="0" y="113"/>
                  </a:cxn>
                  <a:cxn ang="0">
                    <a:pos x="0" y="115"/>
                  </a:cxn>
                  <a:cxn ang="0">
                    <a:pos x="1" y="116"/>
                  </a:cxn>
                  <a:cxn ang="0">
                    <a:pos x="3" y="117"/>
                  </a:cxn>
                  <a:cxn ang="0">
                    <a:pos x="4" y="117"/>
                  </a:cxn>
                  <a:cxn ang="0">
                    <a:pos x="6" y="117"/>
                  </a:cxn>
                  <a:cxn ang="0">
                    <a:pos x="8" y="116"/>
                  </a:cxn>
                  <a:cxn ang="0">
                    <a:pos x="9" y="115"/>
                  </a:cxn>
                  <a:cxn ang="0">
                    <a:pos x="9" y="113"/>
                  </a:cxn>
                  <a:cxn ang="0">
                    <a:pos x="9" y="113"/>
                  </a:cxn>
                  <a:cxn ang="0">
                    <a:pos x="11" y="86"/>
                  </a:cxn>
                  <a:cxn ang="0">
                    <a:pos x="15" y="59"/>
                  </a:cxn>
                  <a:cxn ang="0">
                    <a:pos x="19" y="32"/>
                  </a:cxn>
                  <a:cxn ang="0">
                    <a:pos x="21" y="5"/>
                  </a:cxn>
                  <a:cxn ang="0">
                    <a:pos x="21" y="5"/>
                  </a:cxn>
                  <a:cxn ang="0">
                    <a:pos x="21" y="3"/>
                  </a:cxn>
                  <a:cxn ang="0">
                    <a:pos x="20" y="2"/>
                  </a:cxn>
                  <a:cxn ang="0">
                    <a:pos x="19" y="1"/>
                  </a:cxn>
                  <a:cxn ang="0">
                    <a:pos x="17" y="0"/>
                  </a:cxn>
                  <a:cxn ang="0">
                    <a:pos x="15" y="1"/>
                  </a:cxn>
                  <a:cxn ang="0">
                    <a:pos x="14" y="2"/>
                  </a:cxn>
                  <a:cxn ang="0">
                    <a:pos x="13" y="3"/>
                  </a:cxn>
                  <a:cxn ang="0">
                    <a:pos x="12" y="5"/>
                  </a:cxn>
                  <a:cxn ang="0">
                    <a:pos x="12" y="5"/>
                  </a:cxn>
                </a:cxnLst>
                <a:rect l="0" t="0" r="r" b="b"/>
                <a:pathLst>
                  <a:path w="21" h="117">
                    <a:moveTo>
                      <a:pt x="12" y="5"/>
                    </a:moveTo>
                    <a:lnTo>
                      <a:pt x="12" y="5"/>
                    </a:lnTo>
                    <a:lnTo>
                      <a:pt x="10" y="32"/>
                    </a:lnTo>
                    <a:lnTo>
                      <a:pt x="6" y="59"/>
                    </a:lnTo>
                    <a:lnTo>
                      <a:pt x="2" y="86"/>
                    </a:lnTo>
                    <a:lnTo>
                      <a:pt x="0" y="113"/>
                    </a:lnTo>
                    <a:lnTo>
                      <a:pt x="0" y="113"/>
                    </a:lnTo>
                    <a:lnTo>
                      <a:pt x="0" y="115"/>
                    </a:lnTo>
                    <a:lnTo>
                      <a:pt x="1" y="116"/>
                    </a:lnTo>
                    <a:lnTo>
                      <a:pt x="3" y="117"/>
                    </a:lnTo>
                    <a:lnTo>
                      <a:pt x="4" y="117"/>
                    </a:lnTo>
                    <a:lnTo>
                      <a:pt x="6" y="117"/>
                    </a:lnTo>
                    <a:lnTo>
                      <a:pt x="8" y="116"/>
                    </a:lnTo>
                    <a:lnTo>
                      <a:pt x="9" y="115"/>
                    </a:lnTo>
                    <a:lnTo>
                      <a:pt x="9" y="113"/>
                    </a:lnTo>
                    <a:lnTo>
                      <a:pt x="9" y="113"/>
                    </a:lnTo>
                    <a:lnTo>
                      <a:pt x="11" y="86"/>
                    </a:lnTo>
                    <a:lnTo>
                      <a:pt x="15" y="59"/>
                    </a:lnTo>
                    <a:lnTo>
                      <a:pt x="19" y="32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3"/>
                    </a:lnTo>
                    <a:lnTo>
                      <a:pt x="20" y="2"/>
                    </a:lnTo>
                    <a:lnTo>
                      <a:pt x="19" y="1"/>
                    </a:lnTo>
                    <a:lnTo>
                      <a:pt x="17" y="0"/>
                    </a:lnTo>
                    <a:lnTo>
                      <a:pt x="15" y="1"/>
                    </a:lnTo>
                    <a:lnTo>
                      <a:pt x="14" y="2"/>
                    </a:lnTo>
                    <a:lnTo>
                      <a:pt x="13" y="3"/>
                    </a:lnTo>
                    <a:lnTo>
                      <a:pt x="12" y="5"/>
                    </a:lnTo>
                    <a:lnTo>
                      <a:pt x="12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54" name="Freeform 206"/>
              <p:cNvSpPr>
                <a:spLocks noEditPoints="1"/>
              </p:cNvSpPr>
              <p:nvPr/>
            </p:nvSpPr>
            <p:spPr bwMode="auto">
              <a:xfrm>
                <a:off x="4249738" y="2249488"/>
                <a:ext cx="555625" cy="574675"/>
              </a:xfrm>
              <a:custGeom>
                <a:avLst/>
                <a:gdLst/>
                <a:ahLst/>
                <a:cxnLst>
                  <a:cxn ang="0">
                    <a:pos x="817" y="1056"/>
                  </a:cxn>
                  <a:cxn ang="0">
                    <a:pos x="716" y="1035"/>
                  </a:cxn>
                  <a:cxn ang="0">
                    <a:pos x="659" y="1016"/>
                  </a:cxn>
                  <a:cxn ang="0">
                    <a:pos x="645" y="1010"/>
                  </a:cxn>
                  <a:cxn ang="0">
                    <a:pos x="623" y="986"/>
                  </a:cxn>
                  <a:cxn ang="0">
                    <a:pos x="608" y="970"/>
                  </a:cxn>
                  <a:cxn ang="0">
                    <a:pos x="577" y="929"/>
                  </a:cxn>
                  <a:cxn ang="0">
                    <a:pos x="513" y="864"/>
                  </a:cxn>
                  <a:cxn ang="0">
                    <a:pos x="403" y="767"/>
                  </a:cxn>
                  <a:cxn ang="0">
                    <a:pos x="307" y="683"/>
                  </a:cxn>
                  <a:cxn ang="0">
                    <a:pos x="222" y="574"/>
                  </a:cxn>
                  <a:cxn ang="0">
                    <a:pos x="139" y="472"/>
                  </a:cxn>
                  <a:cxn ang="0">
                    <a:pos x="97" y="439"/>
                  </a:cxn>
                  <a:cxn ang="0">
                    <a:pos x="31" y="360"/>
                  </a:cxn>
                  <a:cxn ang="0">
                    <a:pos x="27" y="300"/>
                  </a:cxn>
                  <a:cxn ang="0">
                    <a:pos x="84" y="371"/>
                  </a:cxn>
                  <a:cxn ang="0">
                    <a:pos x="141" y="426"/>
                  </a:cxn>
                  <a:cxn ang="0">
                    <a:pos x="208" y="491"/>
                  </a:cxn>
                  <a:cxn ang="0">
                    <a:pos x="305" y="624"/>
                  </a:cxn>
                  <a:cxn ang="0">
                    <a:pos x="398" y="714"/>
                  </a:cxn>
                  <a:cxn ang="0">
                    <a:pos x="481" y="790"/>
                  </a:cxn>
                  <a:cxn ang="0">
                    <a:pos x="571" y="872"/>
                  </a:cxn>
                  <a:cxn ang="0">
                    <a:pos x="646" y="943"/>
                  </a:cxn>
                  <a:cxn ang="0">
                    <a:pos x="724" y="871"/>
                  </a:cxn>
                  <a:cxn ang="0">
                    <a:pos x="843" y="787"/>
                  </a:cxn>
                  <a:cxn ang="0">
                    <a:pos x="981" y="693"/>
                  </a:cxn>
                  <a:cxn ang="0">
                    <a:pos x="917" y="620"/>
                  </a:cxn>
                  <a:cxn ang="0">
                    <a:pos x="751" y="446"/>
                  </a:cxn>
                  <a:cxn ang="0">
                    <a:pos x="583" y="291"/>
                  </a:cxn>
                  <a:cxn ang="0">
                    <a:pos x="501" y="195"/>
                  </a:cxn>
                  <a:cxn ang="0">
                    <a:pos x="431" y="116"/>
                  </a:cxn>
                  <a:cxn ang="0">
                    <a:pos x="378" y="54"/>
                  </a:cxn>
                  <a:cxn ang="0">
                    <a:pos x="377" y="0"/>
                  </a:cxn>
                  <a:cxn ang="0">
                    <a:pos x="496" y="134"/>
                  </a:cxn>
                  <a:cxn ang="0">
                    <a:pos x="631" y="290"/>
                  </a:cxn>
                  <a:cxn ang="0">
                    <a:pos x="729" y="380"/>
                  </a:cxn>
                  <a:cxn ang="0">
                    <a:pos x="900" y="546"/>
                  </a:cxn>
                  <a:cxn ang="0">
                    <a:pos x="980" y="641"/>
                  </a:cxn>
                  <a:cxn ang="0">
                    <a:pos x="1020" y="678"/>
                  </a:cxn>
                  <a:cxn ang="0">
                    <a:pos x="1032" y="689"/>
                  </a:cxn>
                  <a:cxn ang="0">
                    <a:pos x="1037" y="700"/>
                  </a:cxn>
                  <a:cxn ang="0">
                    <a:pos x="1051" y="800"/>
                  </a:cxn>
                  <a:cxn ang="0">
                    <a:pos x="1037" y="911"/>
                  </a:cxn>
                  <a:cxn ang="0">
                    <a:pos x="1029" y="991"/>
                  </a:cxn>
                  <a:cxn ang="0">
                    <a:pos x="1023" y="1039"/>
                  </a:cxn>
                  <a:cxn ang="0">
                    <a:pos x="1016" y="1079"/>
                  </a:cxn>
                  <a:cxn ang="0">
                    <a:pos x="1002" y="1088"/>
                  </a:cxn>
                  <a:cxn ang="0">
                    <a:pos x="996" y="1087"/>
                  </a:cxn>
                  <a:cxn ang="0">
                    <a:pos x="954" y="761"/>
                  </a:cxn>
                  <a:cxn ang="0">
                    <a:pos x="842" y="830"/>
                  </a:cxn>
                  <a:cxn ang="0">
                    <a:pos x="729" y="917"/>
                  </a:cxn>
                  <a:cxn ang="0">
                    <a:pos x="672" y="967"/>
                  </a:cxn>
                  <a:cxn ang="0">
                    <a:pos x="699" y="991"/>
                  </a:cxn>
                  <a:cxn ang="0">
                    <a:pos x="772" y="1010"/>
                  </a:cxn>
                  <a:cxn ang="0">
                    <a:pos x="941" y="1046"/>
                  </a:cxn>
                  <a:cxn ang="0">
                    <a:pos x="989" y="1039"/>
                  </a:cxn>
                  <a:cxn ang="0">
                    <a:pos x="990" y="1018"/>
                  </a:cxn>
                  <a:cxn ang="0">
                    <a:pos x="995" y="957"/>
                  </a:cxn>
                  <a:cxn ang="0">
                    <a:pos x="1010" y="856"/>
                  </a:cxn>
                  <a:cxn ang="0">
                    <a:pos x="1010" y="734"/>
                  </a:cxn>
                </a:cxnLst>
                <a:rect l="0" t="0" r="r" b="b"/>
                <a:pathLst>
                  <a:path w="1051" h="1088">
                    <a:moveTo>
                      <a:pt x="991" y="1088"/>
                    </a:moveTo>
                    <a:lnTo>
                      <a:pt x="991" y="1088"/>
                    </a:lnTo>
                    <a:lnTo>
                      <a:pt x="952" y="1084"/>
                    </a:lnTo>
                    <a:lnTo>
                      <a:pt x="911" y="1078"/>
                    </a:lnTo>
                    <a:lnTo>
                      <a:pt x="866" y="1069"/>
                    </a:lnTo>
                    <a:lnTo>
                      <a:pt x="817" y="1056"/>
                    </a:lnTo>
                    <a:lnTo>
                      <a:pt x="817" y="1056"/>
                    </a:lnTo>
                    <a:lnTo>
                      <a:pt x="773" y="1046"/>
                    </a:lnTo>
                    <a:lnTo>
                      <a:pt x="751" y="1041"/>
                    </a:lnTo>
                    <a:lnTo>
                      <a:pt x="728" y="1037"/>
                    </a:lnTo>
                    <a:lnTo>
                      <a:pt x="728" y="1037"/>
                    </a:lnTo>
                    <a:lnTo>
                      <a:pt x="716" y="1035"/>
                    </a:lnTo>
                    <a:lnTo>
                      <a:pt x="706" y="1031"/>
                    </a:lnTo>
                    <a:lnTo>
                      <a:pt x="686" y="1025"/>
                    </a:lnTo>
                    <a:lnTo>
                      <a:pt x="686" y="1025"/>
                    </a:lnTo>
                    <a:lnTo>
                      <a:pt x="673" y="1020"/>
                    </a:lnTo>
                    <a:lnTo>
                      <a:pt x="659" y="1016"/>
                    </a:lnTo>
                    <a:lnTo>
                      <a:pt x="659" y="1016"/>
                    </a:lnTo>
                    <a:lnTo>
                      <a:pt x="654" y="1015"/>
                    </a:lnTo>
                    <a:lnTo>
                      <a:pt x="651" y="1013"/>
                    </a:lnTo>
                    <a:lnTo>
                      <a:pt x="650" y="1012"/>
                    </a:lnTo>
                    <a:lnTo>
                      <a:pt x="649" y="1011"/>
                    </a:lnTo>
                    <a:lnTo>
                      <a:pt x="649" y="1011"/>
                    </a:lnTo>
                    <a:lnTo>
                      <a:pt x="645" y="1010"/>
                    </a:lnTo>
                    <a:lnTo>
                      <a:pt x="645" y="1010"/>
                    </a:lnTo>
                    <a:lnTo>
                      <a:pt x="640" y="1006"/>
                    </a:lnTo>
                    <a:lnTo>
                      <a:pt x="635" y="1001"/>
                    </a:lnTo>
                    <a:lnTo>
                      <a:pt x="628" y="991"/>
                    </a:lnTo>
                    <a:lnTo>
                      <a:pt x="623" y="986"/>
                    </a:lnTo>
                    <a:lnTo>
                      <a:pt x="623" y="986"/>
                    </a:lnTo>
                    <a:lnTo>
                      <a:pt x="620" y="983"/>
                    </a:lnTo>
                    <a:lnTo>
                      <a:pt x="619" y="982"/>
                    </a:lnTo>
                    <a:lnTo>
                      <a:pt x="619" y="982"/>
                    </a:lnTo>
                    <a:lnTo>
                      <a:pt x="614" y="979"/>
                    </a:lnTo>
                    <a:lnTo>
                      <a:pt x="611" y="976"/>
                    </a:lnTo>
                    <a:lnTo>
                      <a:pt x="608" y="970"/>
                    </a:lnTo>
                    <a:lnTo>
                      <a:pt x="608" y="965"/>
                    </a:lnTo>
                    <a:lnTo>
                      <a:pt x="608" y="963"/>
                    </a:lnTo>
                    <a:lnTo>
                      <a:pt x="606" y="961"/>
                    </a:lnTo>
                    <a:lnTo>
                      <a:pt x="606" y="961"/>
                    </a:lnTo>
                    <a:lnTo>
                      <a:pt x="591" y="946"/>
                    </a:lnTo>
                    <a:lnTo>
                      <a:pt x="577" y="929"/>
                    </a:lnTo>
                    <a:lnTo>
                      <a:pt x="577" y="929"/>
                    </a:lnTo>
                    <a:lnTo>
                      <a:pt x="561" y="912"/>
                    </a:lnTo>
                    <a:lnTo>
                      <a:pt x="546" y="895"/>
                    </a:lnTo>
                    <a:lnTo>
                      <a:pt x="529" y="879"/>
                    </a:lnTo>
                    <a:lnTo>
                      <a:pt x="513" y="864"/>
                    </a:lnTo>
                    <a:lnTo>
                      <a:pt x="513" y="864"/>
                    </a:lnTo>
                    <a:lnTo>
                      <a:pt x="490" y="846"/>
                    </a:lnTo>
                    <a:lnTo>
                      <a:pt x="469" y="827"/>
                    </a:lnTo>
                    <a:lnTo>
                      <a:pt x="428" y="789"/>
                    </a:lnTo>
                    <a:lnTo>
                      <a:pt x="428" y="789"/>
                    </a:lnTo>
                    <a:lnTo>
                      <a:pt x="416" y="777"/>
                    </a:lnTo>
                    <a:lnTo>
                      <a:pt x="403" y="767"/>
                    </a:lnTo>
                    <a:lnTo>
                      <a:pt x="378" y="745"/>
                    </a:lnTo>
                    <a:lnTo>
                      <a:pt x="378" y="745"/>
                    </a:lnTo>
                    <a:lnTo>
                      <a:pt x="356" y="729"/>
                    </a:lnTo>
                    <a:lnTo>
                      <a:pt x="336" y="711"/>
                    </a:lnTo>
                    <a:lnTo>
                      <a:pt x="317" y="693"/>
                    </a:lnTo>
                    <a:lnTo>
                      <a:pt x="307" y="683"/>
                    </a:lnTo>
                    <a:lnTo>
                      <a:pt x="299" y="673"/>
                    </a:lnTo>
                    <a:lnTo>
                      <a:pt x="299" y="673"/>
                    </a:lnTo>
                    <a:lnTo>
                      <a:pt x="271" y="638"/>
                    </a:lnTo>
                    <a:lnTo>
                      <a:pt x="271" y="638"/>
                    </a:lnTo>
                    <a:lnTo>
                      <a:pt x="238" y="596"/>
                    </a:lnTo>
                    <a:lnTo>
                      <a:pt x="222" y="574"/>
                    </a:lnTo>
                    <a:lnTo>
                      <a:pt x="207" y="552"/>
                    </a:lnTo>
                    <a:lnTo>
                      <a:pt x="207" y="552"/>
                    </a:lnTo>
                    <a:lnTo>
                      <a:pt x="194" y="534"/>
                    </a:lnTo>
                    <a:lnTo>
                      <a:pt x="178" y="514"/>
                    </a:lnTo>
                    <a:lnTo>
                      <a:pt x="160" y="493"/>
                    </a:lnTo>
                    <a:lnTo>
                      <a:pt x="139" y="472"/>
                    </a:lnTo>
                    <a:lnTo>
                      <a:pt x="139" y="472"/>
                    </a:lnTo>
                    <a:lnTo>
                      <a:pt x="128" y="461"/>
                    </a:lnTo>
                    <a:lnTo>
                      <a:pt x="115" y="453"/>
                    </a:lnTo>
                    <a:lnTo>
                      <a:pt x="115" y="453"/>
                    </a:lnTo>
                    <a:lnTo>
                      <a:pt x="103" y="444"/>
                    </a:lnTo>
                    <a:lnTo>
                      <a:pt x="97" y="439"/>
                    </a:lnTo>
                    <a:lnTo>
                      <a:pt x="92" y="433"/>
                    </a:lnTo>
                    <a:lnTo>
                      <a:pt x="92" y="433"/>
                    </a:lnTo>
                    <a:lnTo>
                      <a:pt x="74" y="414"/>
                    </a:lnTo>
                    <a:lnTo>
                      <a:pt x="57" y="393"/>
                    </a:lnTo>
                    <a:lnTo>
                      <a:pt x="57" y="393"/>
                    </a:lnTo>
                    <a:lnTo>
                      <a:pt x="31" y="360"/>
                    </a:lnTo>
                    <a:lnTo>
                      <a:pt x="16" y="345"/>
                    </a:lnTo>
                    <a:lnTo>
                      <a:pt x="2" y="329"/>
                    </a:lnTo>
                    <a:lnTo>
                      <a:pt x="2" y="329"/>
                    </a:lnTo>
                    <a:lnTo>
                      <a:pt x="0" y="327"/>
                    </a:lnTo>
                    <a:lnTo>
                      <a:pt x="0" y="327"/>
                    </a:lnTo>
                    <a:lnTo>
                      <a:pt x="27" y="300"/>
                    </a:lnTo>
                    <a:lnTo>
                      <a:pt x="27" y="300"/>
                    </a:lnTo>
                    <a:lnTo>
                      <a:pt x="45" y="322"/>
                    </a:lnTo>
                    <a:lnTo>
                      <a:pt x="45" y="322"/>
                    </a:lnTo>
                    <a:lnTo>
                      <a:pt x="68" y="351"/>
                    </a:lnTo>
                    <a:lnTo>
                      <a:pt x="68" y="351"/>
                    </a:lnTo>
                    <a:lnTo>
                      <a:pt x="84" y="371"/>
                    </a:lnTo>
                    <a:lnTo>
                      <a:pt x="102" y="392"/>
                    </a:lnTo>
                    <a:lnTo>
                      <a:pt x="111" y="401"/>
                    </a:lnTo>
                    <a:lnTo>
                      <a:pt x="120" y="411"/>
                    </a:lnTo>
                    <a:lnTo>
                      <a:pt x="131" y="419"/>
                    </a:lnTo>
                    <a:lnTo>
                      <a:pt x="141" y="426"/>
                    </a:lnTo>
                    <a:lnTo>
                      <a:pt x="141" y="426"/>
                    </a:lnTo>
                    <a:lnTo>
                      <a:pt x="151" y="434"/>
                    </a:lnTo>
                    <a:lnTo>
                      <a:pt x="163" y="444"/>
                    </a:lnTo>
                    <a:lnTo>
                      <a:pt x="174" y="454"/>
                    </a:lnTo>
                    <a:lnTo>
                      <a:pt x="186" y="465"/>
                    </a:lnTo>
                    <a:lnTo>
                      <a:pt x="197" y="478"/>
                    </a:lnTo>
                    <a:lnTo>
                      <a:pt x="208" y="491"/>
                    </a:lnTo>
                    <a:lnTo>
                      <a:pt x="219" y="506"/>
                    </a:lnTo>
                    <a:lnTo>
                      <a:pt x="229" y="521"/>
                    </a:lnTo>
                    <a:lnTo>
                      <a:pt x="229" y="521"/>
                    </a:lnTo>
                    <a:lnTo>
                      <a:pt x="261" y="567"/>
                    </a:lnTo>
                    <a:lnTo>
                      <a:pt x="291" y="607"/>
                    </a:lnTo>
                    <a:lnTo>
                      <a:pt x="305" y="624"/>
                    </a:lnTo>
                    <a:lnTo>
                      <a:pt x="319" y="640"/>
                    </a:lnTo>
                    <a:lnTo>
                      <a:pt x="332" y="654"/>
                    </a:lnTo>
                    <a:lnTo>
                      <a:pt x="346" y="668"/>
                    </a:lnTo>
                    <a:lnTo>
                      <a:pt x="346" y="668"/>
                    </a:lnTo>
                    <a:lnTo>
                      <a:pt x="371" y="692"/>
                    </a:lnTo>
                    <a:lnTo>
                      <a:pt x="398" y="714"/>
                    </a:lnTo>
                    <a:lnTo>
                      <a:pt x="398" y="714"/>
                    </a:lnTo>
                    <a:lnTo>
                      <a:pt x="429" y="741"/>
                    </a:lnTo>
                    <a:lnTo>
                      <a:pt x="445" y="755"/>
                    </a:lnTo>
                    <a:lnTo>
                      <a:pt x="459" y="769"/>
                    </a:lnTo>
                    <a:lnTo>
                      <a:pt x="459" y="769"/>
                    </a:lnTo>
                    <a:lnTo>
                      <a:pt x="481" y="790"/>
                    </a:lnTo>
                    <a:lnTo>
                      <a:pt x="504" y="809"/>
                    </a:lnTo>
                    <a:lnTo>
                      <a:pt x="504" y="809"/>
                    </a:lnTo>
                    <a:lnTo>
                      <a:pt x="526" y="828"/>
                    </a:lnTo>
                    <a:lnTo>
                      <a:pt x="548" y="849"/>
                    </a:lnTo>
                    <a:lnTo>
                      <a:pt x="548" y="849"/>
                    </a:lnTo>
                    <a:lnTo>
                      <a:pt x="571" y="872"/>
                    </a:lnTo>
                    <a:lnTo>
                      <a:pt x="594" y="896"/>
                    </a:lnTo>
                    <a:lnTo>
                      <a:pt x="594" y="896"/>
                    </a:lnTo>
                    <a:lnTo>
                      <a:pt x="615" y="920"/>
                    </a:lnTo>
                    <a:lnTo>
                      <a:pt x="638" y="943"/>
                    </a:lnTo>
                    <a:lnTo>
                      <a:pt x="643" y="948"/>
                    </a:lnTo>
                    <a:lnTo>
                      <a:pt x="646" y="943"/>
                    </a:lnTo>
                    <a:lnTo>
                      <a:pt x="646" y="943"/>
                    </a:lnTo>
                    <a:lnTo>
                      <a:pt x="658" y="929"/>
                    </a:lnTo>
                    <a:lnTo>
                      <a:pt x="669" y="917"/>
                    </a:lnTo>
                    <a:lnTo>
                      <a:pt x="682" y="904"/>
                    </a:lnTo>
                    <a:lnTo>
                      <a:pt x="696" y="893"/>
                    </a:lnTo>
                    <a:lnTo>
                      <a:pt x="724" y="871"/>
                    </a:lnTo>
                    <a:lnTo>
                      <a:pt x="753" y="851"/>
                    </a:lnTo>
                    <a:lnTo>
                      <a:pt x="753" y="851"/>
                    </a:lnTo>
                    <a:lnTo>
                      <a:pt x="784" y="829"/>
                    </a:lnTo>
                    <a:lnTo>
                      <a:pt x="784" y="829"/>
                    </a:lnTo>
                    <a:lnTo>
                      <a:pt x="812" y="807"/>
                    </a:lnTo>
                    <a:lnTo>
                      <a:pt x="843" y="787"/>
                    </a:lnTo>
                    <a:lnTo>
                      <a:pt x="906" y="748"/>
                    </a:lnTo>
                    <a:lnTo>
                      <a:pt x="906" y="748"/>
                    </a:lnTo>
                    <a:lnTo>
                      <a:pt x="944" y="725"/>
                    </a:lnTo>
                    <a:lnTo>
                      <a:pt x="980" y="702"/>
                    </a:lnTo>
                    <a:lnTo>
                      <a:pt x="986" y="698"/>
                    </a:lnTo>
                    <a:lnTo>
                      <a:pt x="981" y="693"/>
                    </a:lnTo>
                    <a:lnTo>
                      <a:pt x="981" y="693"/>
                    </a:lnTo>
                    <a:lnTo>
                      <a:pt x="964" y="676"/>
                    </a:lnTo>
                    <a:lnTo>
                      <a:pt x="949" y="660"/>
                    </a:lnTo>
                    <a:lnTo>
                      <a:pt x="920" y="624"/>
                    </a:lnTo>
                    <a:lnTo>
                      <a:pt x="917" y="620"/>
                    </a:lnTo>
                    <a:lnTo>
                      <a:pt x="917" y="620"/>
                    </a:lnTo>
                    <a:lnTo>
                      <a:pt x="882" y="579"/>
                    </a:lnTo>
                    <a:lnTo>
                      <a:pt x="850" y="543"/>
                    </a:lnTo>
                    <a:lnTo>
                      <a:pt x="819" y="510"/>
                    </a:lnTo>
                    <a:lnTo>
                      <a:pt x="789" y="480"/>
                    </a:lnTo>
                    <a:lnTo>
                      <a:pt x="789" y="480"/>
                    </a:lnTo>
                    <a:lnTo>
                      <a:pt x="751" y="446"/>
                    </a:lnTo>
                    <a:lnTo>
                      <a:pt x="712" y="412"/>
                    </a:lnTo>
                    <a:lnTo>
                      <a:pt x="712" y="412"/>
                    </a:lnTo>
                    <a:lnTo>
                      <a:pt x="668" y="372"/>
                    </a:lnTo>
                    <a:lnTo>
                      <a:pt x="624" y="332"/>
                    </a:lnTo>
                    <a:lnTo>
                      <a:pt x="604" y="313"/>
                    </a:lnTo>
                    <a:lnTo>
                      <a:pt x="583" y="291"/>
                    </a:lnTo>
                    <a:lnTo>
                      <a:pt x="564" y="269"/>
                    </a:lnTo>
                    <a:lnTo>
                      <a:pt x="544" y="246"/>
                    </a:lnTo>
                    <a:lnTo>
                      <a:pt x="544" y="246"/>
                    </a:lnTo>
                    <a:lnTo>
                      <a:pt x="522" y="221"/>
                    </a:lnTo>
                    <a:lnTo>
                      <a:pt x="501" y="195"/>
                    </a:lnTo>
                    <a:lnTo>
                      <a:pt x="501" y="195"/>
                    </a:lnTo>
                    <a:lnTo>
                      <a:pt x="475" y="165"/>
                    </a:lnTo>
                    <a:lnTo>
                      <a:pt x="450" y="135"/>
                    </a:lnTo>
                    <a:lnTo>
                      <a:pt x="450" y="135"/>
                    </a:lnTo>
                    <a:lnTo>
                      <a:pt x="441" y="125"/>
                    </a:lnTo>
                    <a:lnTo>
                      <a:pt x="431" y="116"/>
                    </a:lnTo>
                    <a:lnTo>
                      <a:pt x="431" y="116"/>
                    </a:lnTo>
                    <a:lnTo>
                      <a:pt x="422" y="107"/>
                    </a:lnTo>
                    <a:lnTo>
                      <a:pt x="413" y="98"/>
                    </a:lnTo>
                    <a:lnTo>
                      <a:pt x="413" y="98"/>
                    </a:lnTo>
                    <a:lnTo>
                      <a:pt x="400" y="81"/>
                    </a:lnTo>
                    <a:lnTo>
                      <a:pt x="389" y="67"/>
                    </a:lnTo>
                    <a:lnTo>
                      <a:pt x="378" y="54"/>
                    </a:lnTo>
                    <a:lnTo>
                      <a:pt x="366" y="44"/>
                    </a:lnTo>
                    <a:lnTo>
                      <a:pt x="366" y="44"/>
                    </a:lnTo>
                    <a:lnTo>
                      <a:pt x="355" y="33"/>
                    </a:lnTo>
                    <a:lnTo>
                      <a:pt x="346" y="21"/>
                    </a:lnTo>
                    <a:lnTo>
                      <a:pt x="346" y="21"/>
                    </a:lnTo>
                    <a:lnTo>
                      <a:pt x="377" y="0"/>
                    </a:lnTo>
                    <a:lnTo>
                      <a:pt x="377" y="0"/>
                    </a:lnTo>
                    <a:lnTo>
                      <a:pt x="382" y="6"/>
                    </a:lnTo>
                    <a:lnTo>
                      <a:pt x="382" y="6"/>
                    </a:lnTo>
                    <a:lnTo>
                      <a:pt x="433" y="64"/>
                    </a:lnTo>
                    <a:lnTo>
                      <a:pt x="433" y="64"/>
                    </a:lnTo>
                    <a:lnTo>
                      <a:pt x="496" y="134"/>
                    </a:lnTo>
                    <a:lnTo>
                      <a:pt x="527" y="170"/>
                    </a:lnTo>
                    <a:lnTo>
                      <a:pt x="558" y="207"/>
                    </a:lnTo>
                    <a:lnTo>
                      <a:pt x="558" y="207"/>
                    </a:lnTo>
                    <a:lnTo>
                      <a:pt x="585" y="239"/>
                    </a:lnTo>
                    <a:lnTo>
                      <a:pt x="614" y="273"/>
                    </a:lnTo>
                    <a:lnTo>
                      <a:pt x="631" y="290"/>
                    </a:lnTo>
                    <a:lnTo>
                      <a:pt x="647" y="307"/>
                    </a:lnTo>
                    <a:lnTo>
                      <a:pt x="665" y="324"/>
                    </a:lnTo>
                    <a:lnTo>
                      <a:pt x="683" y="341"/>
                    </a:lnTo>
                    <a:lnTo>
                      <a:pt x="683" y="341"/>
                    </a:lnTo>
                    <a:lnTo>
                      <a:pt x="729" y="380"/>
                    </a:lnTo>
                    <a:lnTo>
                      <a:pt x="729" y="380"/>
                    </a:lnTo>
                    <a:lnTo>
                      <a:pt x="765" y="411"/>
                    </a:lnTo>
                    <a:lnTo>
                      <a:pt x="801" y="444"/>
                    </a:lnTo>
                    <a:lnTo>
                      <a:pt x="801" y="444"/>
                    </a:lnTo>
                    <a:lnTo>
                      <a:pt x="836" y="477"/>
                    </a:lnTo>
                    <a:lnTo>
                      <a:pt x="869" y="511"/>
                    </a:lnTo>
                    <a:lnTo>
                      <a:pt x="900" y="546"/>
                    </a:lnTo>
                    <a:lnTo>
                      <a:pt x="930" y="581"/>
                    </a:lnTo>
                    <a:lnTo>
                      <a:pt x="930" y="581"/>
                    </a:lnTo>
                    <a:lnTo>
                      <a:pt x="946" y="600"/>
                    </a:lnTo>
                    <a:lnTo>
                      <a:pt x="946" y="600"/>
                    </a:lnTo>
                    <a:lnTo>
                      <a:pt x="962" y="620"/>
                    </a:lnTo>
                    <a:lnTo>
                      <a:pt x="980" y="641"/>
                    </a:lnTo>
                    <a:lnTo>
                      <a:pt x="998" y="661"/>
                    </a:lnTo>
                    <a:lnTo>
                      <a:pt x="1008" y="669"/>
                    </a:lnTo>
                    <a:lnTo>
                      <a:pt x="1018" y="677"/>
                    </a:lnTo>
                    <a:lnTo>
                      <a:pt x="1019" y="678"/>
                    </a:lnTo>
                    <a:lnTo>
                      <a:pt x="1020" y="678"/>
                    </a:lnTo>
                    <a:lnTo>
                      <a:pt x="1020" y="678"/>
                    </a:lnTo>
                    <a:lnTo>
                      <a:pt x="1025" y="680"/>
                    </a:lnTo>
                    <a:lnTo>
                      <a:pt x="1029" y="684"/>
                    </a:lnTo>
                    <a:lnTo>
                      <a:pt x="1029" y="685"/>
                    </a:lnTo>
                    <a:lnTo>
                      <a:pt x="1030" y="686"/>
                    </a:lnTo>
                    <a:lnTo>
                      <a:pt x="1030" y="686"/>
                    </a:lnTo>
                    <a:lnTo>
                      <a:pt x="1032" y="689"/>
                    </a:lnTo>
                    <a:lnTo>
                      <a:pt x="1035" y="692"/>
                    </a:lnTo>
                    <a:lnTo>
                      <a:pt x="1036" y="695"/>
                    </a:lnTo>
                    <a:lnTo>
                      <a:pt x="1037" y="698"/>
                    </a:lnTo>
                    <a:lnTo>
                      <a:pt x="1037" y="699"/>
                    </a:lnTo>
                    <a:lnTo>
                      <a:pt x="1037" y="700"/>
                    </a:lnTo>
                    <a:lnTo>
                      <a:pt x="1037" y="700"/>
                    </a:lnTo>
                    <a:lnTo>
                      <a:pt x="1041" y="711"/>
                    </a:lnTo>
                    <a:lnTo>
                      <a:pt x="1045" y="723"/>
                    </a:lnTo>
                    <a:lnTo>
                      <a:pt x="1047" y="735"/>
                    </a:lnTo>
                    <a:lnTo>
                      <a:pt x="1049" y="748"/>
                    </a:lnTo>
                    <a:lnTo>
                      <a:pt x="1051" y="774"/>
                    </a:lnTo>
                    <a:lnTo>
                      <a:pt x="1051" y="800"/>
                    </a:lnTo>
                    <a:lnTo>
                      <a:pt x="1050" y="826"/>
                    </a:lnTo>
                    <a:lnTo>
                      <a:pt x="1047" y="851"/>
                    </a:lnTo>
                    <a:lnTo>
                      <a:pt x="1044" y="872"/>
                    </a:lnTo>
                    <a:lnTo>
                      <a:pt x="1040" y="892"/>
                    </a:lnTo>
                    <a:lnTo>
                      <a:pt x="1040" y="892"/>
                    </a:lnTo>
                    <a:lnTo>
                      <a:pt x="1037" y="911"/>
                    </a:lnTo>
                    <a:lnTo>
                      <a:pt x="1035" y="929"/>
                    </a:lnTo>
                    <a:lnTo>
                      <a:pt x="1030" y="967"/>
                    </a:lnTo>
                    <a:lnTo>
                      <a:pt x="1030" y="973"/>
                    </a:lnTo>
                    <a:lnTo>
                      <a:pt x="1030" y="973"/>
                    </a:lnTo>
                    <a:lnTo>
                      <a:pt x="1029" y="991"/>
                    </a:lnTo>
                    <a:lnTo>
                      <a:pt x="1029" y="991"/>
                    </a:lnTo>
                    <a:lnTo>
                      <a:pt x="1029" y="1009"/>
                    </a:lnTo>
                    <a:lnTo>
                      <a:pt x="1028" y="1017"/>
                    </a:lnTo>
                    <a:lnTo>
                      <a:pt x="1026" y="1024"/>
                    </a:lnTo>
                    <a:lnTo>
                      <a:pt x="1026" y="1024"/>
                    </a:lnTo>
                    <a:lnTo>
                      <a:pt x="1024" y="1031"/>
                    </a:lnTo>
                    <a:lnTo>
                      <a:pt x="1023" y="1039"/>
                    </a:lnTo>
                    <a:lnTo>
                      <a:pt x="1023" y="1051"/>
                    </a:lnTo>
                    <a:lnTo>
                      <a:pt x="1023" y="1051"/>
                    </a:lnTo>
                    <a:lnTo>
                      <a:pt x="1023" y="1059"/>
                    </a:lnTo>
                    <a:lnTo>
                      <a:pt x="1021" y="1068"/>
                    </a:lnTo>
                    <a:lnTo>
                      <a:pt x="1019" y="1075"/>
                    </a:lnTo>
                    <a:lnTo>
                      <a:pt x="1016" y="1079"/>
                    </a:lnTo>
                    <a:lnTo>
                      <a:pt x="1013" y="1083"/>
                    </a:lnTo>
                    <a:lnTo>
                      <a:pt x="1013" y="1083"/>
                    </a:lnTo>
                    <a:lnTo>
                      <a:pt x="1010" y="1085"/>
                    </a:lnTo>
                    <a:lnTo>
                      <a:pt x="1008" y="1086"/>
                    </a:lnTo>
                    <a:lnTo>
                      <a:pt x="1005" y="1087"/>
                    </a:lnTo>
                    <a:lnTo>
                      <a:pt x="1002" y="1088"/>
                    </a:lnTo>
                    <a:lnTo>
                      <a:pt x="1002" y="1088"/>
                    </a:lnTo>
                    <a:lnTo>
                      <a:pt x="1002" y="1088"/>
                    </a:lnTo>
                    <a:lnTo>
                      <a:pt x="998" y="1087"/>
                    </a:lnTo>
                    <a:lnTo>
                      <a:pt x="997" y="1087"/>
                    </a:lnTo>
                    <a:lnTo>
                      <a:pt x="996" y="1087"/>
                    </a:lnTo>
                    <a:lnTo>
                      <a:pt x="996" y="1087"/>
                    </a:lnTo>
                    <a:lnTo>
                      <a:pt x="992" y="1088"/>
                    </a:lnTo>
                    <a:lnTo>
                      <a:pt x="991" y="1088"/>
                    </a:lnTo>
                    <a:close/>
                    <a:moveTo>
                      <a:pt x="1002" y="731"/>
                    </a:moveTo>
                    <a:lnTo>
                      <a:pt x="1002" y="731"/>
                    </a:lnTo>
                    <a:lnTo>
                      <a:pt x="954" y="761"/>
                    </a:lnTo>
                    <a:lnTo>
                      <a:pt x="954" y="761"/>
                    </a:lnTo>
                    <a:lnTo>
                      <a:pt x="918" y="784"/>
                    </a:lnTo>
                    <a:lnTo>
                      <a:pt x="918" y="784"/>
                    </a:lnTo>
                    <a:lnTo>
                      <a:pt x="885" y="803"/>
                    </a:lnTo>
                    <a:lnTo>
                      <a:pt x="885" y="803"/>
                    </a:lnTo>
                    <a:lnTo>
                      <a:pt x="856" y="821"/>
                    </a:lnTo>
                    <a:lnTo>
                      <a:pt x="842" y="830"/>
                    </a:lnTo>
                    <a:lnTo>
                      <a:pt x="829" y="839"/>
                    </a:lnTo>
                    <a:lnTo>
                      <a:pt x="819" y="847"/>
                    </a:lnTo>
                    <a:lnTo>
                      <a:pt x="819" y="847"/>
                    </a:lnTo>
                    <a:lnTo>
                      <a:pt x="773" y="881"/>
                    </a:lnTo>
                    <a:lnTo>
                      <a:pt x="729" y="917"/>
                    </a:lnTo>
                    <a:lnTo>
                      <a:pt x="729" y="917"/>
                    </a:lnTo>
                    <a:lnTo>
                      <a:pt x="717" y="925"/>
                    </a:lnTo>
                    <a:lnTo>
                      <a:pt x="717" y="925"/>
                    </a:lnTo>
                    <a:lnTo>
                      <a:pt x="704" y="936"/>
                    </a:lnTo>
                    <a:lnTo>
                      <a:pt x="691" y="948"/>
                    </a:lnTo>
                    <a:lnTo>
                      <a:pt x="678" y="960"/>
                    </a:lnTo>
                    <a:lnTo>
                      <a:pt x="672" y="967"/>
                    </a:lnTo>
                    <a:lnTo>
                      <a:pt x="668" y="974"/>
                    </a:lnTo>
                    <a:lnTo>
                      <a:pt x="664" y="980"/>
                    </a:lnTo>
                    <a:lnTo>
                      <a:pt x="671" y="982"/>
                    </a:lnTo>
                    <a:lnTo>
                      <a:pt x="671" y="982"/>
                    </a:lnTo>
                    <a:lnTo>
                      <a:pt x="699" y="991"/>
                    </a:lnTo>
                    <a:lnTo>
                      <a:pt x="699" y="991"/>
                    </a:lnTo>
                    <a:lnTo>
                      <a:pt x="718" y="996"/>
                    </a:lnTo>
                    <a:lnTo>
                      <a:pt x="738" y="1003"/>
                    </a:lnTo>
                    <a:lnTo>
                      <a:pt x="738" y="1003"/>
                    </a:lnTo>
                    <a:lnTo>
                      <a:pt x="756" y="1007"/>
                    </a:lnTo>
                    <a:lnTo>
                      <a:pt x="772" y="1010"/>
                    </a:lnTo>
                    <a:lnTo>
                      <a:pt x="772" y="1010"/>
                    </a:lnTo>
                    <a:lnTo>
                      <a:pt x="792" y="1014"/>
                    </a:lnTo>
                    <a:lnTo>
                      <a:pt x="811" y="1018"/>
                    </a:lnTo>
                    <a:lnTo>
                      <a:pt x="811" y="1018"/>
                    </a:lnTo>
                    <a:lnTo>
                      <a:pt x="854" y="1028"/>
                    </a:lnTo>
                    <a:lnTo>
                      <a:pt x="897" y="1039"/>
                    </a:lnTo>
                    <a:lnTo>
                      <a:pt x="941" y="1046"/>
                    </a:lnTo>
                    <a:lnTo>
                      <a:pt x="962" y="1049"/>
                    </a:lnTo>
                    <a:lnTo>
                      <a:pt x="984" y="1051"/>
                    </a:lnTo>
                    <a:lnTo>
                      <a:pt x="991" y="1052"/>
                    </a:lnTo>
                    <a:lnTo>
                      <a:pt x="990" y="1045"/>
                    </a:lnTo>
                    <a:lnTo>
                      <a:pt x="990" y="1045"/>
                    </a:lnTo>
                    <a:lnTo>
                      <a:pt x="989" y="1039"/>
                    </a:lnTo>
                    <a:lnTo>
                      <a:pt x="989" y="1039"/>
                    </a:lnTo>
                    <a:lnTo>
                      <a:pt x="987" y="1032"/>
                    </a:lnTo>
                    <a:lnTo>
                      <a:pt x="987" y="1029"/>
                    </a:lnTo>
                    <a:lnTo>
                      <a:pt x="987" y="1027"/>
                    </a:lnTo>
                    <a:lnTo>
                      <a:pt x="987" y="1027"/>
                    </a:lnTo>
                    <a:lnTo>
                      <a:pt x="990" y="1018"/>
                    </a:lnTo>
                    <a:lnTo>
                      <a:pt x="992" y="1008"/>
                    </a:lnTo>
                    <a:lnTo>
                      <a:pt x="993" y="988"/>
                    </a:lnTo>
                    <a:lnTo>
                      <a:pt x="993" y="988"/>
                    </a:lnTo>
                    <a:lnTo>
                      <a:pt x="994" y="974"/>
                    </a:lnTo>
                    <a:lnTo>
                      <a:pt x="994" y="974"/>
                    </a:lnTo>
                    <a:lnTo>
                      <a:pt x="995" y="957"/>
                    </a:lnTo>
                    <a:lnTo>
                      <a:pt x="995" y="957"/>
                    </a:lnTo>
                    <a:lnTo>
                      <a:pt x="998" y="925"/>
                    </a:lnTo>
                    <a:lnTo>
                      <a:pt x="1000" y="910"/>
                    </a:lnTo>
                    <a:lnTo>
                      <a:pt x="1004" y="893"/>
                    </a:lnTo>
                    <a:lnTo>
                      <a:pt x="1004" y="893"/>
                    </a:lnTo>
                    <a:lnTo>
                      <a:pt x="1010" y="856"/>
                    </a:lnTo>
                    <a:lnTo>
                      <a:pt x="1013" y="835"/>
                    </a:lnTo>
                    <a:lnTo>
                      <a:pt x="1015" y="813"/>
                    </a:lnTo>
                    <a:lnTo>
                      <a:pt x="1016" y="793"/>
                    </a:lnTo>
                    <a:lnTo>
                      <a:pt x="1015" y="772"/>
                    </a:lnTo>
                    <a:lnTo>
                      <a:pt x="1014" y="753"/>
                    </a:lnTo>
                    <a:lnTo>
                      <a:pt x="1010" y="734"/>
                    </a:lnTo>
                    <a:lnTo>
                      <a:pt x="1008" y="726"/>
                    </a:lnTo>
                    <a:lnTo>
                      <a:pt x="1002" y="73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55" name="Freeform 207"/>
              <p:cNvSpPr/>
              <p:nvPr/>
            </p:nvSpPr>
            <p:spPr bwMode="auto">
              <a:xfrm>
                <a:off x="4251325" y="2251075"/>
                <a:ext cx="195263" cy="161925"/>
              </a:xfrm>
              <a:custGeom>
                <a:avLst/>
                <a:gdLst/>
                <a:ahLst/>
                <a:cxnLst>
                  <a:cxn ang="0">
                    <a:pos x="15" y="307"/>
                  </a:cxn>
                  <a:cxn ang="0">
                    <a:pos x="9" y="306"/>
                  </a:cxn>
                  <a:cxn ang="0">
                    <a:pos x="2" y="298"/>
                  </a:cxn>
                  <a:cxn ang="0">
                    <a:pos x="0" y="293"/>
                  </a:cxn>
                  <a:cxn ang="0">
                    <a:pos x="2" y="281"/>
                  </a:cxn>
                  <a:cxn ang="0">
                    <a:pos x="6" y="275"/>
                  </a:cxn>
                  <a:cxn ang="0">
                    <a:pos x="12" y="272"/>
                  </a:cxn>
                  <a:cxn ang="0">
                    <a:pos x="18" y="269"/>
                  </a:cxn>
                  <a:cxn ang="0">
                    <a:pos x="30" y="259"/>
                  </a:cxn>
                  <a:cxn ang="0">
                    <a:pos x="48" y="238"/>
                  </a:cxn>
                  <a:cxn ang="0">
                    <a:pos x="59" y="222"/>
                  </a:cxn>
                  <a:cxn ang="0">
                    <a:pos x="75" y="201"/>
                  </a:cxn>
                  <a:cxn ang="0">
                    <a:pos x="94" y="180"/>
                  </a:cxn>
                  <a:cxn ang="0">
                    <a:pos x="136" y="143"/>
                  </a:cxn>
                  <a:cxn ang="0">
                    <a:pos x="160" y="124"/>
                  </a:cxn>
                  <a:cxn ang="0">
                    <a:pos x="174" y="112"/>
                  </a:cxn>
                  <a:cxn ang="0">
                    <a:pos x="224" y="83"/>
                  </a:cxn>
                  <a:cxn ang="0">
                    <a:pos x="241" y="73"/>
                  </a:cxn>
                  <a:cxn ang="0">
                    <a:pos x="259" y="63"/>
                  </a:cxn>
                  <a:cxn ang="0">
                    <a:pos x="305" y="32"/>
                  </a:cxn>
                  <a:cxn ang="0">
                    <a:pos x="345" y="3"/>
                  </a:cxn>
                  <a:cxn ang="0">
                    <a:pos x="354" y="0"/>
                  </a:cxn>
                  <a:cxn ang="0">
                    <a:pos x="359" y="1"/>
                  </a:cxn>
                  <a:cxn ang="0">
                    <a:pos x="366" y="8"/>
                  </a:cxn>
                  <a:cxn ang="0">
                    <a:pos x="368" y="12"/>
                  </a:cxn>
                  <a:cxn ang="0">
                    <a:pos x="369" y="22"/>
                  </a:cxn>
                  <a:cxn ang="0">
                    <a:pos x="367" y="29"/>
                  </a:cxn>
                  <a:cxn ang="0">
                    <a:pos x="362" y="35"/>
                  </a:cxn>
                  <a:cxn ang="0">
                    <a:pos x="339" y="51"/>
                  </a:cxn>
                  <a:cxn ang="0">
                    <a:pos x="270" y="96"/>
                  </a:cxn>
                  <a:cxn ang="0">
                    <a:pos x="240" y="115"/>
                  </a:cxn>
                  <a:cxn ang="0">
                    <a:pos x="180" y="157"/>
                  </a:cxn>
                  <a:cxn ang="0">
                    <a:pos x="151" y="179"/>
                  </a:cxn>
                  <a:cxn ang="0">
                    <a:pos x="109" y="218"/>
                  </a:cxn>
                  <a:cxn ang="0">
                    <a:pos x="78" y="252"/>
                  </a:cxn>
                  <a:cxn ang="0">
                    <a:pos x="69" y="264"/>
                  </a:cxn>
                  <a:cxn ang="0">
                    <a:pos x="47" y="290"/>
                  </a:cxn>
                  <a:cxn ang="0">
                    <a:pos x="35" y="300"/>
                  </a:cxn>
                  <a:cxn ang="0">
                    <a:pos x="21" y="306"/>
                  </a:cxn>
                  <a:cxn ang="0">
                    <a:pos x="15" y="307"/>
                  </a:cxn>
                </a:cxnLst>
                <a:rect l="0" t="0" r="r" b="b"/>
                <a:pathLst>
                  <a:path w="369" h="307">
                    <a:moveTo>
                      <a:pt x="15" y="307"/>
                    </a:moveTo>
                    <a:lnTo>
                      <a:pt x="15" y="307"/>
                    </a:lnTo>
                    <a:lnTo>
                      <a:pt x="12" y="307"/>
                    </a:lnTo>
                    <a:lnTo>
                      <a:pt x="9" y="306"/>
                    </a:lnTo>
                    <a:lnTo>
                      <a:pt x="5" y="303"/>
                    </a:lnTo>
                    <a:lnTo>
                      <a:pt x="2" y="298"/>
                    </a:lnTo>
                    <a:lnTo>
                      <a:pt x="0" y="293"/>
                    </a:lnTo>
                    <a:lnTo>
                      <a:pt x="0" y="293"/>
                    </a:lnTo>
                    <a:lnTo>
                      <a:pt x="0" y="287"/>
                    </a:lnTo>
                    <a:lnTo>
                      <a:pt x="2" y="281"/>
                    </a:lnTo>
                    <a:lnTo>
                      <a:pt x="4" y="277"/>
                    </a:lnTo>
                    <a:lnTo>
                      <a:pt x="6" y="275"/>
                    </a:lnTo>
                    <a:lnTo>
                      <a:pt x="9" y="273"/>
                    </a:lnTo>
                    <a:lnTo>
                      <a:pt x="12" y="272"/>
                    </a:lnTo>
                    <a:lnTo>
                      <a:pt x="12" y="272"/>
                    </a:lnTo>
                    <a:lnTo>
                      <a:pt x="18" y="269"/>
                    </a:lnTo>
                    <a:lnTo>
                      <a:pt x="24" y="265"/>
                    </a:lnTo>
                    <a:lnTo>
                      <a:pt x="30" y="259"/>
                    </a:lnTo>
                    <a:lnTo>
                      <a:pt x="36" y="253"/>
                    </a:lnTo>
                    <a:lnTo>
                      <a:pt x="48" y="238"/>
                    </a:lnTo>
                    <a:lnTo>
                      <a:pt x="59" y="222"/>
                    </a:lnTo>
                    <a:lnTo>
                      <a:pt x="59" y="222"/>
                    </a:lnTo>
                    <a:lnTo>
                      <a:pt x="68" y="210"/>
                    </a:lnTo>
                    <a:lnTo>
                      <a:pt x="75" y="201"/>
                    </a:lnTo>
                    <a:lnTo>
                      <a:pt x="75" y="201"/>
                    </a:lnTo>
                    <a:lnTo>
                      <a:pt x="94" y="180"/>
                    </a:lnTo>
                    <a:lnTo>
                      <a:pt x="114" y="162"/>
                    </a:lnTo>
                    <a:lnTo>
                      <a:pt x="136" y="143"/>
                    </a:lnTo>
                    <a:lnTo>
                      <a:pt x="157" y="126"/>
                    </a:lnTo>
                    <a:lnTo>
                      <a:pt x="160" y="124"/>
                    </a:lnTo>
                    <a:lnTo>
                      <a:pt x="160" y="124"/>
                    </a:lnTo>
                    <a:lnTo>
                      <a:pt x="174" y="112"/>
                    </a:lnTo>
                    <a:lnTo>
                      <a:pt x="190" y="102"/>
                    </a:lnTo>
                    <a:lnTo>
                      <a:pt x="224" y="83"/>
                    </a:lnTo>
                    <a:lnTo>
                      <a:pt x="224" y="83"/>
                    </a:lnTo>
                    <a:lnTo>
                      <a:pt x="241" y="73"/>
                    </a:lnTo>
                    <a:lnTo>
                      <a:pt x="259" y="63"/>
                    </a:lnTo>
                    <a:lnTo>
                      <a:pt x="259" y="63"/>
                    </a:lnTo>
                    <a:lnTo>
                      <a:pt x="283" y="47"/>
                    </a:lnTo>
                    <a:lnTo>
                      <a:pt x="305" y="32"/>
                    </a:lnTo>
                    <a:lnTo>
                      <a:pt x="345" y="3"/>
                    </a:lnTo>
                    <a:lnTo>
                      <a:pt x="345" y="3"/>
                    </a:lnTo>
                    <a:lnTo>
                      <a:pt x="350" y="1"/>
                    </a:lnTo>
                    <a:lnTo>
                      <a:pt x="354" y="0"/>
                    </a:lnTo>
                    <a:lnTo>
                      <a:pt x="354" y="0"/>
                    </a:lnTo>
                    <a:lnTo>
                      <a:pt x="359" y="1"/>
                    </a:lnTo>
                    <a:lnTo>
                      <a:pt x="363" y="4"/>
                    </a:lnTo>
                    <a:lnTo>
                      <a:pt x="366" y="8"/>
                    </a:lnTo>
                    <a:lnTo>
                      <a:pt x="368" y="12"/>
                    </a:lnTo>
                    <a:lnTo>
                      <a:pt x="368" y="12"/>
                    </a:lnTo>
                    <a:lnTo>
                      <a:pt x="369" y="16"/>
                    </a:lnTo>
                    <a:lnTo>
                      <a:pt x="369" y="22"/>
                    </a:lnTo>
                    <a:lnTo>
                      <a:pt x="369" y="25"/>
                    </a:lnTo>
                    <a:lnTo>
                      <a:pt x="367" y="29"/>
                    </a:lnTo>
                    <a:lnTo>
                      <a:pt x="365" y="32"/>
                    </a:lnTo>
                    <a:lnTo>
                      <a:pt x="362" y="35"/>
                    </a:lnTo>
                    <a:lnTo>
                      <a:pt x="362" y="35"/>
                    </a:lnTo>
                    <a:lnTo>
                      <a:pt x="339" y="51"/>
                    </a:lnTo>
                    <a:lnTo>
                      <a:pt x="317" y="67"/>
                    </a:lnTo>
                    <a:lnTo>
                      <a:pt x="270" y="96"/>
                    </a:lnTo>
                    <a:lnTo>
                      <a:pt x="270" y="96"/>
                    </a:lnTo>
                    <a:lnTo>
                      <a:pt x="240" y="115"/>
                    </a:lnTo>
                    <a:lnTo>
                      <a:pt x="210" y="135"/>
                    </a:lnTo>
                    <a:lnTo>
                      <a:pt x="180" y="157"/>
                    </a:lnTo>
                    <a:lnTo>
                      <a:pt x="151" y="179"/>
                    </a:lnTo>
                    <a:lnTo>
                      <a:pt x="151" y="179"/>
                    </a:lnTo>
                    <a:lnTo>
                      <a:pt x="131" y="198"/>
                    </a:lnTo>
                    <a:lnTo>
                      <a:pt x="109" y="218"/>
                    </a:lnTo>
                    <a:lnTo>
                      <a:pt x="88" y="239"/>
                    </a:lnTo>
                    <a:lnTo>
                      <a:pt x="78" y="252"/>
                    </a:lnTo>
                    <a:lnTo>
                      <a:pt x="69" y="264"/>
                    </a:lnTo>
                    <a:lnTo>
                      <a:pt x="69" y="264"/>
                    </a:lnTo>
                    <a:lnTo>
                      <a:pt x="59" y="277"/>
                    </a:lnTo>
                    <a:lnTo>
                      <a:pt x="47" y="290"/>
                    </a:lnTo>
                    <a:lnTo>
                      <a:pt x="42" y="295"/>
                    </a:lnTo>
                    <a:lnTo>
                      <a:pt x="35" y="300"/>
                    </a:lnTo>
                    <a:lnTo>
                      <a:pt x="29" y="304"/>
                    </a:lnTo>
                    <a:lnTo>
                      <a:pt x="21" y="306"/>
                    </a:lnTo>
                    <a:lnTo>
                      <a:pt x="21" y="306"/>
                    </a:lnTo>
                    <a:lnTo>
                      <a:pt x="15" y="307"/>
                    </a:lnTo>
                    <a:lnTo>
                      <a:pt x="15" y="307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56" name="Freeform 208"/>
              <p:cNvSpPr/>
              <p:nvPr/>
            </p:nvSpPr>
            <p:spPr bwMode="auto">
              <a:xfrm>
                <a:off x="4284663" y="2282825"/>
                <a:ext cx="195263" cy="171450"/>
              </a:xfrm>
              <a:custGeom>
                <a:avLst/>
                <a:gdLst/>
                <a:ahLst/>
                <a:cxnLst>
                  <a:cxn ang="0">
                    <a:pos x="15" y="323"/>
                  </a:cxn>
                  <a:cxn ang="0">
                    <a:pos x="6" y="319"/>
                  </a:cxn>
                  <a:cxn ang="0">
                    <a:pos x="1" y="309"/>
                  </a:cxn>
                  <a:cxn ang="0">
                    <a:pos x="0" y="306"/>
                  </a:cxn>
                  <a:cxn ang="0">
                    <a:pos x="0" y="297"/>
                  </a:cxn>
                  <a:cxn ang="0">
                    <a:pos x="4" y="290"/>
                  </a:cxn>
                  <a:cxn ang="0">
                    <a:pos x="7" y="287"/>
                  </a:cxn>
                  <a:cxn ang="0">
                    <a:pos x="15" y="277"/>
                  </a:cxn>
                  <a:cxn ang="0">
                    <a:pos x="20" y="266"/>
                  </a:cxn>
                  <a:cxn ang="0">
                    <a:pos x="29" y="253"/>
                  </a:cxn>
                  <a:cxn ang="0">
                    <a:pos x="48" y="230"/>
                  </a:cxn>
                  <a:cxn ang="0">
                    <a:pos x="68" y="211"/>
                  </a:cxn>
                  <a:cxn ang="0">
                    <a:pos x="94" y="190"/>
                  </a:cxn>
                  <a:cxn ang="0">
                    <a:pos x="126" y="162"/>
                  </a:cxn>
                  <a:cxn ang="0">
                    <a:pos x="159" y="135"/>
                  </a:cxn>
                  <a:cxn ang="0">
                    <a:pos x="187" y="111"/>
                  </a:cxn>
                  <a:cxn ang="0">
                    <a:pos x="236" y="73"/>
                  </a:cxn>
                  <a:cxn ang="0">
                    <a:pos x="254" y="61"/>
                  </a:cxn>
                  <a:cxn ang="0">
                    <a:pos x="311" y="23"/>
                  </a:cxn>
                  <a:cxn ang="0">
                    <a:pos x="344" y="3"/>
                  </a:cxn>
                  <a:cxn ang="0">
                    <a:pos x="348" y="1"/>
                  </a:cxn>
                  <a:cxn ang="0">
                    <a:pos x="352" y="0"/>
                  </a:cxn>
                  <a:cxn ang="0">
                    <a:pos x="358" y="2"/>
                  </a:cxn>
                  <a:cxn ang="0">
                    <a:pos x="366" y="9"/>
                  </a:cxn>
                  <a:cxn ang="0">
                    <a:pos x="368" y="14"/>
                  </a:cxn>
                  <a:cxn ang="0">
                    <a:pos x="369" y="22"/>
                  </a:cxn>
                  <a:cxn ang="0">
                    <a:pos x="366" y="29"/>
                  </a:cxn>
                  <a:cxn ang="0">
                    <a:pos x="361" y="35"/>
                  </a:cxn>
                  <a:cxn ang="0">
                    <a:pos x="325" y="57"/>
                  </a:cxn>
                  <a:cxn ang="0">
                    <a:pos x="271" y="92"/>
                  </a:cxn>
                  <a:cxn ang="0">
                    <a:pos x="250" y="107"/>
                  </a:cxn>
                  <a:cxn ang="0">
                    <a:pos x="190" y="157"/>
                  </a:cxn>
                  <a:cxn ang="0">
                    <a:pos x="164" y="179"/>
                  </a:cxn>
                  <a:cxn ang="0">
                    <a:pos x="134" y="203"/>
                  </a:cxn>
                  <a:cxn ang="0">
                    <a:pos x="102" y="229"/>
                  </a:cxn>
                  <a:cxn ang="0">
                    <a:pos x="72" y="258"/>
                  </a:cxn>
                  <a:cxn ang="0">
                    <a:pos x="66" y="264"/>
                  </a:cxn>
                  <a:cxn ang="0">
                    <a:pos x="51" y="286"/>
                  </a:cxn>
                  <a:cxn ang="0">
                    <a:pos x="46" y="295"/>
                  </a:cxn>
                  <a:cxn ang="0">
                    <a:pos x="33" y="312"/>
                  </a:cxn>
                  <a:cxn ang="0">
                    <a:pos x="24" y="319"/>
                  </a:cxn>
                  <a:cxn ang="0">
                    <a:pos x="15" y="323"/>
                  </a:cxn>
                </a:cxnLst>
                <a:rect l="0" t="0" r="r" b="b"/>
                <a:pathLst>
                  <a:path w="369" h="323">
                    <a:moveTo>
                      <a:pt x="15" y="323"/>
                    </a:moveTo>
                    <a:lnTo>
                      <a:pt x="15" y="323"/>
                    </a:lnTo>
                    <a:lnTo>
                      <a:pt x="10" y="322"/>
                    </a:lnTo>
                    <a:lnTo>
                      <a:pt x="6" y="319"/>
                    </a:lnTo>
                    <a:lnTo>
                      <a:pt x="3" y="315"/>
                    </a:lnTo>
                    <a:lnTo>
                      <a:pt x="1" y="309"/>
                    </a:lnTo>
                    <a:lnTo>
                      <a:pt x="1" y="309"/>
                    </a:lnTo>
                    <a:lnTo>
                      <a:pt x="0" y="306"/>
                    </a:lnTo>
                    <a:lnTo>
                      <a:pt x="0" y="300"/>
                    </a:lnTo>
                    <a:lnTo>
                      <a:pt x="0" y="297"/>
                    </a:lnTo>
                    <a:lnTo>
                      <a:pt x="2" y="294"/>
                    </a:lnTo>
                    <a:lnTo>
                      <a:pt x="4" y="290"/>
                    </a:lnTo>
                    <a:lnTo>
                      <a:pt x="7" y="287"/>
                    </a:lnTo>
                    <a:lnTo>
                      <a:pt x="7" y="287"/>
                    </a:lnTo>
                    <a:lnTo>
                      <a:pt x="11" y="283"/>
                    </a:lnTo>
                    <a:lnTo>
                      <a:pt x="15" y="277"/>
                    </a:lnTo>
                    <a:lnTo>
                      <a:pt x="20" y="266"/>
                    </a:lnTo>
                    <a:lnTo>
                      <a:pt x="20" y="266"/>
                    </a:lnTo>
                    <a:lnTo>
                      <a:pt x="24" y="259"/>
                    </a:lnTo>
                    <a:lnTo>
                      <a:pt x="29" y="253"/>
                    </a:lnTo>
                    <a:lnTo>
                      <a:pt x="29" y="253"/>
                    </a:lnTo>
                    <a:lnTo>
                      <a:pt x="48" y="230"/>
                    </a:lnTo>
                    <a:lnTo>
                      <a:pt x="59" y="221"/>
                    </a:lnTo>
                    <a:lnTo>
                      <a:pt x="68" y="211"/>
                    </a:lnTo>
                    <a:lnTo>
                      <a:pt x="68" y="211"/>
                    </a:lnTo>
                    <a:lnTo>
                      <a:pt x="94" y="190"/>
                    </a:lnTo>
                    <a:lnTo>
                      <a:pt x="94" y="190"/>
                    </a:lnTo>
                    <a:lnTo>
                      <a:pt x="126" y="162"/>
                    </a:lnTo>
                    <a:lnTo>
                      <a:pt x="159" y="135"/>
                    </a:lnTo>
                    <a:lnTo>
                      <a:pt x="159" y="135"/>
                    </a:lnTo>
                    <a:lnTo>
                      <a:pt x="187" y="111"/>
                    </a:lnTo>
                    <a:lnTo>
                      <a:pt x="187" y="111"/>
                    </a:lnTo>
                    <a:lnTo>
                      <a:pt x="220" y="85"/>
                    </a:lnTo>
                    <a:lnTo>
                      <a:pt x="236" y="73"/>
                    </a:lnTo>
                    <a:lnTo>
                      <a:pt x="254" y="61"/>
                    </a:lnTo>
                    <a:lnTo>
                      <a:pt x="254" y="61"/>
                    </a:lnTo>
                    <a:lnTo>
                      <a:pt x="282" y="41"/>
                    </a:lnTo>
                    <a:lnTo>
                      <a:pt x="311" y="23"/>
                    </a:lnTo>
                    <a:lnTo>
                      <a:pt x="311" y="23"/>
                    </a:lnTo>
                    <a:lnTo>
                      <a:pt x="344" y="3"/>
                    </a:lnTo>
                    <a:lnTo>
                      <a:pt x="344" y="3"/>
                    </a:lnTo>
                    <a:lnTo>
                      <a:pt x="348" y="1"/>
                    </a:lnTo>
                    <a:lnTo>
                      <a:pt x="352" y="0"/>
                    </a:lnTo>
                    <a:lnTo>
                      <a:pt x="352" y="0"/>
                    </a:lnTo>
                    <a:lnTo>
                      <a:pt x="355" y="1"/>
                    </a:lnTo>
                    <a:lnTo>
                      <a:pt x="358" y="2"/>
                    </a:lnTo>
                    <a:lnTo>
                      <a:pt x="363" y="5"/>
                    </a:lnTo>
                    <a:lnTo>
                      <a:pt x="366" y="9"/>
                    </a:lnTo>
                    <a:lnTo>
                      <a:pt x="368" y="14"/>
                    </a:lnTo>
                    <a:lnTo>
                      <a:pt x="368" y="14"/>
                    </a:lnTo>
                    <a:lnTo>
                      <a:pt x="369" y="17"/>
                    </a:lnTo>
                    <a:lnTo>
                      <a:pt x="369" y="22"/>
                    </a:lnTo>
                    <a:lnTo>
                      <a:pt x="368" y="25"/>
                    </a:lnTo>
                    <a:lnTo>
                      <a:pt x="366" y="29"/>
                    </a:lnTo>
                    <a:lnTo>
                      <a:pt x="364" y="32"/>
                    </a:lnTo>
                    <a:lnTo>
                      <a:pt x="361" y="35"/>
                    </a:lnTo>
                    <a:lnTo>
                      <a:pt x="361" y="35"/>
                    </a:lnTo>
                    <a:lnTo>
                      <a:pt x="325" y="57"/>
                    </a:lnTo>
                    <a:lnTo>
                      <a:pt x="325" y="57"/>
                    </a:lnTo>
                    <a:lnTo>
                      <a:pt x="271" y="92"/>
                    </a:lnTo>
                    <a:lnTo>
                      <a:pt x="271" y="92"/>
                    </a:lnTo>
                    <a:lnTo>
                      <a:pt x="250" y="107"/>
                    </a:lnTo>
                    <a:lnTo>
                      <a:pt x="229" y="123"/>
                    </a:lnTo>
                    <a:lnTo>
                      <a:pt x="190" y="157"/>
                    </a:lnTo>
                    <a:lnTo>
                      <a:pt x="190" y="157"/>
                    </a:lnTo>
                    <a:lnTo>
                      <a:pt x="164" y="179"/>
                    </a:lnTo>
                    <a:lnTo>
                      <a:pt x="164" y="179"/>
                    </a:lnTo>
                    <a:lnTo>
                      <a:pt x="134" y="203"/>
                    </a:lnTo>
                    <a:lnTo>
                      <a:pt x="134" y="203"/>
                    </a:lnTo>
                    <a:lnTo>
                      <a:pt x="102" y="229"/>
                    </a:lnTo>
                    <a:lnTo>
                      <a:pt x="86" y="242"/>
                    </a:lnTo>
                    <a:lnTo>
                      <a:pt x="72" y="258"/>
                    </a:lnTo>
                    <a:lnTo>
                      <a:pt x="72" y="258"/>
                    </a:lnTo>
                    <a:lnTo>
                      <a:pt x="66" y="264"/>
                    </a:lnTo>
                    <a:lnTo>
                      <a:pt x="61" y="271"/>
                    </a:lnTo>
                    <a:lnTo>
                      <a:pt x="51" y="286"/>
                    </a:lnTo>
                    <a:lnTo>
                      <a:pt x="51" y="286"/>
                    </a:lnTo>
                    <a:lnTo>
                      <a:pt x="46" y="295"/>
                    </a:lnTo>
                    <a:lnTo>
                      <a:pt x="40" y="303"/>
                    </a:lnTo>
                    <a:lnTo>
                      <a:pt x="33" y="312"/>
                    </a:lnTo>
                    <a:lnTo>
                      <a:pt x="24" y="319"/>
                    </a:lnTo>
                    <a:lnTo>
                      <a:pt x="24" y="319"/>
                    </a:lnTo>
                    <a:lnTo>
                      <a:pt x="19" y="322"/>
                    </a:lnTo>
                    <a:lnTo>
                      <a:pt x="15" y="323"/>
                    </a:lnTo>
                    <a:lnTo>
                      <a:pt x="15" y="32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57" name="Freeform 209"/>
              <p:cNvSpPr/>
              <p:nvPr/>
            </p:nvSpPr>
            <p:spPr bwMode="auto">
              <a:xfrm>
                <a:off x="4446588" y="2346325"/>
                <a:ext cx="285750" cy="307975"/>
              </a:xfrm>
              <a:custGeom>
                <a:avLst/>
                <a:gdLst/>
                <a:ahLst/>
                <a:cxnLst>
                  <a:cxn ang="0">
                    <a:pos x="524" y="583"/>
                  </a:cxn>
                  <a:cxn ang="0">
                    <a:pos x="515" y="580"/>
                  </a:cxn>
                  <a:cxn ang="0">
                    <a:pos x="501" y="571"/>
                  </a:cxn>
                  <a:cxn ang="0">
                    <a:pos x="476" y="549"/>
                  </a:cxn>
                  <a:cxn ang="0">
                    <a:pos x="437" y="513"/>
                  </a:cxn>
                  <a:cxn ang="0">
                    <a:pos x="414" y="488"/>
                  </a:cxn>
                  <a:cxn ang="0">
                    <a:pos x="388" y="460"/>
                  </a:cxn>
                  <a:cxn ang="0">
                    <a:pos x="339" y="409"/>
                  </a:cxn>
                  <a:cxn ang="0">
                    <a:pos x="300" y="361"/>
                  </a:cxn>
                  <a:cxn ang="0">
                    <a:pos x="288" y="344"/>
                  </a:cxn>
                  <a:cxn ang="0">
                    <a:pos x="246" y="293"/>
                  </a:cxn>
                  <a:cxn ang="0">
                    <a:pos x="202" y="245"/>
                  </a:cxn>
                  <a:cxn ang="0">
                    <a:pos x="167" y="208"/>
                  </a:cxn>
                  <a:cxn ang="0">
                    <a:pos x="134" y="170"/>
                  </a:cxn>
                  <a:cxn ang="0">
                    <a:pos x="121" y="153"/>
                  </a:cxn>
                  <a:cxn ang="0">
                    <a:pos x="95" y="121"/>
                  </a:cxn>
                  <a:cxn ang="0">
                    <a:pos x="54" y="76"/>
                  </a:cxn>
                  <a:cxn ang="0">
                    <a:pos x="24" y="48"/>
                  </a:cxn>
                  <a:cxn ang="0">
                    <a:pos x="8" y="36"/>
                  </a:cxn>
                  <a:cxn ang="0">
                    <a:pos x="3" y="29"/>
                  </a:cxn>
                  <a:cxn ang="0">
                    <a:pos x="0" y="22"/>
                  </a:cxn>
                  <a:cxn ang="0">
                    <a:pos x="1" y="13"/>
                  </a:cxn>
                  <a:cxn ang="0">
                    <a:pos x="4" y="8"/>
                  </a:cxn>
                  <a:cxn ang="0">
                    <a:pos x="12" y="1"/>
                  </a:cxn>
                  <a:cxn ang="0">
                    <a:pos x="16" y="0"/>
                  </a:cxn>
                  <a:cxn ang="0">
                    <a:pos x="25" y="3"/>
                  </a:cxn>
                  <a:cxn ang="0">
                    <a:pos x="41" y="15"/>
                  </a:cxn>
                  <a:cxn ang="0">
                    <a:pos x="70" y="41"/>
                  </a:cxn>
                  <a:cxn ang="0">
                    <a:pos x="110" y="84"/>
                  </a:cxn>
                  <a:cxn ang="0">
                    <a:pos x="136" y="115"/>
                  </a:cxn>
                  <a:cxn ang="0">
                    <a:pos x="206" y="198"/>
                  </a:cxn>
                  <a:cxn ang="0">
                    <a:pos x="290" y="291"/>
                  </a:cxn>
                  <a:cxn ang="0">
                    <a:pos x="303" y="306"/>
                  </a:cxn>
                  <a:cxn ang="0">
                    <a:pos x="341" y="353"/>
                  </a:cxn>
                  <a:cxn ang="0">
                    <a:pos x="371" y="390"/>
                  </a:cxn>
                  <a:cxn ang="0">
                    <a:pos x="403" y="425"/>
                  </a:cxn>
                  <a:cxn ang="0">
                    <a:pos x="433" y="457"/>
                  </a:cxn>
                  <a:cxn ang="0">
                    <a:pos x="457" y="482"/>
                  </a:cxn>
                  <a:cxn ang="0">
                    <a:pos x="493" y="518"/>
                  </a:cxn>
                  <a:cxn ang="0">
                    <a:pos x="519" y="540"/>
                  </a:cxn>
                  <a:cxn ang="0">
                    <a:pos x="532" y="549"/>
                  </a:cxn>
                  <a:cxn ang="0">
                    <a:pos x="539" y="554"/>
                  </a:cxn>
                  <a:cxn ang="0">
                    <a:pos x="541" y="560"/>
                  </a:cxn>
                  <a:cxn ang="0">
                    <a:pos x="541" y="570"/>
                  </a:cxn>
                  <a:cxn ang="0">
                    <a:pos x="539" y="575"/>
                  </a:cxn>
                  <a:cxn ang="0">
                    <a:pos x="530" y="582"/>
                  </a:cxn>
                  <a:cxn ang="0">
                    <a:pos x="524" y="583"/>
                  </a:cxn>
                </a:cxnLst>
                <a:rect l="0" t="0" r="r" b="b"/>
                <a:pathLst>
                  <a:path w="541" h="583">
                    <a:moveTo>
                      <a:pt x="524" y="583"/>
                    </a:moveTo>
                    <a:lnTo>
                      <a:pt x="524" y="583"/>
                    </a:lnTo>
                    <a:lnTo>
                      <a:pt x="520" y="582"/>
                    </a:lnTo>
                    <a:lnTo>
                      <a:pt x="515" y="580"/>
                    </a:lnTo>
                    <a:lnTo>
                      <a:pt x="515" y="580"/>
                    </a:lnTo>
                    <a:lnTo>
                      <a:pt x="501" y="571"/>
                    </a:lnTo>
                    <a:lnTo>
                      <a:pt x="488" y="560"/>
                    </a:lnTo>
                    <a:lnTo>
                      <a:pt x="476" y="549"/>
                    </a:lnTo>
                    <a:lnTo>
                      <a:pt x="462" y="538"/>
                    </a:lnTo>
                    <a:lnTo>
                      <a:pt x="437" y="513"/>
                    </a:lnTo>
                    <a:lnTo>
                      <a:pt x="414" y="488"/>
                    </a:lnTo>
                    <a:lnTo>
                      <a:pt x="414" y="488"/>
                    </a:lnTo>
                    <a:lnTo>
                      <a:pt x="388" y="460"/>
                    </a:lnTo>
                    <a:lnTo>
                      <a:pt x="388" y="460"/>
                    </a:lnTo>
                    <a:lnTo>
                      <a:pt x="365" y="437"/>
                    </a:lnTo>
                    <a:lnTo>
                      <a:pt x="339" y="409"/>
                    </a:lnTo>
                    <a:lnTo>
                      <a:pt x="313" y="377"/>
                    </a:lnTo>
                    <a:lnTo>
                      <a:pt x="300" y="361"/>
                    </a:lnTo>
                    <a:lnTo>
                      <a:pt x="288" y="344"/>
                    </a:lnTo>
                    <a:lnTo>
                      <a:pt x="288" y="344"/>
                    </a:lnTo>
                    <a:lnTo>
                      <a:pt x="268" y="319"/>
                    </a:lnTo>
                    <a:lnTo>
                      <a:pt x="246" y="293"/>
                    </a:lnTo>
                    <a:lnTo>
                      <a:pt x="224" y="269"/>
                    </a:lnTo>
                    <a:lnTo>
                      <a:pt x="202" y="245"/>
                    </a:lnTo>
                    <a:lnTo>
                      <a:pt x="202" y="245"/>
                    </a:lnTo>
                    <a:lnTo>
                      <a:pt x="167" y="208"/>
                    </a:lnTo>
                    <a:lnTo>
                      <a:pt x="150" y="189"/>
                    </a:lnTo>
                    <a:lnTo>
                      <a:pt x="134" y="170"/>
                    </a:lnTo>
                    <a:lnTo>
                      <a:pt x="134" y="170"/>
                    </a:lnTo>
                    <a:lnTo>
                      <a:pt x="121" y="153"/>
                    </a:lnTo>
                    <a:lnTo>
                      <a:pt x="121" y="153"/>
                    </a:lnTo>
                    <a:lnTo>
                      <a:pt x="95" y="121"/>
                    </a:lnTo>
                    <a:lnTo>
                      <a:pt x="69" y="90"/>
                    </a:lnTo>
                    <a:lnTo>
                      <a:pt x="54" y="76"/>
                    </a:lnTo>
                    <a:lnTo>
                      <a:pt x="40" y="61"/>
                    </a:lnTo>
                    <a:lnTo>
                      <a:pt x="24" y="48"/>
                    </a:lnTo>
                    <a:lnTo>
                      <a:pt x="8" y="36"/>
                    </a:lnTo>
                    <a:lnTo>
                      <a:pt x="8" y="36"/>
                    </a:lnTo>
                    <a:lnTo>
                      <a:pt x="5" y="32"/>
                    </a:lnTo>
                    <a:lnTo>
                      <a:pt x="3" y="29"/>
                    </a:lnTo>
                    <a:lnTo>
                      <a:pt x="0" y="25"/>
                    </a:lnTo>
                    <a:lnTo>
                      <a:pt x="0" y="22"/>
                    </a:lnTo>
                    <a:lnTo>
                      <a:pt x="0" y="17"/>
                    </a:lnTo>
                    <a:lnTo>
                      <a:pt x="1" y="13"/>
                    </a:lnTo>
                    <a:lnTo>
                      <a:pt x="1" y="13"/>
                    </a:lnTo>
                    <a:lnTo>
                      <a:pt x="4" y="8"/>
                    </a:lnTo>
                    <a:lnTo>
                      <a:pt x="7" y="3"/>
                    </a:lnTo>
                    <a:lnTo>
                      <a:pt x="12" y="1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21" y="0"/>
                    </a:lnTo>
                    <a:lnTo>
                      <a:pt x="25" y="3"/>
                    </a:lnTo>
                    <a:lnTo>
                      <a:pt x="25" y="3"/>
                    </a:lnTo>
                    <a:lnTo>
                      <a:pt x="41" y="15"/>
                    </a:lnTo>
                    <a:lnTo>
                      <a:pt x="55" y="28"/>
                    </a:lnTo>
                    <a:lnTo>
                      <a:pt x="70" y="41"/>
                    </a:lnTo>
                    <a:lnTo>
                      <a:pt x="83" y="55"/>
                    </a:lnTo>
                    <a:lnTo>
                      <a:pt x="110" y="84"/>
                    </a:lnTo>
                    <a:lnTo>
                      <a:pt x="136" y="115"/>
                    </a:lnTo>
                    <a:lnTo>
                      <a:pt x="136" y="115"/>
                    </a:lnTo>
                    <a:lnTo>
                      <a:pt x="170" y="156"/>
                    </a:lnTo>
                    <a:lnTo>
                      <a:pt x="206" y="198"/>
                    </a:lnTo>
                    <a:lnTo>
                      <a:pt x="246" y="242"/>
                    </a:lnTo>
                    <a:lnTo>
                      <a:pt x="290" y="291"/>
                    </a:lnTo>
                    <a:lnTo>
                      <a:pt x="290" y="291"/>
                    </a:lnTo>
                    <a:lnTo>
                      <a:pt x="303" y="306"/>
                    </a:lnTo>
                    <a:lnTo>
                      <a:pt x="317" y="322"/>
                    </a:lnTo>
                    <a:lnTo>
                      <a:pt x="341" y="353"/>
                    </a:lnTo>
                    <a:lnTo>
                      <a:pt x="341" y="353"/>
                    </a:lnTo>
                    <a:lnTo>
                      <a:pt x="371" y="390"/>
                    </a:lnTo>
                    <a:lnTo>
                      <a:pt x="387" y="407"/>
                    </a:lnTo>
                    <a:lnTo>
                      <a:pt x="403" y="425"/>
                    </a:lnTo>
                    <a:lnTo>
                      <a:pt x="403" y="425"/>
                    </a:lnTo>
                    <a:lnTo>
                      <a:pt x="433" y="457"/>
                    </a:lnTo>
                    <a:lnTo>
                      <a:pt x="433" y="457"/>
                    </a:lnTo>
                    <a:lnTo>
                      <a:pt x="457" y="482"/>
                    </a:lnTo>
                    <a:lnTo>
                      <a:pt x="481" y="507"/>
                    </a:lnTo>
                    <a:lnTo>
                      <a:pt x="493" y="518"/>
                    </a:lnTo>
                    <a:lnTo>
                      <a:pt x="507" y="529"/>
                    </a:lnTo>
                    <a:lnTo>
                      <a:pt x="519" y="540"/>
                    </a:lnTo>
                    <a:lnTo>
                      <a:pt x="532" y="549"/>
                    </a:lnTo>
                    <a:lnTo>
                      <a:pt x="532" y="549"/>
                    </a:lnTo>
                    <a:lnTo>
                      <a:pt x="537" y="552"/>
                    </a:lnTo>
                    <a:lnTo>
                      <a:pt x="539" y="554"/>
                    </a:lnTo>
                    <a:lnTo>
                      <a:pt x="540" y="557"/>
                    </a:lnTo>
                    <a:lnTo>
                      <a:pt x="541" y="560"/>
                    </a:lnTo>
                    <a:lnTo>
                      <a:pt x="541" y="565"/>
                    </a:lnTo>
                    <a:lnTo>
                      <a:pt x="541" y="570"/>
                    </a:lnTo>
                    <a:lnTo>
                      <a:pt x="541" y="570"/>
                    </a:lnTo>
                    <a:lnTo>
                      <a:pt x="539" y="575"/>
                    </a:lnTo>
                    <a:lnTo>
                      <a:pt x="534" y="579"/>
                    </a:lnTo>
                    <a:lnTo>
                      <a:pt x="530" y="582"/>
                    </a:lnTo>
                    <a:lnTo>
                      <a:pt x="527" y="583"/>
                    </a:lnTo>
                    <a:lnTo>
                      <a:pt x="524" y="583"/>
                    </a:lnTo>
                    <a:lnTo>
                      <a:pt x="524" y="58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58" name="Freeform 210"/>
              <p:cNvSpPr/>
              <p:nvPr/>
            </p:nvSpPr>
            <p:spPr bwMode="auto">
              <a:xfrm>
                <a:off x="4349750" y="2435225"/>
                <a:ext cx="273050" cy="288925"/>
              </a:xfrm>
              <a:custGeom>
                <a:avLst/>
                <a:gdLst/>
                <a:ahLst/>
                <a:cxnLst>
                  <a:cxn ang="0">
                    <a:pos x="493" y="546"/>
                  </a:cxn>
                  <a:cxn ang="0">
                    <a:pos x="481" y="537"/>
                  </a:cxn>
                  <a:cxn ang="0">
                    <a:pos x="475" y="524"/>
                  </a:cxn>
                  <a:cxn ang="0">
                    <a:pos x="457" y="505"/>
                  </a:cxn>
                  <a:cxn ang="0">
                    <a:pos x="444" y="490"/>
                  </a:cxn>
                  <a:cxn ang="0">
                    <a:pos x="436" y="479"/>
                  </a:cxn>
                  <a:cxn ang="0">
                    <a:pos x="411" y="452"/>
                  </a:cxn>
                  <a:cxn ang="0">
                    <a:pos x="402" y="443"/>
                  </a:cxn>
                  <a:cxn ang="0">
                    <a:pos x="387" y="420"/>
                  </a:cxn>
                  <a:cxn ang="0">
                    <a:pos x="376" y="410"/>
                  </a:cxn>
                  <a:cxn ang="0">
                    <a:pos x="345" y="378"/>
                  </a:cxn>
                  <a:cxn ang="0">
                    <a:pos x="321" y="352"/>
                  </a:cxn>
                  <a:cxn ang="0">
                    <a:pos x="280" y="313"/>
                  </a:cxn>
                  <a:cxn ang="0">
                    <a:pos x="252" y="285"/>
                  </a:cxn>
                  <a:cxn ang="0">
                    <a:pos x="151" y="183"/>
                  </a:cxn>
                  <a:cxn ang="0">
                    <a:pos x="106" y="136"/>
                  </a:cxn>
                  <a:cxn ang="0">
                    <a:pos x="64" y="92"/>
                  </a:cxn>
                  <a:cxn ang="0">
                    <a:pos x="33" y="58"/>
                  </a:cxn>
                  <a:cxn ang="0">
                    <a:pos x="13" y="39"/>
                  </a:cxn>
                  <a:cxn ang="0">
                    <a:pos x="3" y="26"/>
                  </a:cxn>
                  <a:cxn ang="0">
                    <a:pos x="0" y="14"/>
                  </a:cxn>
                  <a:cxn ang="0">
                    <a:pos x="5" y="6"/>
                  </a:cxn>
                  <a:cxn ang="0">
                    <a:pos x="19" y="0"/>
                  </a:cxn>
                  <a:cxn ang="0">
                    <a:pos x="26" y="2"/>
                  </a:cxn>
                  <a:cxn ang="0">
                    <a:pos x="34" y="8"/>
                  </a:cxn>
                  <a:cxn ang="0">
                    <a:pos x="72" y="47"/>
                  </a:cxn>
                  <a:cxn ang="0">
                    <a:pos x="94" y="67"/>
                  </a:cxn>
                  <a:cxn ang="0">
                    <a:pos x="151" y="133"/>
                  </a:cxn>
                  <a:cxn ang="0">
                    <a:pos x="191" y="176"/>
                  </a:cxn>
                  <a:cxn ang="0">
                    <a:pos x="275" y="260"/>
                  </a:cxn>
                  <a:cxn ang="0">
                    <a:pos x="311" y="293"/>
                  </a:cxn>
                  <a:cxn ang="0">
                    <a:pos x="364" y="343"/>
                  </a:cxn>
                  <a:cxn ang="0">
                    <a:pos x="407" y="387"/>
                  </a:cxn>
                  <a:cxn ang="0">
                    <a:pos x="423" y="411"/>
                  </a:cxn>
                  <a:cxn ang="0">
                    <a:pos x="440" y="429"/>
                  </a:cxn>
                  <a:cxn ang="0">
                    <a:pos x="452" y="440"/>
                  </a:cxn>
                  <a:cxn ang="0">
                    <a:pos x="460" y="452"/>
                  </a:cxn>
                  <a:cxn ang="0">
                    <a:pos x="481" y="478"/>
                  </a:cxn>
                  <a:cxn ang="0">
                    <a:pos x="496" y="493"/>
                  </a:cxn>
                  <a:cxn ang="0">
                    <a:pos x="508" y="510"/>
                  </a:cxn>
                  <a:cxn ang="0">
                    <a:pos x="512" y="513"/>
                  </a:cxn>
                  <a:cxn ang="0">
                    <a:pos x="515" y="524"/>
                  </a:cxn>
                  <a:cxn ang="0">
                    <a:pos x="515" y="533"/>
                  </a:cxn>
                  <a:cxn ang="0">
                    <a:pos x="510" y="542"/>
                  </a:cxn>
                  <a:cxn ang="0">
                    <a:pos x="499" y="546"/>
                  </a:cxn>
                </a:cxnLst>
                <a:rect l="0" t="0" r="r" b="b"/>
                <a:pathLst>
                  <a:path w="515" h="546">
                    <a:moveTo>
                      <a:pt x="499" y="546"/>
                    </a:moveTo>
                    <a:lnTo>
                      <a:pt x="499" y="546"/>
                    </a:lnTo>
                    <a:lnTo>
                      <a:pt x="493" y="546"/>
                    </a:lnTo>
                    <a:lnTo>
                      <a:pt x="488" y="543"/>
                    </a:lnTo>
                    <a:lnTo>
                      <a:pt x="483" y="540"/>
                    </a:lnTo>
                    <a:lnTo>
                      <a:pt x="481" y="537"/>
                    </a:lnTo>
                    <a:lnTo>
                      <a:pt x="480" y="534"/>
                    </a:lnTo>
                    <a:lnTo>
                      <a:pt x="480" y="534"/>
                    </a:lnTo>
                    <a:lnTo>
                      <a:pt x="475" y="524"/>
                    </a:lnTo>
                    <a:lnTo>
                      <a:pt x="470" y="517"/>
                    </a:lnTo>
                    <a:lnTo>
                      <a:pt x="463" y="511"/>
                    </a:lnTo>
                    <a:lnTo>
                      <a:pt x="457" y="505"/>
                    </a:lnTo>
                    <a:lnTo>
                      <a:pt x="457" y="505"/>
                    </a:lnTo>
                    <a:lnTo>
                      <a:pt x="450" y="498"/>
                    </a:lnTo>
                    <a:lnTo>
                      <a:pt x="444" y="490"/>
                    </a:lnTo>
                    <a:lnTo>
                      <a:pt x="444" y="490"/>
                    </a:lnTo>
                    <a:lnTo>
                      <a:pt x="436" y="479"/>
                    </a:lnTo>
                    <a:lnTo>
                      <a:pt x="436" y="479"/>
                    </a:lnTo>
                    <a:lnTo>
                      <a:pt x="425" y="466"/>
                    </a:lnTo>
                    <a:lnTo>
                      <a:pt x="419" y="458"/>
                    </a:lnTo>
                    <a:lnTo>
                      <a:pt x="411" y="452"/>
                    </a:lnTo>
                    <a:lnTo>
                      <a:pt x="411" y="452"/>
                    </a:lnTo>
                    <a:lnTo>
                      <a:pt x="407" y="448"/>
                    </a:lnTo>
                    <a:lnTo>
                      <a:pt x="402" y="443"/>
                    </a:lnTo>
                    <a:lnTo>
                      <a:pt x="395" y="433"/>
                    </a:lnTo>
                    <a:lnTo>
                      <a:pt x="395" y="433"/>
                    </a:lnTo>
                    <a:lnTo>
                      <a:pt x="387" y="420"/>
                    </a:lnTo>
                    <a:lnTo>
                      <a:pt x="382" y="415"/>
                    </a:lnTo>
                    <a:lnTo>
                      <a:pt x="376" y="410"/>
                    </a:lnTo>
                    <a:lnTo>
                      <a:pt x="376" y="410"/>
                    </a:lnTo>
                    <a:lnTo>
                      <a:pt x="367" y="404"/>
                    </a:lnTo>
                    <a:lnTo>
                      <a:pt x="360" y="395"/>
                    </a:lnTo>
                    <a:lnTo>
                      <a:pt x="345" y="378"/>
                    </a:lnTo>
                    <a:lnTo>
                      <a:pt x="345" y="378"/>
                    </a:lnTo>
                    <a:lnTo>
                      <a:pt x="333" y="364"/>
                    </a:lnTo>
                    <a:lnTo>
                      <a:pt x="321" y="352"/>
                    </a:lnTo>
                    <a:lnTo>
                      <a:pt x="321" y="352"/>
                    </a:lnTo>
                    <a:lnTo>
                      <a:pt x="299" y="332"/>
                    </a:lnTo>
                    <a:lnTo>
                      <a:pt x="280" y="313"/>
                    </a:lnTo>
                    <a:lnTo>
                      <a:pt x="280" y="313"/>
                    </a:lnTo>
                    <a:lnTo>
                      <a:pt x="252" y="285"/>
                    </a:lnTo>
                    <a:lnTo>
                      <a:pt x="252" y="285"/>
                    </a:lnTo>
                    <a:lnTo>
                      <a:pt x="225" y="260"/>
                    </a:lnTo>
                    <a:lnTo>
                      <a:pt x="200" y="234"/>
                    </a:lnTo>
                    <a:lnTo>
                      <a:pt x="151" y="183"/>
                    </a:lnTo>
                    <a:lnTo>
                      <a:pt x="151" y="183"/>
                    </a:lnTo>
                    <a:lnTo>
                      <a:pt x="106" y="136"/>
                    </a:lnTo>
                    <a:lnTo>
                      <a:pt x="106" y="136"/>
                    </a:lnTo>
                    <a:lnTo>
                      <a:pt x="87" y="116"/>
                    </a:lnTo>
                    <a:lnTo>
                      <a:pt x="87" y="116"/>
                    </a:lnTo>
                    <a:lnTo>
                      <a:pt x="64" y="92"/>
                    </a:lnTo>
                    <a:lnTo>
                      <a:pt x="40" y="66"/>
                    </a:lnTo>
                    <a:lnTo>
                      <a:pt x="40" y="66"/>
                    </a:lnTo>
                    <a:lnTo>
                      <a:pt x="33" y="58"/>
                    </a:lnTo>
                    <a:lnTo>
                      <a:pt x="24" y="50"/>
                    </a:lnTo>
                    <a:lnTo>
                      <a:pt x="24" y="50"/>
                    </a:lnTo>
                    <a:lnTo>
                      <a:pt x="13" y="39"/>
                    </a:lnTo>
                    <a:lnTo>
                      <a:pt x="8" y="33"/>
                    </a:lnTo>
                    <a:lnTo>
                      <a:pt x="3" y="26"/>
                    </a:lnTo>
                    <a:lnTo>
                      <a:pt x="3" y="26"/>
                    </a:lnTo>
                    <a:lnTo>
                      <a:pt x="1" y="22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5" y="6"/>
                    </a:lnTo>
                    <a:lnTo>
                      <a:pt x="9" y="3"/>
                    </a:lnTo>
                    <a:lnTo>
                      <a:pt x="14" y="1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22" y="1"/>
                    </a:lnTo>
                    <a:lnTo>
                      <a:pt x="26" y="2"/>
                    </a:lnTo>
                    <a:lnTo>
                      <a:pt x="31" y="4"/>
                    </a:lnTo>
                    <a:lnTo>
                      <a:pt x="34" y="8"/>
                    </a:lnTo>
                    <a:lnTo>
                      <a:pt x="34" y="8"/>
                    </a:lnTo>
                    <a:lnTo>
                      <a:pt x="42" y="18"/>
                    </a:lnTo>
                    <a:lnTo>
                      <a:pt x="51" y="29"/>
                    </a:lnTo>
                    <a:lnTo>
                      <a:pt x="72" y="47"/>
                    </a:lnTo>
                    <a:lnTo>
                      <a:pt x="72" y="47"/>
                    </a:lnTo>
                    <a:lnTo>
                      <a:pt x="83" y="57"/>
                    </a:lnTo>
                    <a:lnTo>
                      <a:pt x="94" y="67"/>
                    </a:lnTo>
                    <a:lnTo>
                      <a:pt x="94" y="67"/>
                    </a:lnTo>
                    <a:lnTo>
                      <a:pt x="124" y="100"/>
                    </a:lnTo>
                    <a:lnTo>
                      <a:pt x="151" y="133"/>
                    </a:lnTo>
                    <a:lnTo>
                      <a:pt x="164" y="146"/>
                    </a:lnTo>
                    <a:lnTo>
                      <a:pt x="164" y="146"/>
                    </a:lnTo>
                    <a:lnTo>
                      <a:pt x="191" y="176"/>
                    </a:lnTo>
                    <a:lnTo>
                      <a:pt x="219" y="205"/>
                    </a:lnTo>
                    <a:lnTo>
                      <a:pt x="247" y="232"/>
                    </a:lnTo>
                    <a:lnTo>
                      <a:pt x="275" y="260"/>
                    </a:lnTo>
                    <a:lnTo>
                      <a:pt x="275" y="260"/>
                    </a:lnTo>
                    <a:lnTo>
                      <a:pt x="311" y="293"/>
                    </a:lnTo>
                    <a:lnTo>
                      <a:pt x="311" y="293"/>
                    </a:lnTo>
                    <a:lnTo>
                      <a:pt x="342" y="321"/>
                    </a:lnTo>
                    <a:lnTo>
                      <a:pt x="342" y="321"/>
                    </a:lnTo>
                    <a:lnTo>
                      <a:pt x="364" y="343"/>
                    </a:lnTo>
                    <a:lnTo>
                      <a:pt x="386" y="363"/>
                    </a:lnTo>
                    <a:lnTo>
                      <a:pt x="396" y="375"/>
                    </a:lnTo>
                    <a:lnTo>
                      <a:pt x="407" y="387"/>
                    </a:lnTo>
                    <a:lnTo>
                      <a:pt x="415" y="398"/>
                    </a:lnTo>
                    <a:lnTo>
                      <a:pt x="423" y="411"/>
                    </a:lnTo>
                    <a:lnTo>
                      <a:pt x="423" y="411"/>
                    </a:lnTo>
                    <a:lnTo>
                      <a:pt x="426" y="416"/>
                    </a:lnTo>
                    <a:lnTo>
                      <a:pt x="430" y="421"/>
                    </a:lnTo>
                    <a:lnTo>
                      <a:pt x="440" y="429"/>
                    </a:lnTo>
                    <a:lnTo>
                      <a:pt x="440" y="429"/>
                    </a:lnTo>
                    <a:lnTo>
                      <a:pt x="446" y="435"/>
                    </a:lnTo>
                    <a:lnTo>
                      <a:pt x="452" y="440"/>
                    </a:lnTo>
                    <a:lnTo>
                      <a:pt x="452" y="440"/>
                    </a:lnTo>
                    <a:lnTo>
                      <a:pt x="460" y="452"/>
                    </a:lnTo>
                    <a:lnTo>
                      <a:pt x="460" y="452"/>
                    </a:lnTo>
                    <a:lnTo>
                      <a:pt x="470" y="466"/>
                    </a:lnTo>
                    <a:lnTo>
                      <a:pt x="475" y="472"/>
                    </a:lnTo>
                    <a:lnTo>
                      <a:pt x="481" y="478"/>
                    </a:lnTo>
                    <a:lnTo>
                      <a:pt x="481" y="478"/>
                    </a:lnTo>
                    <a:lnTo>
                      <a:pt x="489" y="486"/>
                    </a:lnTo>
                    <a:lnTo>
                      <a:pt x="496" y="493"/>
                    </a:lnTo>
                    <a:lnTo>
                      <a:pt x="502" y="501"/>
                    </a:lnTo>
                    <a:lnTo>
                      <a:pt x="507" y="509"/>
                    </a:lnTo>
                    <a:lnTo>
                      <a:pt x="508" y="510"/>
                    </a:lnTo>
                    <a:lnTo>
                      <a:pt x="509" y="511"/>
                    </a:lnTo>
                    <a:lnTo>
                      <a:pt x="509" y="511"/>
                    </a:lnTo>
                    <a:lnTo>
                      <a:pt x="512" y="513"/>
                    </a:lnTo>
                    <a:lnTo>
                      <a:pt x="514" y="516"/>
                    </a:lnTo>
                    <a:lnTo>
                      <a:pt x="515" y="520"/>
                    </a:lnTo>
                    <a:lnTo>
                      <a:pt x="515" y="524"/>
                    </a:lnTo>
                    <a:lnTo>
                      <a:pt x="515" y="530"/>
                    </a:lnTo>
                    <a:lnTo>
                      <a:pt x="515" y="530"/>
                    </a:lnTo>
                    <a:lnTo>
                      <a:pt x="515" y="533"/>
                    </a:lnTo>
                    <a:lnTo>
                      <a:pt x="514" y="537"/>
                    </a:lnTo>
                    <a:lnTo>
                      <a:pt x="513" y="540"/>
                    </a:lnTo>
                    <a:lnTo>
                      <a:pt x="510" y="542"/>
                    </a:lnTo>
                    <a:lnTo>
                      <a:pt x="510" y="542"/>
                    </a:lnTo>
                    <a:lnTo>
                      <a:pt x="506" y="545"/>
                    </a:lnTo>
                    <a:lnTo>
                      <a:pt x="499" y="546"/>
                    </a:lnTo>
                    <a:lnTo>
                      <a:pt x="499" y="54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59" name="Freeform 211"/>
              <p:cNvSpPr/>
              <p:nvPr/>
            </p:nvSpPr>
            <p:spPr bwMode="auto">
              <a:xfrm>
                <a:off x="4708525" y="2740025"/>
                <a:ext cx="77788" cy="74613"/>
              </a:xfrm>
              <a:custGeom>
                <a:avLst/>
                <a:gdLst/>
                <a:ahLst/>
                <a:cxnLst>
                  <a:cxn ang="0">
                    <a:pos x="116" y="142"/>
                  </a:cxn>
                  <a:cxn ang="0">
                    <a:pos x="111" y="142"/>
                  </a:cxn>
                  <a:cxn ang="0">
                    <a:pos x="101" y="140"/>
                  </a:cxn>
                  <a:cxn ang="0">
                    <a:pos x="90" y="136"/>
                  </a:cxn>
                  <a:cxn ang="0">
                    <a:pos x="88" y="139"/>
                  </a:cxn>
                  <a:cxn ang="0">
                    <a:pos x="79" y="141"/>
                  </a:cxn>
                  <a:cxn ang="0">
                    <a:pos x="77" y="141"/>
                  </a:cxn>
                  <a:cxn ang="0">
                    <a:pos x="63" y="139"/>
                  </a:cxn>
                  <a:cxn ang="0">
                    <a:pos x="49" y="136"/>
                  </a:cxn>
                  <a:cxn ang="0">
                    <a:pos x="42" y="134"/>
                  </a:cxn>
                  <a:cxn ang="0">
                    <a:pos x="33" y="127"/>
                  </a:cxn>
                  <a:cxn ang="0">
                    <a:pos x="30" y="129"/>
                  </a:cxn>
                  <a:cxn ang="0">
                    <a:pos x="21" y="131"/>
                  </a:cxn>
                  <a:cxn ang="0">
                    <a:pos x="18" y="130"/>
                  </a:cxn>
                  <a:cxn ang="0">
                    <a:pos x="12" y="127"/>
                  </a:cxn>
                  <a:cxn ang="0">
                    <a:pos x="7" y="122"/>
                  </a:cxn>
                  <a:cxn ang="0">
                    <a:pos x="6" y="117"/>
                  </a:cxn>
                  <a:cxn ang="0">
                    <a:pos x="5" y="115"/>
                  </a:cxn>
                  <a:cxn ang="0">
                    <a:pos x="1" y="108"/>
                  </a:cxn>
                  <a:cxn ang="0">
                    <a:pos x="1" y="101"/>
                  </a:cxn>
                  <a:cxn ang="0">
                    <a:pos x="3" y="95"/>
                  </a:cxn>
                  <a:cxn ang="0">
                    <a:pos x="13" y="83"/>
                  </a:cxn>
                  <a:cxn ang="0">
                    <a:pos x="31" y="62"/>
                  </a:cxn>
                  <a:cxn ang="0">
                    <a:pos x="63" y="34"/>
                  </a:cxn>
                  <a:cxn ang="0">
                    <a:pos x="92" y="13"/>
                  </a:cxn>
                  <a:cxn ang="0">
                    <a:pos x="98" y="8"/>
                  </a:cxn>
                  <a:cxn ang="0">
                    <a:pos x="113" y="1"/>
                  </a:cxn>
                  <a:cxn ang="0">
                    <a:pos x="121" y="0"/>
                  </a:cxn>
                  <a:cxn ang="0">
                    <a:pos x="131" y="2"/>
                  </a:cxn>
                  <a:cxn ang="0">
                    <a:pos x="137" y="5"/>
                  </a:cxn>
                  <a:cxn ang="0">
                    <a:pos x="143" y="15"/>
                  </a:cxn>
                  <a:cxn ang="0">
                    <a:pos x="147" y="29"/>
                  </a:cxn>
                  <a:cxn ang="0">
                    <a:pos x="148" y="35"/>
                  </a:cxn>
                  <a:cxn ang="0">
                    <a:pos x="147" y="53"/>
                  </a:cxn>
                  <a:cxn ang="0">
                    <a:pos x="148" y="84"/>
                  </a:cxn>
                  <a:cxn ang="0">
                    <a:pos x="148" y="100"/>
                  </a:cxn>
                  <a:cxn ang="0">
                    <a:pos x="146" y="116"/>
                  </a:cxn>
                  <a:cxn ang="0">
                    <a:pos x="145" y="125"/>
                  </a:cxn>
                  <a:cxn ang="0">
                    <a:pos x="141" y="132"/>
                  </a:cxn>
                  <a:cxn ang="0">
                    <a:pos x="136" y="136"/>
                  </a:cxn>
                  <a:cxn ang="0">
                    <a:pos x="128" y="141"/>
                  </a:cxn>
                  <a:cxn ang="0">
                    <a:pos x="126" y="141"/>
                  </a:cxn>
                  <a:cxn ang="0">
                    <a:pos x="121" y="142"/>
                  </a:cxn>
                  <a:cxn ang="0">
                    <a:pos x="116" y="142"/>
                  </a:cxn>
                </a:cxnLst>
                <a:rect l="0" t="0" r="r" b="b"/>
                <a:pathLst>
                  <a:path w="148" h="142">
                    <a:moveTo>
                      <a:pt x="116" y="142"/>
                    </a:moveTo>
                    <a:lnTo>
                      <a:pt x="116" y="142"/>
                    </a:lnTo>
                    <a:lnTo>
                      <a:pt x="111" y="142"/>
                    </a:lnTo>
                    <a:lnTo>
                      <a:pt x="111" y="142"/>
                    </a:lnTo>
                    <a:lnTo>
                      <a:pt x="101" y="140"/>
                    </a:lnTo>
                    <a:lnTo>
                      <a:pt x="101" y="140"/>
                    </a:lnTo>
                    <a:lnTo>
                      <a:pt x="93" y="136"/>
                    </a:lnTo>
                    <a:lnTo>
                      <a:pt x="90" y="136"/>
                    </a:lnTo>
                    <a:lnTo>
                      <a:pt x="88" y="139"/>
                    </a:lnTo>
                    <a:lnTo>
                      <a:pt x="88" y="139"/>
                    </a:lnTo>
                    <a:lnTo>
                      <a:pt x="84" y="141"/>
                    </a:lnTo>
                    <a:lnTo>
                      <a:pt x="79" y="141"/>
                    </a:lnTo>
                    <a:lnTo>
                      <a:pt x="79" y="141"/>
                    </a:lnTo>
                    <a:lnTo>
                      <a:pt x="77" y="141"/>
                    </a:lnTo>
                    <a:lnTo>
                      <a:pt x="77" y="141"/>
                    </a:lnTo>
                    <a:lnTo>
                      <a:pt x="63" y="139"/>
                    </a:lnTo>
                    <a:lnTo>
                      <a:pt x="63" y="139"/>
                    </a:lnTo>
                    <a:lnTo>
                      <a:pt x="49" y="136"/>
                    </a:lnTo>
                    <a:lnTo>
                      <a:pt x="49" y="136"/>
                    </a:lnTo>
                    <a:lnTo>
                      <a:pt x="42" y="134"/>
                    </a:lnTo>
                    <a:lnTo>
                      <a:pt x="36" y="130"/>
                    </a:lnTo>
                    <a:lnTo>
                      <a:pt x="33" y="127"/>
                    </a:lnTo>
                    <a:lnTo>
                      <a:pt x="30" y="129"/>
                    </a:lnTo>
                    <a:lnTo>
                      <a:pt x="30" y="129"/>
                    </a:lnTo>
                    <a:lnTo>
                      <a:pt x="25" y="130"/>
                    </a:lnTo>
                    <a:lnTo>
                      <a:pt x="21" y="131"/>
                    </a:lnTo>
                    <a:lnTo>
                      <a:pt x="21" y="131"/>
                    </a:lnTo>
                    <a:lnTo>
                      <a:pt x="18" y="130"/>
                    </a:lnTo>
                    <a:lnTo>
                      <a:pt x="13" y="129"/>
                    </a:lnTo>
                    <a:lnTo>
                      <a:pt x="12" y="127"/>
                    </a:lnTo>
                    <a:lnTo>
                      <a:pt x="10" y="125"/>
                    </a:lnTo>
                    <a:lnTo>
                      <a:pt x="7" y="122"/>
                    </a:lnTo>
                    <a:lnTo>
                      <a:pt x="6" y="119"/>
                    </a:lnTo>
                    <a:lnTo>
                      <a:pt x="6" y="117"/>
                    </a:lnTo>
                    <a:lnTo>
                      <a:pt x="5" y="115"/>
                    </a:lnTo>
                    <a:lnTo>
                      <a:pt x="5" y="115"/>
                    </a:lnTo>
                    <a:lnTo>
                      <a:pt x="2" y="112"/>
                    </a:lnTo>
                    <a:lnTo>
                      <a:pt x="1" y="108"/>
                    </a:lnTo>
                    <a:lnTo>
                      <a:pt x="0" y="104"/>
                    </a:lnTo>
                    <a:lnTo>
                      <a:pt x="1" y="101"/>
                    </a:lnTo>
                    <a:lnTo>
                      <a:pt x="2" y="98"/>
                    </a:lnTo>
                    <a:lnTo>
                      <a:pt x="3" y="95"/>
                    </a:lnTo>
                    <a:lnTo>
                      <a:pt x="3" y="95"/>
                    </a:lnTo>
                    <a:lnTo>
                      <a:pt x="13" y="83"/>
                    </a:lnTo>
                    <a:lnTo>
                      <a:pt x="22" y="72"/>
                    </a:lnTo>
                    <a:lnTo>
                      <a:pt x="31" y="62"/>
                    </a:lnTo>
                    <a:lnTo>
                      <a:pt x="42" y="52"/>
                    </a:lnTo>
                    <a:lnTo>
                      <a:pt x="63" y="34"/>
                    </a:lnTo>
                    <a:lnTo>
                      <a:pt x="87" y="17"/>
                    </a:lnTo>
                    <a:lnTo>
                      <a:pt x="92" y="13"/>
                    </a:lnTo>
                    <a:lnTo>
                      <a:pt x="92" y="13"/>
                    </a:lnTo>
                    <a:lnTo>
                      <a:pt x="98" y="8"/>
                    </a:lnTo>
                    <a:lnTo>
                      <a:pt x="105" y="4"/>
                    </a:lnTo>
                    <a:lnTo>
                      <a:pt x="113" y="1"/>
                    </a:lnTo>
                    <a:lnTo>
                      <a:pt x="121" y="0"/>
                    </a:lnTo>
                    <a:lnTo>
                      <a:pt x="121" y="0"/>
                    </a:lnTo>
                    <a:lnTo>
                      <a:pt x="126" y="1"/>
                    </a:lnTo>
                    <a:lnTo>
                      <a:pt x="131" y="2"/>
                    </a:lnTo>
                    <a:lnTo>
                      <a:pt x="131" y="2"/>
                    </a:lnTo>
                    <a:lnTo>
                      <a:pt x="137" y="5"/>
                    </a:lnTo>
                    <a:lnTo>
                      <a:pt x="141" y="9"/>
                    </a:lnTo>
                    <a:lnTo>
                      <a:pt x="143" y="15"/>
                    </a:lnTo>
                    <a:lnTo>
                      <a:pt x="145" y="20"/>
                    </a:lnTo>
                    <a:lnTo>
                      <a:pt x="147" y="29"/>
                    </a:lnTo>
                    <a:lnTo>
                      <a:pt x="148" y="35"/>
                    </a:lnTo>
                    <a:lnTo>
                      <a:pt x="148" y="35"/>
                    </a:lnTo>
                    <a:lnTo>
                      <a:pt x="147" y="53"/>
                    </a:lnTo>
                    <a:lnTo>
                      <a:pt x="147" y="53"/>
                    </a:lnTo>
                    <a:lnTo>
                      <a:pt x="147" y="81"/>
                    </a:lnTo>
                    <a:lnTo>
                      <a:pt x="148" y="84"/>
                    </a:lnTo>
                    <a:lnTo>
                      <a:pt x="148" y="84"/>
                    </a:lnTo>
                    <a:lnTo>
                      <a:pt x="148" y="100"/>
                    </a:lnTo>
                    <a:lnTo>
                      <a:pt x="147" y="108"/>
                    </a:lnTo>
                    <a:lnTo>
                      <a:pt x="146" y="116"/>
                    </a:lnTo>
                    <a:lnTo>
                      <a:pt x="146" y="116"/>
                    </a:lnTo>
                    <a:lnTo>
                      <a:pt x="145" y="125"/>
                    </a:lnTo>
                    <a:lnTo>
                      <a:pt x="143" y="128"/>
                    </a:lnTo>
                    <a:lnTo>
                      <a:pt x="141" y="132"/>
                    </a:lnTo>
                    <a:lnTo>
                      <a:pt x="139" y="134"/>
                    </a:lnTo>
                    <a:lnTo>
                      <a:pt x="136" y="136"/>
                    </a:lnTo>
                    <a:lnTo>
                      <a:pt x="128" y="141"/>
                    </a:lnTo>
                    <a:lnTo>
                      <a:pt x="128" y="141"/>
                    </a:lnTo>
                    <a:lnTo>
                      <a:pt x="127" y="141"/>
                    </a:lnTo>
                    <a:lnTo>
                      <a:pt x="126" y="141"/>
                    </a:lnTo>
                    <a:lnTo>
                      <a:pt x="126" y="141"/>
                    </a:lnTo>
                    <a:lnTo>
                      <a:pt x="121" y="142"/>
                    </a:lnTo>
                    <a:lnTo>
                      <a:pt x="116" y="142"/>
                    </a:lnTo>
                    <a:lnTo>
                      <a:pt x="11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  <p:sp>
            <p:nvSpPr>
              <p:cNvPr id="60" name="Freeform 212"/>
              <p:cNvSpPr/>
              <p:nvPr/>
            </p:nvSpPr>
            <p:spPr bwMode="auto">
              <a:xfrm>
                <a:off x="4197350" y="2182813"/>
                <a:ext cx="260350" cy="244475"/>
              </a:xfrm>
              <a:custGeom>
                <a:avLst/>
                <a:gdLst/>
                <a:ahLst/>
                <a:cxnLst>
                  <a:cxn ang="0">
                    <a:pos x="106" y="462"/>
                  </a:cxn>
                  <a:cxn ang="0">
                    <a:pos x="96" y="455"/>
                  </a:cxn>
                  <a:cxn ang="0">
                    <a:pos x="94" y="452"/>
                  </a:cxn>
                  <a:cxn ang="0">
                    <a:pos x="85" y="442"/>
                  </a:cxn>
                  <a:cxn ang="0">
                    <a:pos x="76" y="430"/>
                  </a:cxn>
                  <a:cxn ang="0">
                    <a:pos x="53" y="411"/>
                  </a:cxn>
                  <a:cxn ang="0">
                    <a:pos x="35" y="386"/>
                  </a:cxn>
                  <a:cxn ang="0">
                    <a:pos x="15" y="339"/>
                  </a:cxn>
                  <a:cxn ang="0">
                    <a:pos x="5" y="299"/>
                  </a:cxn>
                  <a:cxn ang="0">
                    <a:pos x="0" y="253"/>
                  </a:cxn>
                  <a:cxn ang="0">
                    <a:pos x="3" y="202"/>
                  </a:cxn>
                  <a:cxn ang="0">
                    <a:pos x="8" y="172"/>
                  </a:cxn>
                  <a:cxn ang="0">
                    <a:pos x="24" y="124"/>
                  </a:cxn>
                  <a:cxn ang="0">
                    <a:pos x="48" y="85"/>
                  </a:cxn>
                  <a:cxn ang="0">
                    <a:pos x="68" y="64"/>
                  </a:cxn>
                  <a:cxn ang="0">
                    <a:pos x="124" y="25"/>
                  </a:cxn>
                  <a:cxn ang="0">
                    <a:pos x="193" y="4"/>
                  </a:cxn>
                  <a:cxn ang="0">
                    <a:pos x="241" y="0"/>
                  </a:cxn>
                  <a:cxn ang="0">
                    <a:pos x="298" y="5"/>
                  </a:cxn>
                  <a:cxn ang="0">
                    <a:pos x="352" y="20"/>
                  </a:cxn>
                  <a:cxn ang="0">
                    <a:pos x="401" y="44"/>
                  </a:cxn>
                  <a:cxn ang="0">
                    <a:pos x="445" y="76"/>
                  </a:cxn>
                  <a:cxn ang="0">
                    <a:pos x="480" y="115"/>
                  </a:cxn>
                  <a:cxn ang="0">
                    <a:pos x="492" y="135"/>
                  </a:cxn>
                  <a:cxn ang="0">
                    <a:pos x="491" y="146"/>
                  </a:cxn>
                  <a:cxn ang="0">
                    <a:pos x="483" y="153"/>
                  </a:cxn>
                  <a:cxn ang="0">
                    <a:pos x="473" y="157"/>
                  </a:cxn>
                  <a:cxn ang="0">
                    <a:pos x="465" y="154"/>
                  </a:cxn>
                  <a:cxn ang="0">
                    <a:pos x="458" y="147"/>
                  </a:cxn>
                  <a:cxn ang="0">
                    <a:pos x="429" y="112"/>
                  </a:cxn>
                  <a:cxn ang="0">
                    <a:pos x="395" y="85"/>
                  </a:cxn>
                  <a:cxn ang="0">
                    <a:pos x="356" y="65"/>
                  </a:cxn>
                  <a:cxn ang="0">
                    <a:pos x="289" y="42"/>
                  </a:cxn>
                  <a:cxn ang="0">
                    <a:pos x="247" y="34"/>
                  </a:cxn>
                  <a:cxn ang="0">
                    <a:pos x="219" y="34"/>
                  </a:cxn>
                  <a:cxn ang="0">
                    <a:pos x="182" y="40"/>
                  </a:cxn>
                  <a:cxn ang="0">
                    <a:pos x="144" y="53"/>
                  </a:cxn>
                  <a:cxn ang="0">
                    <a:pos x="109" y="74"/>
                  </a:cxn>
                  <a:cxn ang="0">
                    <a:pos x="80" y="100"/>
                  </a:cxn>
                  <a:cxn ang="0">
                    <a:pos x="59" y="133"/>
                  </a:cxn>
                  <a:cxn ang="0">
                    <a:pos x="48" y="163"/>
                  </a:cxn>
                  <a:cxn ang="0">
                    <a:pos x="39" y="210"/>
                  </a:cxn>
                  <a:cxn ang="0">
                    <a:pos x="38" y="259"/>
                  </a:cxn>
                  <a:cxn ang="0">
                    <a:pos x="45" y="304"/>
                  </a:cxn>
                  <a:cxn ang="0">
                    <a:pos x="60" y="348"/>
                  </a:cxn>
                  <a:cxn ang="0">
                    <a:pos x="76" y="373"/>
                  </a:cxn>
                  <a:cxn ang="0">
                    <a:pos x="101" y="402"/>
                  </a:cxn>
                  <a:cxn ang="0">
                    <a:pos x="122" y="429"/>
                  </a:cxn>
                  <a:cxn ang="0">
                    <a:pos x="125" y="431"/>
                  </a:cxn>
                  <a:cxn ang="0">
                    <a:pos x="131" y="446"/>
                  </a:cxn>
                  <a:cxn ang="0">
                    <a:pos x="129" y="455"/>
                  </a:cxn>
                  <a:cxn ang="0">
                    <a:pos x="121" y="462"/>
                  </a:cxn>
                  <a:cxn ang="0">
                    <a:pos x="110" y="463"/>
                  </a:cxn>
                </a:cxnLst>
                <a:rect l="0" t="0" r="r" b="b"/>
                <a:pathLst>
                  <a:path w="492" h="463">
                    <a:moveTo>
                      <a:pt x="110" y="463"/>
                    </a:moveTo>
                    <a:lnTo>
                      <a:pt x="110" y="463"/>
                    </a:lnTo>
                    <a:lnTo>
                      <a:pt x="106" y="462"/>
                    </a:lnTo>
                    <a:lnTo>
                      <a:pt x="102" y="461"/>
                    </a:lnTo>
                    <a:lnTo>
                      <a:pt x="98" y="458"/>
                    </a:lnTo>
                    <a:lnTo>
                      <a:pt x="96" y="455"/>
                    </a:lnTo>
                    <a:lnTo>
                      <a:pt x="96" y="455"/>
                    </a:lnTo>
                    <a:lnTo>
                      <a:pt x="94" y="453"/>
                    </a:lnTo>
                    <a:lnTo>
                      <a:pt x="94" y="452"/>
                    </a:lnTo>
                    <a:lnTo>
                      <a:pt x="91" y="450"/>
                    </a:lnTo>
                    <a:lnTo>
                      <a:pt x="91" y="450"/>
                    </a:lnTo>
                    <a:lnTo>
                      <a:pt x="85" y="442"/>
                    </a:lnTo>
                    <a:lnTo>
                      <a:pt x="85" y="442"/>
                    </a:lnTo>
                    <a:lnTo>
                      <a:pt x="80" y="435"/>
                    </a:lnTo>
                    <a:lnTo>
                      <a:pt x="76" y="430"/>
                    </a:lnTo>
                    <a:lnTo>
                      <a:pt x="65" y="421"/>
                    </a:lnTo>
                    <a:lnTo>
                      <a:pt x="65" y="421"/>
                    </a:lnTo>
                    <a:lnTo>
                      <a:pt x="53" y="411"/>
                    </a:lnTo>
                    <a:lnTo>
                      <a:pt x="53" y="411"/>
                    </a:lnTo>
                    <a:lnTo>
                      <a:pt x="44" y="399"/>
                    </a:lnTo>
                    <a:lnTo>
                      <a:pt x="35" y="386"/>
                    </a:lnTo>
                    <a:lnTo>
                      <a:pt x="27" y="370"/>
                    </a:lnTo>
                    <a:lnTo>
                      <a:pt x="21" y="355"/>
                    </a:lnTo>
                    <a:lnTo>
                      <a:pt x="15" y="339"/>
                    </a:lnTo>
                    <a:lnTo>
                      <a:pt x="11" y="325"/>
                    </a:lnTo>
                    <a:lnTo>
                      <a:pt x="5" y="299"/>
                    </a:lnTo>
                    <a:lnTo>
                      <a:pt x="5" y="299"/>
                    </a:lnTo>
                    <a:lnTo>
                      <a:pt x="3" y="285"/>
                    </a:lnTo>
                    <a:lnTo>
                      <a:pt x="0" y="269"/>
                    </a:lnTo>
                    <a:lnTo>
                      <a:pt x="0" y="253"/>
                    </a:lnTo>
                    <a:lnTo>
                      <a:pt x="0" y="235"/>
                    </a:lnTo>
                    <a:lnTo>
                      <a:pt x="0" y="218"/>
                    </a:lnTo>
                    <a:lnTo>
                      <a:pt x="3" y="202"/>
                    </a:lnTo>
                    <a:lnTo>
                      <a:pt x="5" y="186"/>
                    </a:lnTo>
                    <a:lnTo>
                      <a:pt x="8" y="172"/>
                    </a:lnTo>
                    <a:lnTo>
                      <a:pt x="8" y="172"/>
                    </a:lnTo>
                    <a:lnTo>
                      <a:pt x="13" y="154"/>
                    </a:lnTo>
                    <a:lnTo>
                      <a:pt x="18" y="139"/>
                    </a:lnTo>
                    <a:lnTo>
                      <a:pt x="24" y="124"/>
                    </a:lnTo>
                    <a:lnTo>
                      <a:pt x="31" y="110"/>
                    </a:lnTo>
                    <a:lnTo>
                      <a:pt x="39" y="98"/>
                    </a:lnTo>
                    <a:lnTo>
                      <a:pt x="48" y="85"/>
                    </a:lnTo>
                    <a:lnTo>
                      <a:pt x="57" y="74"/>
                    </a:lnTo>
                    <a:lnTo>
                      <a:pt x="68" y="64"/>
                    </a:lnTo>
                    <a:lnTo>
                      <a:pt x="68" y="64"/>
                    </a:lnTo>
                    <a:lnTo>
                      <a:pt x="85" y="49"/>
                    </a:lnTo>
                    <a:lnTo>
                      <a:pt x="105" y="36"/>
                    </a:lnTo>
                    <a:lnTo>
                      <a:pt x="124" y="25"/>
                    </a:lnTo>
                    <a:lnTo>
                      <a:pt x="146" y="16"/>
                    </a:lnTo>
                    <a:lnTo>
                      <a:pt x="169" y="9"/>
                    </a:lnTo>
                    <a:lnTo>
                      <a:pt x="193" y="4"/>
                    </a:lnTo>
                    <a:lnTo>
                      <a:pt x="216" y="1"/>
                    </a:lnTo>
                    <a:lnTo>
                      <a:pt x="241" y="0"/>
                    </a:lnTo>
                    <a:lnTo>
                      <a:pt x="241" y="0"/>
                    </a:lnTo>
                    <a:lnTo>
                      <a:pt x="260" y="1"/>
                    </a:lnTo>
                    <a:lnTo>
                      <a:pt x="279" y="2"/>
                    </a:lnTo>
                    <a:lnTo>
                      <a:pt x="298" y="5"/>
                    </a:lnTo>
                    <a:lnTo>
                      <a:pt x="316" y="9"/>
                    </a:lnTo>
                    <a:lnTo>
                      <a:pt x="334" y="14"/>
                    </a:lnTo>
                    <a:lnTo>
                      <a:pt x="352" y="20"/>
                    </a:lnTo>
                    <a:lnTo>
                      <a:pt x="368" y="27"/>
                    </a:lnTo>
                    <a:lnTo>
                      <a:pt x="385" y="35"/>
                    </a:lnTo>
                    <a:lnTo>
                      <a:pt x="401" y="44"/>
                    </a:lnTo>
                    <a:lnTo>
                      <a:pt x="416" y="54"/>
                    </a:lnTo>
                    <a:lnTo>
                      <a:pt x="430" y="65"/>
                    </a:lnTo>
                    <a:lnTo>
                      <a:pt x="445" y="76"/>
                    </a:lnTo>
                    <a:lnTo>
                      <a:pt x="457" y="88"/>
                    </a:lnTo>
                    <a:lnTo>
                      <a:pt x="469" y="102"/>
                    </a:lnTo>
                    <a:lnTo>
                      <a:pt x="480" y="115"/>
                    </a:lnTo>
                    <a:lnTo>
                      <a:pt x="490" y="130"/>
                    </a:lnTo>
                    <a:lnTo>
                      <a:pt x="490" y="130"/>
                    </a:lnTo>
                    <a:lnTo>
                      <a:pt x="492" y="135"/>
                    </a:lnTo>
                    <a:lnTo>
                      <a:pt x="492" y="139"/>
                    </a:lnTo>
                    <a:lnTo>
                      <a:pt x="492" y="143"/>
                    </a:lnTo>
                    <a:lnTo>
                      <a:pt x="491" y="146"/>
                    </a:lnTo>
                    <a:lnTo>
                      <a:pt x="491" y="146"/>
                    </a:lnTo>
                    <a:lnTo>
                      <a:pt x="487" y="150"/>
                    </a:lnTo>
                    <a:lnTo>
                      <a:pt x="483" y="153"/>
                    </a:lnTo>
                    <a:lnTo>
                      <a:pt x="478" y="155"/>
                    </a:lnTo>
                    <a:lnTo>
                      <a:pt x="473" y="157"/>
                    </a:lnTo>
                    <a:lnTo>
                      <a:pt x="473" y="157"/>
                    </a:lnTo>
                    <a:lnTo>
                      <a:pt x="473" y="157"/>
                    </a:lnTo>
                    <a:lnTo>
                      <a:pt x="469" y="155"/>
                    </a:lnTo>
                    <a:lnTo>
                      <a:pt x="465" y="154"/>
                    </a:lnTo>
                    <a:lnTo>
                      <a:pt x="462" y="151"/>
                    </a:lnTo>
                    <a:lnTo>
                      <a:pt x="458" y="147"/>
                    </a:lnTo>
                    <a:lnTo>
                      <a:pt x="458" y="147"/>
                    </a:lnTo>
                    <a:lnTo>
                      <a:pt x="450" y="135"/>
                    </a:lnTo>
                    <a:lnTo>
                      <a:pt x="439" y="123"/>
                    </a:lnTo>
                    <a:lnTo>
                      <a:pt x="429" y="112"/>
                    </a:lnTo>
                    <a:lnTo>
                      <a:pt x="419" y="102"/>
                    </a:lnTo>
                    <a:lnTo>
                      <a:pt x="407" y="94"/>
                    </a:lnTo>
                    <a:lnTo>
                      <a:pt x="395" y="85"/>
                    </a:lnTo>
                    <a:lnTo>
                      <a:pt x="383" y="77"/>
                    </a:lnTo>
                    <a:lnTo>
                      <a:pt x="369" y="71"/>
                    </a:lnTo>
                    <a:lnTo>
                      <a:pt x="356" y="65"/>
                    </a:lnTo>
                    <a:lnTo>
                      <a:pt x="342" y="59"/>
                    </a:lnTo>
                    <a:lnTo>
                      <a:pt x="316" y="50"/>
                    </a:lnTo>
                    <a:lnTo>
                      <a:pt x="289" y="42"/>
                    </a:lnTo>
                    <a:lnTo>
                      <a:pt x="263" y="36"/>
                    </a:lnTo>
                    <a:lnTo>
                      <a:pt x="263" y="36"/>
                    </a:lnTo>
                    <a:lnTo>
                      <a:pt x="247" y="34"/>
                    </a:lnTo>
                    <a:lnTo>
                      <a:pt x="232" y="33"/>
                    </a:lnTo>
                    <a:lnTo>
                      <a:pt x="232" y="33"/>
                    </a:lnTo>
                    <a:lnTo>
                      <a:pt x="219" y="34"/>
                    </a:lnTo>
                    <a:lnTo>
                      <a:pt x="207" y="35"/>
                    </a:lnTo>
                    <a:lnTo>
                      <a:pt x="195" y="37"/>
                    </a:lnTo>
                    <a:lnTo>
                      <a:pt x="182" y="40"/>
                    </a:lnTo>
                    <a:lnTo>
                      <a:pt x="169" y="44"/>
                    </a:lnTo>
                    <a:lnTo>
                      <a:pt x="156" y="48"/>
                    </a:lnTo>
                    <a:lnTo>
                      <a:pt x="144" y="53"/>
                    </a:lnTo>
                    <a:lnTo>
                      <a:pt x="133" y="59"/>
                    </a:lnTo>
                    <a:lnTo>
                      <a:pt x="120" y="66"/>
                    </a:lnTo>
                    <a:lnTo>
                      <a:pt x="109" y="74"/>
                    </a:lnTo>
                    <a:lnTo>
                      <a:pt x="99" y="82"/>
                    </a:lnTo>
                    <a:lnTo>
                      <a:pt x="89" y="90"/>
                    </a:lnTo>
                    <a:lnTo>
                      <a:pt x="80" y="100"/>
                    </a:lnTo>
                    <a:lnTo>
                      <a:pt x="72" y="110"/>
                    </a:lnTo>
                    <a:lnTo>
                      <a:pt x="66" y="121"/>
                    </a:lnTo>
                    <a:lnTo>
                      <a:pt x="59" y="133"/>
                    </a:lnTo>
                    <a:lnTo>
                      <a:pt x="59" y="133"/>
                    </a:lnTo>
                    <a:lnTo>
                      <a:pt x="53" y="147"/>
                    </a:lnTo>
                    <a:lnTo>
                      <a:pt x="48" y="163"/>
                    </a:lnTo>
                    <a:lnTo>
                      <a:pt x="44" y="178"/>
                    </a:lnTo>
                    <a:lnTo>
                      <a:pt x="41" y="195"/>
                    </a:lnTo>
                    <a:lnTo>
                      <a:pt x="39" y="210"/>
                    </a:lnTo>
                    <a:lnTo>
                      <a:pt x="38" y="227"/>
                    </a:lnTo>
                    <a:lnTo>
                      <a:pt x="37" y="242"/>
                    </a:lnTo>
                    <a:lnTo>
                      <a:pt x="38" y="259"/>
                    </a:lnTo>
                    <a:lnTo>
                      <a:pt x="39" y="274"/>
                    </a:lnTo>
                    <a:lnTo>
                      <a:pt x="42" y="290"/>
                    </a:lnTo>
                    <a:lnTo>
                      <a:pt x="45" y="304"/>
                    </a:lnTo>
                    <a:lnTo>
                      <a:pt x="49" y="320"/>
                    </a:lnTo>
                    <a:lnTo>
                      <a:pt x="54" y="334"/>
                    </a:lnTo>
                    <a:lnTo>
                      <a:pt x="60" y="348"/>
                    </a:lnTo>
                    <a:lnTo>
                      <a:pt x="68" y="361"/>
                    </a:lnTo>
                    <a:lnTo>
                      <a:pt x="76" y="373"/>
                    </a:lnTo>
                    <a:lnTo>
                      <a:pt x="76" y="373"/>
                    </a:lnTo>
                    <a:lnTo>
                      <a:pt x="87" y="389"/>
                    </a:lnTo>
                    <a:lnTo>
                      <a:pt x="101" y="402"/>
                    </a:lnTo>
                    <a:lnTo>
                      <a:pt x="101" y="402"/>
                    </a:lnTo>
                    <a:lnTo>
                      <a:pt x="112" y="416"/>
                    </a:lnTo>
                    <a:lnTo>
                      <a:pt x="121" y="428"/>
                    </a:lnTo>
                    <a:lnTo>
                      <a:pt x="122" y="429"/>
                    </a:lnTo>
                    <a:lnTo>
                      <a:pt x="123" y="430"/>
                    </a:lnTo>
                    <a:lnTo>
                      <a:pt x="123" y="430"/>
                    </a:lnTo>
                    <a:lnTo>
                      <a:pt x="125" y="431"/>
                    </a:lnTo>
                    <a:lnTo>
                      <a:pt x="128" y="434"/>
                    </a:lnTo>
                    <a:lnTo>
                      <a:pt x="130" y="440"/>
                    </a:lnTo>
                    <a:lnTo>
                      <a:pt x="131" y="446"/>
                    </a:lnTo>
                    <a:lnTo>
                      <a:pt x="130" y="451"/>
                    </a:lnTo>
                    <a:lnTo>
                      <a:pt x="130" y="451"/>
                    </a:lnTo>
                    <a:lnTo>
                      <a:pt x="129" y="455"/>
                    </a:lnTo>
                    <a:lnTo>
                      <a:pt x="125" y="458"/>
                    </a:lnTo>
                    <a:lnTo>
                      <a:pt x="123" y="460"/>
                    </a:lnTo>
                    <a:lnTo>
                      <a:pt x="121" y="462"/>
                    </a:lnTo>
                    <a:lnTo>
                      <a:pt x="117" y="463"/>
                    </a:lnTo>
                    <a:lnTo>
                      <a:pt x="114" y="463"/>
                    </a:lnTo>
                    <a:lnTo>
                      <a:pt x="110" y="46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endParaRPr lang="zh-CN" altLang="en-US" sz="2400"/>
              </a:p>
            </p:txBody>
          </p:sp>
        </p:grpSp>
      </p:grpSp>
      <p:grpSp>
        <p:nvGrpSpPr>
          <p:cNvPr id="183" name="Group 197"/>
          <p:cNvGrpSpPr>
            <a:grpSpLocks/>
          </p:cNvGrpSpPr>
          <p:nvPr/>
        </p:nvGrpSpPr>
        <p:grpSpPr bwMode="auto">
          <a:xfrm>
            <a:off x="1213894" y="1410903"/>
            <a:ext cx="5855671" cy="765335"/>
            <a:chOff x="718" y="828"/>
            <a:chExt cx="3163" cy="543"/>
          </a:xfrm>
        </p:grpSpPr>
        <p:sp>
          <p:nvSpPr>
            <p:cNvPr id="184" name="Text Box 189"/>
            <p:cNvSpPr txBox="1">
              <a:spLocks noChangeArrowheads="1"/>
            </p:cNvSpPr>
            <p:nvPr/>
          </p:nvSpPr>
          <p:spPr bwMode="auto">
            <a:xfrm>
              <a:off x="718" y="828"/>
              <a:ext cx="2544" cy="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1</a:t>
              </a:r>
              <a:r>
                <a:rPr lang="en-US" dirty="0">
                  <a:solidFill>
                    <a:schemeClr val="bg1"/>
                  </a:solidFill>
                </a:rPr>
                <a:t>,  </a:t>
              </a:r>
              <a:r>
                <a:rPr lang="en-US" sz="3200" dirty="0" err="1">
                  <a:solidFill>
                    <a:schemeClr val="bg1"/>
                  </a:solidFill>
                </a:rPr>
                <a:t>Phương</a:t>
              </a:r>
              <a:r>
                <a:rPr lang="en-US" sz="3200" dirty="0">
                  <a:solidFill>
                    <a:schemeClr val="bg1"/>
                  </a:solidFill>
                </a:rPr>
                <a:t> </a:t>
              </a:r>
              <a:r>
                <a:rPr lang="en-US" sz="3200" dirty="0" err="1" smtClean="0">
                  <a:solidFill>
                    <a:schemeClr val="bg1"/>
                  </a:solidFill>
                </a:rPr>
                <a:t>trình</a:t>
              </a:r>
              <a:r>
                <a:rPr lang="en-US" sz="3200" dirty="0" smtClean="0">
                  <a:solidFill>
                    <a:schemeClr val="bg1"/>
                  </a:solidFill>
                </a:rPr>
                <a:t>                                           </a:t>
              </a:r>
              <a:r>
                <a:rPr lang="en-US" dirty="0" err="1"/>
                <a:t>có</a:t>
              </a:r>
              <a:r>
                <a:rPr lang="en-US" dirty="0"/>
                <a:t> </a:t>
              </a:r>
            </a:p>
          </p:txBody>
        </p:sp>
        <p:graphicFrame>
          <p:nvGraphicFramePr>
            <p:cNvPr id="185" name="Object 19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876843639"/>
                </p:ext>
              </p:extLst>
            </p:nvPr>
          </p:nvGraphicFramePr>
          <p:xfrm>
            <a:off x="2263" y="869"/>
            <a:ext cx="1618" cy="313"/>
          </p:xfrm>
          <a:graphic>
            <a:graphicData uri="http://schemas.openxmlformats.org/presentationml/2006/ole">
              <p:oleObj spid="_x0000_s4146" name="Equation" r:id="rId4" imgW="1447800" imgH="279400" progId="">
                <p:embed/>
              </p:oleObj>
            </a:graphicData>
          </a:graphic>
        </p:graphicFrame>
      </p:grpSp>
      <p:grpSp>
        <p:nvGrpSpPr>
          <p:cNvPr id="186" name="Group 198"/>
          <p:cNvGrpSpPr>
            <a:grpSpLocks/>
          </p:cNvGrpSpPr>
          <p:nvPr/>
        </p:nvGrpSpPr>
        <p:grpSpPr bwMode="auto">
          <a:xfrm>
            <a:off x="1137677" y="2955350"/>
            <a:ext cx="6483353" cy="874714"/>
            <a:chOff x="701" y="1406"/>
            <a:chExt cx="4084" cy="551"/>
          </a:xfrm>
        </p:grpSpPr>
        <p:sp>
          <p:nvSpPr>
            <p:cNvPr id="187" name="Text Box 193"/>
            <p:cNvSpPr txBox="1">
              <a:spLocks noChangeArrowheads="1"/>
            </p:cNvSpPr>
            <p:nvPr/>
          </p:nvSpPr>
          <p:spPr bwMode="auto">
            <a:xfrm>
              <a:off x="701" y="1414"/>
              <a:ext cx="2544" cy="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dirty="0">
                  <a:solidFill>
                    <a:schemeClr val="bg1"/>
                  </a:solidFill>
                </a:rPr>
                <a:t>2,  </a:t>
              </a:r>
              <a:r>
                <a:rPr lang="en-US" sz="3200" dirty="0" err="1">
                  <a:solidFill>
                    <a:schemeClr val="bg1"/>
                  </a:solidFill>
                </a:rPr>
                <a:t>Phương</a:t>
              </a:r>
              <a:r>
                <a:rPr lang="en-US" sz="3200" dirty="0">
                  <a:solidFill>
                    <a:schemeClr val="bg1"/>
                  </a:solidFill>
                </a:rPr>
                <a:t> </a:t>
              </a:r>
              <a:r>
                <a:rPr lang="en-US" sz="3200" dirty="0" err="1">
                  <a:solidFill>
                    <a:schemeClr val="bg1"/>
                  </a:solidFill>
                </a:rPr>
                <a:t>trình</a:t>
              </a:r>
              <a:r>
                <a:rPr lang="en-US" sz="3200" dirty="0">
                  <a:solidFill>
                    <a:schemeClr val="bg1"/>
                  </a:solidFill>
                </a:rPr>
                <a:t>                            </a:t>
              </a:r>
              <a:r>
                <a:rPr lang="en-US" dirty="0" err="1"/>
                <a:t>có</a:t>
              </a:r>
              <a:r>
                <a:rPr lang="en-US" dirty="0"/>
                <a:t> </a:t>
              </a:r>
            </a:p>
          </p:txBody>
        </p:sp>
        <p:graphicFrame>
          <p:nvGraphicFramePr>
            <p:cNvPr id="188" name="Object 19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128521762"/>
                </p:ext>
              </p:extLst>
            </p:nvPr>
          </p:nvGraphicFramePr>
          <p:xfrm>
            <a:off x="2760" y="1406"/>
            <a:ext cx="2025" cy="332"/>
          </p:xfrm>
          <a:graphic>
            <a:graphicData uri="http://schemas.openxmlformats.org/presentationml/2006/ole">
              <p:oleObj spid="_x0000_s4147" name="Equation" r:id="rId5" imgW="1447800" imgH="279400" progId="">
                <p:embed/>
              </p:oleObj>
            </a:graphicData>
          </a:graphic>
        </p:graphicFrame>
      </p:grpSp>
      <p:graphicFrame>
        <p:nvGraphicFramePr>
          <p:cNvPr id="189" name="Object 2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76836451"/>
              </p:ext>
            </p:extLst>
          </p:nvPr>
        </p:nvGraphicFramePr>
        <p:xfrm>
          <a:off x="7527771" y="1337334"/>
          <a:ext cx="1903961" cy="1188333"/>
        </p:xfrm>
        <a:graphic>
          <a:graphicData uri="http://schemas.openxmlformats.org/presentationml/2006/ole">
            <p:oleObj spid="_x0000_s4148" name="Equation" r:id="rId6" imgW="1104900" imgH="952500" progId="">
              <p:embed/>
            </p:oleObj>
          </a:graphicData>
        </a:graphic>
      </p:graphicFrame>
      <p:graphicFrame>
        <p:nvGraphicFramePr>
          <p:cNvPr id="190" name="Object 2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61851300"/>
              </p:ext>
            </p:extLst>
          </p:nvPr>
        </p:nvGraphicFramePr>
        <p:xfrm>
          <a:off x="8019977" y="2682366"/>
          <a:ext cx="1932755" cy="1433382"/>
        </p:xfrm>
        <a:graphic>
          <a:graphicData uri="http://schemas.openxmlformats.org/presentationml/2006/ole">
            <p:oleObj spid="_x0000_s4149" name="Equation" r:id="rId7" imgW="1270000" imgH="1206500" progId="">
              <p:embed/>
            </p:oleObj>
          </a:graphicData>
        </a:graphic>
      </p:graphicFrame>
      <p:sp>
        <p:nvSpPr>
          <p:cNvPr id="191" name="Text Box 207"/>
          <p:cNvSpPr txBox="1">
            <a:spLocks noChangeArrowheads="1"/>
          </p:cNvSpPr>
          <p:nvPr/>
        </p:nvSpPr>
        <p:spPr bwMode="auto">
          <a:xfrm>
            <a:off x="10609254" y="1653102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00FFCC"/>
                </a:solidFill>
              </a:rPr>
              <a:t>Đúng</a:t>
            </a:r>
            <a:endParaRPr lang="en-US" sz="2000" b="1" dirty="0">
              <a:solidFill>
                <a:srgbClr val="00FFCC"/>
              </a:solidFill>
            </a:endParaRPr>
          </a:p>
        </p:txBody>
      </p:sp>
      <p:sp>
        <p:nvSpPr>
          <p:cNvPr id="192" name="Text Box 209"/>
          <p:cNvSpPr txBox="1">
            <a:spLocks noChangeArrowheads="1"/>
          </p:cNvSpPr>
          <p:nvPr/>
        </p:nvSpPr>
        <p:spPr bwMode="auto">
          <a:xfrm>
            <a:off x="10609254" y="3447223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FF00"/>
                </a:solidFill>
              </a:rPr>
              <a:t>Sai</a:t>
            </a:r>
            <a:endParaRPr lang="en-US" sz="2000" b="1" dirty="0">
              <a:solidFill>
                <a:srgbClr val="FFFF00"/>
              </a:solidFill>
            </a:endParaRPr>
          </a:p>
        </p:txBody>
      </p:sp>
      <p:grpSp>
        <p:nvGrpSpPr>
          <p:cNvPr id="193" name="Group 210"/>
          <p:cNvGrpSpPr>
            <a:grpSpLocks/>
          </p:cNvGrpSpPr>
          <p:nvPr/>
        </p:nvGrpSpPr>
        <p:grpSpPr bwMode="auto">
          <a:xfrm>
            <a:off x="1135064" y="5020786"/>
            <a:ext cx="6779453" cy="584201"/>
            <a:chOff x="1006" y="2038"/>
            <a:chExt cx="3936" cy="368"/>
          </a:xfrm>
        </p:grpSpPr>
        <p:sp>
          <p:nvSpPr>
            <p:cNvPr id="194" name="Text Box 211"/>
            <p:cNvSpPr txBox="1">
              <a:spLocks noChangeArrowheads="1"/>
            </p:cNvSpPr>
            <p:nvPr/>
          </p:nvSpPr>
          <p:spPr bwMode="auto">
            <a:xfrm>
              <a:off x="1006" y="2038"/>
              <a:ext cx="264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dirty="0">
                  <a:solidFill>
                    <a:schemeClr val="bg1"/>
                  </a:solidFill>
                </a:rPr>
                <a:t>   3,  </a:t>
              </a:r>
              <a:r>
                <a:rPr lang="en-US" sz="3200" dirty="0" err="1">
                  <a:solidFill>
                    <a:schemeClr val="bg1"/>
                  </a:solidFill>
                </a:rPr>
                <a:t>Phương</a:t>
              </a:r>
              <a:r>
                <a:rPr lang="en-US" sz="3200" dirty="0">
                  <a:solidFill>
                    <a:schemeClr val="bg1"/>
                  </a:solidFill>
                </a:rPr>
                <a:t> </a:t>
              </a:r>
              <a:r>
                <a:rPr lang="en-US" sz="3200" dirty="0" err="1" smtClean="0">
                  <a:solidFill>
                    <a:schemeClr val="bg1"/>
                  </a:solidFill>
                </a:rPr>
                <a:t>trình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199" name="Object 2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216875546"/>
                </p:ext>
              </p:extLst>
            </p:nvPr>
          </p:nvGraphicFramePr>
          <p:xfrm>
            <a:off x="3014" y="2040"/>
            <a:ext cx="1928" cy="346"/>
          </p:xfrm>
          <a:graphic>
            <a:graphicData uri="http://schemas.openxmlformats.org/presentationml/2006/ole">
              <p:oleObj spid="_x0000_s4150" name="Equation" r:id="rId8" imgW="1320227" imgH="279279" progId="">
                <p:embed/>
              </p:oleObj>
            </a:graphicData>
          </a:graphic>
        </p:graphicFrame>
      </p:grpSp>
      <p:graphicFrame>
        <p:nvGraphicFramePr>
          <p:cNvPr id="200" name="Object 2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85346574"/>
              </p:ext>
            </p:extLst>
          </p:nvPr>
        </p:nvGraphicFramePr>
        <p:xfrm>
          <a:off x="8086725" y="4900426"/>
          <a:ext cx="2271713" cy="1180049"/>
        </p:xfrm>
        <a:graphic>
          <a:graphicData uri="http://schemas.openxmlformats.org/presentationml/2006/ole">
            <p:oleObj spid="_x0000_s4151" name="Equation" r:id="rId9" imgW="1206500" imgH="673100" progId="">
              <p:embed/>
            </p:oleObj>
          </a:graphicData>
        </a:graphic>
      </p:graphicFrame>
      <p:sp>
        <p:nvSpPr>
          <p:cNvPr id="201" name="Text Box 214"/>
          <p:cNvSpPr txBox="1">
            <a:spLocks noChangeArrowheads="1"/>
          </p:cNvSpPr>
          <p:nvPr/>
        </p:nvSpPr>
        <p:spPr bwMode="auto">
          <a:xfrm>
            <a:off x="10637346" y="4919344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00FFCC"/>
                </a:solidFill>
              </a:rPr>
              <a:t>Đúng</a:t>
            </a:r>
            <a:endParaRPr lang="en-US" sz="2000" b="1" dirty="0">
              <a:solidFill>
                <a:srgbClr val="00FFCC"/>
              </a:solidFill>
            </a:endParaRPr>
          </a:p>
        </p:txBody>
      </p:sp>
      <p:sp>
        <p:nvSpPr>
          <p:cNvPr id="202" name="Text Box 188"/>
          <p:cNvSpPr txBox="1">
            <a:spLocks noChangeArrowheads="1"/>
          </p:cNvSpPr>
          <p:nvPr/>
        </p:nvSpPr>
        <p:spPr bwMode="auto">
          <a:xfrm>
            <a:off x="1409700" y="668604"/>
            <a:ext cx="7315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FFFF00"/>
                </a:solidFill>
              </a:rPr>
              <a:t>Bài</a:t>
            </a:r>
            <a:r>
              <a:rPr lang="en-US" sz="3200" b="1" u="sng" dirty="0">
                <a:solidFill>
                  <a:srgbClr val="FFFF00"/>
                </a:solidFill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</a:rPr>
              <a:t>tập</a:t>
            </a:r>
            <a:r>
              <a:rPr lang="en-US" sz="3200" b="1" u="sng" dirty="0">
                <a:solidFill>
                  <a:srgbClr val="FFFF00"/>
                </a:solidFill>
              </a:rPr>
              <a:t> 1</a:t>
            </a:r>
            <a:r>
              <a:rPr lang="en-US" sz="3200" b="1" dirty="0"/>
              <a:t>:</a:t>
            </a:r>
            <a:r>
              <a:rPr lang="en-US" sz="3200" dirty="0"/>
              <a:t> </a:t>
            </a:r>
            <a:r>
              <a:rPr lang="en-US" sz="3200" dirty="0" err="1">
                <a:solidFill>
                  <a:schemeClr val="bg1"/>
                </a:solidFill>
              </a:rPr>
              <a:t>Chọn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đáp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án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đúng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9870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" grpId="0"/>
      <p:bldP spid="192" grpId="0"/>
      <p:bldP spid="201" grpId="0"/>
      <p:bldP spid="2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_1"/>
          <p:cNvSpPr>
            <a:spLocks noEditPoints="1"/>
          </p:cNvSpPr>
          <p:nvPr>
            <p:custDataLst>
              <p:tags r:id="rId3"/>
            </p:custDataLst>
          </p:nvPr>
        </p:nvSpPr>
        <p:spPr bwMode="auto">
          <a:xfrm>
            <a:off x="84053" y="1379339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9" name="MH_Other_2"/>
          <p:cNvSpPr>
            <a:spLocks noEditPoints="1"/>
          </p:cNvSpPr>
          <p:nvPr>
            <p:custDataLst>
              <p:tags r:id="rId4"/>
            </p:custDataLst>
          </p:nvPr>
        </p:nvSpPr>
        <p:spPr bwMode="auto">
          <a:xfrm>
            <a:off x="195720" y="3368015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12" name="MH_Other_3"/>
          <p:cNvSpPr>
            <a:spLocks noEditPoints="1"/>
          </p:cNvSpPr>
          <p:nvPr>
            <p:custDataLst>
              <p:tags r:id="rId5"/>
            </p:custDataLst>
          </p:nvPr>
        </p:nvSpPr>
        <p:spPr bwMode="auto">
          <a:xfrm>
            <a:off x="195720" y="5185243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rgbClr val="F6B202"/>
              </a:solidFill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972594" y="474826"/>
            <a:ext cx="5886671" cy="495365"/>
            <a:chOff x="3532280" y="5381090"/>
            <a:chExt cx="5886671" cy="495365"/>
          </a:xfrm>
        </p:grpSpPr>
        <p:sp>
          <p:nvSpPr>
            <p:cNvPr id="16" name="Freeform 34"/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任意多边形 16"/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chemeClr val="bg1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" name="MH_Other_1"/>
          <p:cNvSpPr>
            <a:spLocks noEditPoints="1"/>
          </p:cNvSpPr>
          <p:nvPr>
            <p:custDataLst>
              <p:tags r:id="rId6"/>
            </p:custDataLst>
          </p:nvPr>
        </p:nvSpPr>
        <p:spPr bwMode="auto">
          <a:xfrm>
            <a:off x="11094953" y="1379338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10" name="MH_Other_2"/>
          <p:cNvSpPr>
            <a:spLocks noEditPoints="1"/>
          </p:cNvSpPr>
          <p:nvPr>
            <p:custDataLst>
              <p:tags r:id="rId7"/>
            </p:custDataLst>
          </p:nvPr>
        </p:nvSpPr>
        <p:spPr bwMode="auto">
          <a:xfrm>
            <a:off x="11094952" y="3679851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11" name="MH_Other_2"/>
          <p:cNvSpPr>
            <a:spLocks noEditPoints="1"/>
          </p:cNvSpPr>
          <p:nvPr>
            <p:custDataLst>
              <p:tags r:id="rId8"/>
            </p:custDataLst>
          </p:nvPr>
        </p:nvSpPr>
        <p:spPr bwMode="auto">
          <a:xfrm>
            <a:off x="11094951" y="5763553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1214437" y="1169528"/>
            <a:ext cx="1018698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Đối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với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mỗi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phương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trình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kí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hiệu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x</a:t>
            </a:r>
            <a:r>
              <a:rPr lang="en-US" sz="2800" baseline="-25000" dirty="0">
                <a:solidFill>
                  <a:schemeClr val="accent6">
                    <a:lumMod val="90000"/>
                  </a:schemeClr>
                </a:solidFill>
              </a:rPr>
              <a:t>1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, x</a:t>
            </a:r>
            <a:r>
              <a:rPr lang="en-US" sz="2800" baseline="-25000" dirty="0">
                <a:solidFill>
                  <a:schemeClr val="accent6">
                    <a:lumMod val="90000"/>
                  </a:schemeClr>
                </a:solidFill>
              </a:rPr>
              <a:t>2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là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hai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nghiệm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(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nếu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có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). </a:t>
            </a:r>
            <a:r>
              <a:rPr lang="en-US" sz="2800" i="1" u="sng" dirty="0" err="1">
                <a:solidFill>
                  <a:schemeClr val="accent6">
                    <a:lumMod val="90000"/>
                  </a:schemeClr>
                </a:solidFill>
              </a:rPr>
              <a:t>Không</a:t>
            </a:r>
            <a:r>
              <a:rPr lang="en-US" sz="2800" i="1" u="sng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u="sng" dirty="0" err="1">
                <a:solidFill>
                  <a:schemeClr val="accent6">
                    <a:lumMod val="90000"/>
                  </a:schemeClr>
                </a:solidFill>
              </a:rPr>
              <a:t>giải</a:t>
            </a:r>
            <a:r>
              <a:rPr lang="en-US" sz="2800" i="1" u="sng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u="sng" dirty="0" err="1">
                <a:solidFill>
                  <a:schemeClr val="accent6">
                    <a:lumMod val="90000"/>
                  </a:schemeClr>
                </a:solidFill>
              </a:rPr>
              <a:t>phương</a:t>
            </a:r>
            <a:r>
              <a:rPr lang="en-US" sz="2800" i="1" u="sng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u="sng" dirty="0" err="1">
                <a:solidFill>
                  <a:schemeClr val="accent6">
                    <a:lumMod val="90000"/>
                  </a:schemeClr>
                </a:solidFill>
              </a:rPr>
              <a:t>trình</a:t>
            </a:r>
            <a:r>
              <a:rPr lang="en-US" sz="2800" i="1" u="sng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hãy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điền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vào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chỗ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(….)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843087" y="402920"/>
            <a:ext cx="25288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FFFF00"/>
                </a:solidFill>
              </a:rPr>
              <a:t>Bài</a:t>
            </a:r>
            <a:r>
              <a:rPr lang="en-US" sz="3200" b="1" u="sng" dirty="0">
                <a:solidFill>
                  <a:srgbClr val="FFFF00"/>
                </a:solidFill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</a:rPr>
              <a:t>tập</a:t>
            </a:r>
            <a:r>
              <a:rPr lang="en-US" sz="3200" b="1" u="sng" dirty="0">
                <a:solidFill>
                  <a:srgbClr val="FFFF00"/>
                </a:solidFill>
              </a:rPr>
              <a:t> 2</a:t>
            </a:r>
            <a:r>
              <a:rPr lang="en-US" b="1" dirty="0"/>
              <a:t>:</a:t>
            </a:r>
            <a:endParaRPr lang="en-US" dirty="0"/>
          </a:p>
        </p:txBody>
      </p:sp>
      <p:graphicFrame>
        <p:nvGraphicFramePr>
          <p:cNvPr id="1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64353607"/>
              </p:ext>
            </p:extLst>
          </p:nvPr>
        </p:nvGraphicFramePr>
        <p:xfrm>
          <a:off x="1298644" y="2262188"/>
          <a:ext cx="3040590" cy="526256"/>
        </p:xfrm>
        <a:graphic>
          <a:graphicData uri="http://schemas.openxmlformats.org/presentationml/2006/ole">
            <p:oleObj spid="_x0000_s5259" name="Equation" r:id="rId11" imgW="1981200" imgH="342900" progId="">
              <p:embed/>
            </p:oleObj>
          </a:graphicData>
        </a:graphic>
      </p:graphicFrame>
      <p:graphicFrame>
        <p:nvGraphicFramePr>
          <p:cNvPr id="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38573882"/>
              </p:ext>
            </p:extLst>
          </p:nvPr>
        </p:nvGraphicFramePr>
        <p:xfrm>
          <a:off x="1106487" y="3208466"/>
          <a:ext cx="737204" cy="414677"/>
        </p:xfrm>
        <a:graphic>
          <a:graphicData uri="http://schemas.openxmlformats.org/presentationml/2006/ole">
            <p:oleObj spid="_x0000_s5260" name="Equation" r:id="rId12" imgW="406224" imgH="228501" progId="">
              <p:embed/>
            </p:oleObj>
          </a:graphicData>
        </a:graphic>
      </p:graphicFrame>
      <p:sp>
        <p:nvSpPr>
          <p:cNvPr id="21" name="Text Box 24"/>
          <p:cNvSpPr txBox="1">
            <a:spLocks noChangeArrowheads="1"/>
          </p:cNvSpPr>
          <p:nvPr/>
        </p:nvSpPr>
        <p:spPr bwMode="auto">
          <a:xfrm>
            <a:off x="3782291" y="2958379"/>
            <a:ext cx="914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……</a:t>
            </a: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1815811" y="325643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</a:rPr>
              <a:t>……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5410200" y="4648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2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36264285"/>
              </p:ext>
            </p:extLst>
          </p:nvPr>
        </p:nvGraphicFramePr>
        <p:xfrm>
          <a:off x="3588760" y="3316361"/>
          <a:ext cx="387062" cy="1043254"/>
        </p:xfrm>
        <a:graphic>
          <a:graphicData uri="http://schemas.openxmlformats.org/presentationml/2006/ole">
            <p:oleObj spid="_x0000_s5261" name="Equation" r:id="rId13" imgW="203112" imgH="609336" progId="">
              <p:embed/>
            </p:oleObj>
          </a:graphicData>
        </a:graphic>
      </p:graphicFrame>
      <p:grpSp>
        <p:nvGrpSpPr>
          <p:cNvPr id="25" name="Group 38"/>
          <p:cNvGrpSpPr>
            <a:grpSpLocks/>
          </p:cNvGrpSpPr>
          <p:nvPr/>
        </p:nvGrpSpPr>
        <p:grpSpPr bwMode="auto">
          <a:xfrm>
            <a:off x="2273011" y="2971800"/>
            <a:ext cx="1524000" cy="1140512"/>
            <a:chOff x="624" y="2688"/>
            <a:chExt cx="672" cy="624"/>
          </a:xfrm>
        </p:grpSpPr>
        <p:graphicFrame>
          <p:nvGraphicFramePr>
            <p:cNvPr id="26" name="Object 34"/>
            <p:cNvGraphicFramePr>
              <a:graphicFrameLocks noChangeAspect="1"/>
            </p:cNvGraphicFramePr>
            <p:nvPr/>
          </p:nvGraphicFramePr>
          <p:xfrm>
            <a:off x="624" y="2688"/>
            <a:ext cx="166" cy="624"/>
          </p:xfrm>
          <a:graphic>
            <a:graphicData uri="http://schemas.openxmlformats.org/presentationml/2006/ole">
              <p:oleObj spid="_x0000_s5262" name="Equation" r:id="rId14" imgW="266584" imgH="672808" progId="">
                <p:embed/>
              </p:oleObj>
            </a:graphicData>
          </a:graphic>
        </p:graphicFrame>
        <p:graphicFrame>
          <p:nvGraphicFramePr>
            <p:cNvPr id="27" name="Object 35"/>
            <p:cNvGraphicFramePr>
              <a:graphicFrameLocks noChangeAspect="1"/>
            </p:cNvGraphicFramePr>
            <p:nvPr/>
          </p:nvGraphicFramePr>
          <p:xfrm>
            <a:off x="812" y="3072"/>
            <a:ext cx="436" cy="201"/>
          </p:xfrm>
          <a:graphic>
            <a:graphicData uri="http://schemas.openxmlformats.org/presentationml/2006/ole">
              <p:oleObj spid="_x0000_s5263" name="Equation" r:id="rId15" imgW="634725" imgH="291973" progId="">
                <p:embed/>
              </p:oleObj>
            </a:graphicData>
          </a:graphic>
        </p:graphicFrame>
        <p:graphicFrame>
          <p:nvGraphicFramePr>
            <p:cNvPr id="28" name="Object 36"/>
            <p:cNvGraphicFramePr>
              <a:graphicFrameLocks noChangeAspect="1"/>
            </p:cNvGraphicFramePr>
            <p:nvPr/>
          </p:nvGraphicFramePr>
          <p:xfrm>
            <a:off x="747" y="2688"/>
            <a:ext cx="549" cy="201"/>
          </p:xfrm>
          <a:graphic>
            <a:graphicData uri="http://schemas.openxmlformats.org/presentationml/2006/ole">
              <p:oleObj spid="_x0000_s5264" name="Equation" r:id="rId16" imgW="799753" imgH="291973" progId="">
                <p:embed/>
              </p:oleObj>
            </a:graphicData>
          </a:graphic>
        </p:graphicFrame>
      </p:grpSp>
      <p:graphicFrame>
        <p:nvGraphicFramePr>
          <p:cNvPr id="35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39960690"/>
              </p:ext>
            </p:extLst>
          </p:nvPr>
        </p:nvGraphicFramePr>
        <p:xfrm>
          <a:off x="994820" y="4638036"/>
          <a:ext cx="958671" cy="675639"/>
        </p:xfrm>
        <a:graphic>
          <a:graphicData uri="http://schemas.openxmlformats.org/presentationml/2006/ole">
            <p:oleObj spid="_x0000_s5265" name="Equation" r:id="rId17" imgW="571252" imgH="330057" progId="">
              <p:embed/>
            </p:oleObj>
          </a:graphicData>
        </a:graphic>
      </p:graphicFrame>
      <p:graphicFrame>
        <p:nvGraphicFramePr>
          <p:cNvPr id="36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47106699"/>
              </p:ext>
            </p:extLst>
          </p:nvPr>
        </p:nvGraphicFramePr>
        <p:xfrm>
          <a:off x="2003136" y="4749145"/>
          <a:ext cx="727075" cy="289797"/>
        </p:xfrm>
        <a:graphic>
          <a:graphicData uri="http://schemas.openxmlformats.org/presentationml/2006/ole">
            <p:oleObj spid="_x0000_s5266" name="Equation" r:id="rId18" imgW="291973" imgH="203112" progId="">
              <p:embed/>
            </p:oleObj>
          </a:graphicData>
        </a:graphic>
      </p:graphicFrame>
      <p:graphicFrame>
        <p:nvGraphicFramePr>
          <p:cNvPr id="37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73241131"/>
              </p:ext>
            </p:extLst>
          </p:nvPr>
        </p:nvGraphicFramePr>
        <p:xfrm>
          <a:off x="2517702" y="4109019"/>
          <a:ext cx="1179657" cy="1445074"/>
        </p:xfrm>
        <a:graphic>
          <a:graphicData uri="http://schemas.openxmlformats.org/presentationml/2006/ole">
            <p:oleObj spid="_x0000_s5267" name="Equation" r:id="rId19" imgW="685800" imgH="609600" progId="">
              <p:embed/>
            </p:oleObj>
          </a:graphicData>
        </a:graphic>
      </p:graphicFrame>
      <p:graphicFrame>
        <p:nvGraphicFramePr>
          <p:cNvPr id="41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41551939"/>
              </p:ext>
            </p:extLst>
          </p:nvPr>
        </p:nvGraphicFramePr>
        <p:xfrm>
          <a:off x="3865237" y="4077605"/>
          <a:ext cx="1013475" cy="1507902"/>
        </p:xfrm>
        <a:graphic>
          <a:graphicData uri="http://schemas.openxmlformats.org/presentationml/2006/ole">
            <p:oleObj spid="_x0000_s5268" name="Equation" r:id="rId20" imgW="419100" imgH="609600" progId="">
              <p:embed/>
            </p:oleObj>
          </a:graphicData>
        </a:graphic>
      </p:graphicFrame>
      <p:sp>
        <p:nvSpPr>
          <p:cNvPr id="47" name="Text Box 29"/>
          <p:cNvSpPr txBox="1">
            <a:spLocks noChangeArrowheads="1"/>
          </p:cNvSpPr>
          <p:nvPr/>
        </p:nvSpPr>
        <p:spPr bwMode="auto">
          <a:xfrm>
            <a:off x="1802822" y="3038368"/>
            <a:ext cx="304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FF00"/>
                </a:solidFill>
              </a:rPr>
              <a:t>1</a:t>
            </a:r>
          </a:p>
        </p:txBody>
      </p:sp>
      <p:graphicFrame>
        <p:nvGraphicFramePr>
          <p:cNvPr id="48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31821365"/>
              </p:ext>
            </p:extLst>
          </p:nvPr>
        </p:nvGraphicFramePr>
        <p:xfrm>
          <a:off x="4028209" y="2660072"/>
          <a:ext cx="422564" cy="928867"/>
        </p:xfrm>
        <a:graphic>
          <a:graphicData uri="http://schemas.openxmlformats.org/presentationml/2006/ole">
            <p:oleObj spid="_x0000_s5269" name="Equation" r:id="rId21" imgW="203112" imgH="609336" progId="">
              <p:embed/>
            </p:oleObj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5715000" y="2244436"/>
            <a:ext cx="0" cy="426341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65870" y="2341418"/>
            <a:ext cx="3327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chemeClr val="bg1"/>
                </a:solidFill>
              </a:rPr>
              <a:t>TỔNG QUÁT</a:t>
            </a:r>
            <a:endParaRPr lang="en-US" sz="2400" b="1" u="sng" dirty="0">
              <a:solidFill>
                <a:schemeClr val="bg1"/>
              </a:solidFill>
            </a:endParaRPr>
          </a:p>
        </p:txBody>
      </p:sp>
      <p:grpSp>
        <p:nvGrpSpPr>
          <p:cNvPr id="49" name="Group 56"/>
          <p:cNvGrpSpPr>
            <a:grpSpLocks/>
          </p:cNvGrpSpPr>
          <p:nvPr/>
        </p:nvGrpSpPr>
        <p:grpSpPr bwMode="auto">
          <a:xfrm>
            <a:off x="5996671" y="2601179"/>
            <a:ext cx="6008293" cy="2413734"/>
            <a:chOff x="-48" y="1499"/>
            <a:chExt cx="3410" cy="846"/>
          </a:xfrm>
        </p:grpSpPr>
        <p:sp>
          <p:nvSpPr>
            <p:cNvPr id="50" name="Text Box 57"/>
            <p:cNvSpPr txBox="1">
              <a:spLocks noChangeArrowheads="1"/>
            </p:cNvSpPr>
            <p:nvPr/>
          </p:nvSpPr>
          <p:spPr bwMode="auto">
            <a:xfrm>
              <a:off x="-48" y="1536"/>
              <a:ext cx="2784" cy="8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  <a:buFont typeface="Arial" charset="0"/>
                <a:buChar char="•"/>
              </a:pPr>
              <a:r>
                <a:rPr lang="en-US" sz="2400" i="1" dirty="0" err="1" smtClean="0">
                  <a:solidFill>
                    <a:srgbClr val="FFFF00"/>
                  </a:solidFill>
                </a:rPr>
                <a:t>Nếu</a:t>
              </a:r>
              <a:r>
                <a:rPr lang="en-US" sz="2400" i="1" dirty="0" smtClean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phương</a:t>
              </a:r>
              <a:r>
                <a:rPr lang="en-US" sz="2400" i="1" dirty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trình</a:t>
              </a:r>
              <a:r>
                <a:rPr lang="en-US" sz="2400" i="1" dirty="0">
                  <a:solidFill>
                    <a:srgbClr val="FFFF00"/>
                  </a:solidFill>
                </a:rPr>
                <a:t>                                     </a:t>
              </a:r>
              <a:r>
                <a:rPr lang="en-US" sz="2400" i="1" dirty="0" err="1">
                  <a:solidFill>
                    <a:srgbClr val="FFFF00"/>
                  </a:solidFill>
                </a:rPr>
                <a:t>có</a:t>
              </a:r>
              <a:r>
                <a:rPr lang="en-US" sz="2400" i="1" dirty="0">
                  <a:solidFill>
                    <a:srgbClr val="FFFF00"/>
                  </a:solidFill>
                </a:rPr>
                <a:t>                    </a:t>
              </a:r>
              <a:r>
                <a:rPr lang="en-US" sz="2400" i="1" dirty="0" smtClean="0">
                  <a:solidFill>
                    <a:srgbClr val="FFFF00"/>
                  </a:solidFill>
                </a:rPr>
                <a:t>    </a:t>
              </a:r>
              <a:r>
                <a:rPr lang="en-US" sz="2400" i="1" dirty="0" err="1" smtClean="0">
                  <a:solidFill>
                    <a:srgbClr val="FFFF00"/>
                  </a:solidFill>
                </a:rPr>
                <a:t>thì</a:t>
              </a:r>
              <a:r>
                <a:rPr lang="en-US" sz="2400" i="1" dirty="0" smtClean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phương</a:t>
              </a:r>
              <a:r>
                <a:rPr lang="en-US" sz="2400" i="1" dirty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trình</a:t>
              </a:r>
              <a:r>
                <a:rPr lang="en-US" sz="2400" i="1" dirty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có</a:t>
              </a:r>
              <a:r>
                <a:rPr lang="en-US" sz="2400" i="1" dirty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một</a:t>
              </a:r>
              <a:r>
                <a:rPr lang="en-US" sz="2400" i="1" dirty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nghiệm</a:t>
              </a:r>
              <a:r>
                <a:rPr lang="en-US" sz="2400" i="1" dirty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là</a:t>
              </a:r>
              <a:r>
                <a:rPr lang="en-US" sz="2400" i="1" dirty="0">
                  <a:solidFill>
                    <a:srgbClr val="FFFF00"/>
                  </a:solidFill>
                </a:rPr>
                <a:t>        </a:t>
              </a:r>
              <a:r>
                <a:rPr lang="en-US" sz="2400" i="1" dirty="0" smtClean="0">
                  <a:solidFill>
                    <a:srgbClr val="FFFF00"/>
                  </a:solidFill>
                </a:rPr>
                <a:t>,</a:t>
              </a:r>
            </a:p>
            <a:p>
              <a:pPr marL="342900" indent="-342900">
                <a:spcBef>
                  <a:spcPct val="50000"/>
                </a:spcBef>
                <a:buFont typeface="Arial" charset="0"/>
                <a:buChar char="•"/>
              </a:pPr>
              <a:r>
                <a:rPr lang="en-US" sz="2400" i="1" dirty="0" smtClean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còn</a:t>
              </a:r>
              <a:r>
                <a:rPr lang="en-US" sz="2400" i="1" dirty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nghiệm</a:t>
              </a:r>
              <a:r>
                <a:rPr lang="en-US" sz="2400" i="1" dirty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kia</a:t>
              </a:r>
              <a:r>
                <a:rPr lang="en-US" sz="2400" i="1" dirty="0">
                  <a:solidFill>
                    <a:srgbClr val="FFFF00"/>
                  </a:solidFill>
                </a:rPr>
                <a:t> </a:t>
              </a:r>
              <a:r>
                <a:rPr lang="en-US" sz="2400" i="1" dirty="0" err="1">
                  <a:solidFill>
                    <a:srgbClr val="FFFF00"/>
                  </a:solidFill>
                </a:rPr>
                <a:t>là</a:t>
              </a:r>
              <a:r>
                <a:rPr lang="en-US" sz="2400" i="1" dirty="0">
                  <a:solidFill>
                    <a:srgbClr val="FFFF00"/>
                  </a:solidFill>
                </a:rPr>
                <a:t> </a:t>
              </a:r>
            </a:p>
            <a:p>
              <a:pPr>
                <a:spcBef>
                  <a:spcPct val="50000"/>
                </a:spcBef>
              </a:pPr>
              <a:endParaRPr lang="en-US" sz="2400" i="1" dirty="0">
                <a:solidFill>
                  <a:srgbClr val="FFFF00"/>
                </a:solidFill>
              </a:endParaRPr>
            </a:p>
          </p:txBody>
        </p:sp>
        <p:grpSp>
          <p:nvGrpSpPr>
            <p:cNvPr id="51" name="Group 58"/>
            <p:cNvGrpSpPr>
              <a:grpSpLocks/>
            </p:cNvGrpSpPr>
            <p:nvPr/>
          </p:nvGrpSpPr>
          <p:grpSpPr bwMode="auto">
            <a:xfrm>
              <a:off x="442" y="1499"/>
              <a:ext cx="2920" cy="823"/>
              <a:chOff x="442" y="1499"/>
              <a:chExt cx="2920" cy="823"/>
            </a:xfrm>
          </p:grpSpPr>
          <p:graphicFrame>
            <p:nvGraphicFramePr>
              <p:cNvPr id="52" name="Object 5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746422733"/>
                  </p:ext>
                </p:extLst>
              </p:nvPr>
            </p:nvGraphicFramePr>
            <p:xfrm>
              <a:off x="1688" y="1855"/>
              <a:ext cx="711" cy="467"/>
            </p:xfrm>
            <a:graphic>
              <a:graphicData uri="http://schemas.openxmlformats.org/presentationml/2006/ole">
                <p:oleObj spid="_x0000_s5270" name="Equation" r:id="rId22" imgW="444307" imgH="393529" progId="">
                  <p:embed/>
                </p:oleObj>
              </a:graphicData>
            </a:graphic>
          </p:graphicFrame>
          <p:graphicFrame>
            <p:nvGraphicFramePr>
              <p:cNvPr id="53" name="Object 6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2812823545"/>
                  </p:ext>
                </p:extLst>
              </p:nvPr>
            </p:nvGraphicFramePr>
            <p:xfrm>
              <a:off x="1590" y="1499"/>
              <a:ext cx="1772" cy="225"/>
            </p:xfrm>
            <a:graphic>
              <a:graphicData uri="http://schemas.openxmlformats.org/presentationml/2006/ole">
                <p:oleObj spid="_x0000_s5271" name="Equation" r:id="rId23" imgW="2400300" imgH="381000" progId="">
                  <p:embed/>
                </p:oleObj>
              </a:graphicData>
            </a:graphic>
          </p:graphicFrame>
          <p:graphicFrame>
            <p:nvGraphicFramePr>
              <p:cNvPr id="54" name="Object 6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1868593375"/>
                  </p:ext>
                </p:extLst>
              </p:nvPr>
            </p:nvGraphicFramePr>
            <p:xfrm>
              <a:off x="442" y="1663"/>
              <a:ext cx="989" cy="150"/>
            </p:xfrm>
            <a:graphic>
              <a:graphicData uri="http://schemas.openxmlformats.org/presentationml/2006/ole">
                <p:oleObj spid="_x0000_s5272" name="Equation" r:id="rId24" imgW="1333500" imgH="254000" progId="">
                  <p:embed/>
                </p:oleObj>
              </a:graphicData>
            </a:graphic>
          </p:graphicFrame>
          <p:graphicFrame>
            <p:nvGraphicFramePr>
              <p:cNvPr id="55" name="Object 6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2602814006"/>
                  </p:ext>
                </p:extLst>
              </p:nvPr>
            </p:nvGraphicFramePr>
            <p:xfrm>
              <a:off x="1970" y="1748"/>
              <a:ext cx="467" cy="223"/>
            </p:xfrm>
            <a:graphic>
              <a:graphicData uri="http://schemas.openxmlformats.org/presentationml/2006/ole">
                <p:oleObj spid="_x0000_s5273" name="Equation" r:id="rId25" imgW="368300" imgH="228600" progId="">
                  <p:embed/>
                </p:oleObj>
              </a:graphicData>
            </a:graphic>
          </p:graphicFrame>
        </p:grpSp>
      </p:grpSp>
    </p:spTree>
    <p:custDataLst>
      <p:tags r:id="rId2"/>
    </p:custDataLst>
    <p:extLst>
      <p:ext uri="{BB962C8B-B14F-4D97-AF65-F5344CB8AC3E}">
        <p14:creationId xmlns:p14="http://schemas.microsoft.com/office/powerpoint/2010/main" xmlns="" val="297636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2" grpId="0" animBg="1"/>
      <p:bldP spid="8" grpId="0" animBg="1"/>
      <p:bldP spid="10" grpId="0" animBg="1"/>
      <p:bldP spid="11" grpId="0" animBg="1"/>
      <p:bldP spid="13" grpId="0"/>
      <p:bldP spid="15" grpId="0"/>
      <p:bldP spid="15" grpId="1"/>
      <p:bldP spid="21" grpId="0"/>
      <p:bldP spid="22" grpId="0"/>
      <p:bldP spid="47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_1"/>
          <p:cNvSpPr>
            <a:spLocks noEditPoints="1"/>
          </p:cNvSpPr>
          <p:nvPr>
            <p:custDataLst>
              <p:tags r:id="rId3"/>
            </p:custDataLst>
          </p:nvPr>
        </p:nvSpPr>
        <p:spPr bwMode="auto">
          <a:xfrm>
            <a:off x="84053" y="1379339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9" name="MH_Other_2"/>
          <p:cNvSpPr>
            <a:spLocks noEditPoints="1"/>
          </p:cNvSpPr>
          <p:nvPr>
            <p:custDataLst>
              <p:tags r:id="rId4"/>
            </p:custDataLst>
          </p:nvPr>
        </p:nvSpPr>
        <p:spPr bwMode="auto">
          <a:xfrm>
            <a:off x="195720" y="3368015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12" name="MH_Other_3"/>
          <p:cNvSpPr>
            <a:spLocks noEditPoints="1"/>
          </p:cNvSpPr>
          <p:nvPr>
            <p:custDataLst>
              <p:tags r:id="rId5"/>
            </p:custDataLst>
          </p:nvPr>
        </p:nvSpPr>
        <p:spPr bwMode="auto">
          <a:xfrm>
            <a:off x="195720" y="5185243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rgbClr val="F6B202"/>
              </a:solidFill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972594" y="474826"/>
            <a:ext cx="5886671" cy="495365"/>
            <a:chOff x="3532280" y="5381090"/>
            <a:chExt cx="5886671" cy="495365"/>
          </a:xfrm>
        </p:grpSpPr>
        <p:sp>
          <p:nvSpPr>
            <p:cNvPr id="16" name="Freeform 34"/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任意多边形 16"/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chemeClr val="bg1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" name="MH_Other_1"/>
          <p:cNvSpPr>
            <a:spLocks noEditPoints="1"/>
          </p:cNvSpPr>
          <p:nvPr>
            <p:custDataLst>
              <p:tags r:id="rId6"/>
            </p:custDataLst>
          </p:nvPr>
        </p:nvSpPr>
        <p:spPr bwMode="auto">
          <a:xfrm>
            <a:off x="11094953" y="1379338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10" name="MH_Other_2"/>
          <p:cNvSpPr>
            <a:spLocks noEditPoints="1"/>
          </p:cNvSpPr>
          <p:nvPr>
            <p:custDataLst>
              <p:tags r:id="rId7"/>
            </p:custDataLst>
          </p:nvPr>
        </p:nvSpPr>
        <p:spPr bwMode="auto">
          <a:xfrm>
            <a:off x="11094952" y="3679851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11" name="MH_Other_2"/>
          <p:cNvSpPr>
            <a:spLocks noEditPoints="1"/>
          </p:cNvSpPr>
          <p:nvPr>
            <p:custDataLst>
              <p:tags r:id="rId8"/>
            </p:custDataLst>
          </p:nvPr>
        </p:nvSpPr>
        <p:spPr bwMode="auto">
          <a:xfrm>
            <a:off x="11094951" y="5763553"/>
            <a:ext cx="910767" cy="744297"/>
          </a:xfrm>
          <a:custGeom>
            <a:avLst/>
            <a:gdLst>
              <a:gd name="T0" fmla="*/ 174 w 208"/>
              <a:gd name="T1" fmla="*/ 31 h 169"/>
              <a:gd name="T2" fmla="*/ 27 w 208"/>
              <a:gd name="T3" fmla="*/ 14 h 169"/>
              <a:gd name="T4" fmla="*/ 167 w 208"/>
              <a:gd name="T5" fmla="*/ 18 h 169"/>
              <a:gd name="T6" fmla="*/ 181 w 208"/>
              <a:gd name="T7" fmla="*/ 22 h 169"/>
              <a:gd name="T8" fmla="*/ 32 w 208"/>
              <a:gd name="T9" fmla="*/ 9 h 169"/>
              <a:gd name="T10" fmla="*/ 19 w 208"/>
              <a:gd name="T11" fmla="*/ 27 h 169"/>
              <a:gd name="T12" fmla="*/ 169 w 208"/>
              <a:gd name="T13" fmla="*/ 22 h 169"/>
              <a:gd name="T14" fmla="*/ 78 w 208"/>
              <a:gd name="T15" fmla="*/ 102 h 169"/>
              <a:gd name="T16" fmla="*/ 173 w 208"/>
              <a:gd name="T17" fmla="*/ 90 h 169"/>
              <a:gd name="T18" fmla="*/ 107 w 208"/>
              <a:gd name="T19" fmla="*/ 120 h 169"/>
              <a:gd name="T20" fmla="*/ 21 w 208"/>
              <a:gd name="T21" fmla="*/ 24 h 169"/>
              <a:gd name="T22" fmla="*/ 80 w 208"/>
              <a:gd name="T23" fmla="*/ 97 h 169"/>
              <a:gd name="T24" fmla="*/ 63 w 208"/>
              <a:gd name="T25" fmla="*/ 86 h 169"/>
              <a:gd name="T26" fmla="*/ 175 w 208"/>
              <a:gd name="T27" fmla="*/ 31 h 169"/>
              <a:gd name="T28" fmla="*/ 91 w 208"/>
              <a:gd name="T29" fmla="*/ 103 h 169"/>
              <a:gd name="T30" fmla="*/ 135 w 208"/>
              <a:gd name="T31" fmla="*/ 21 h 169"/>
              <a:gd name="T32" fmla="*/ 113 w 208"/>
              <a:gd name="T33" fmla="*/ 100 h 169"/>
              <a:gd name="T34" fmla="*/ 109 w 208"/>
              <a:gd name="T35" fmla="*/ 135 h 169"/>
              <a:gd name="T36" fmla="*/ 99 w 208"/>
              <a:gd name="T37" fmla="*/ 116 h 169"/>
              <a:gd name="T38" fmla="*/ 86 w 208"/>
              <a:gd name="T39" fmla="*/ 106 h 169"/>
              <a:gd name="T40" fmla="*/ 16 w 208"/>
              <a:gd name="T41" fmla="*/ 59 h 169"/>
              <a:gd name="T42" fmla="*/ 44 w 208"/>
              <a:gd name="T43" fmla="*/ 79 h 169"/>
              <a:gd name="T44" fmla="*/ 199 w 208"/>
              <a:gd name="T45" fmla="*/ 42 h 169"/>
              <a:gd name="T46" fmla="*/ 196 w 208"/>
              <a:gd name="T47" fmla="*/ 39 h 169"/>
              <a:gd name="T48" fmla="*/ 40 w 208"/>
              <a:gd name="T49" fmla="*/ 17 h 169"/>
              <a:gd name="T50" fmla="*/ 12 w 208"/>
              <a:gd name="T51" fmla="*/ 41 h 169"/>
              <a:gd name="T52" fmla="*/ 35 w 208"/>
              <a:gd name="T53" fmla="*/ 79 h 169"/>
              <a:gd name="T54" fmla="*/ 31 w 208"/>
              <a:gd name="T55" fmla="*/ 77 h 169"/>
              <a:gd name="T56" fmla="*/ 53 w 208"/>
              <a:gd name="T57" fmla="*/ 51 h 169"/>
              <a:gd name="T58" fmla="*/ 35 w 208"/>
              <a:gd name="T59" fmla="*/ 74 h 169"/>
              <a:gd name="T60" fmla="*/ 199 w 208"/>
              <a:gd name="T61" fmla="*/ 58 h 169"/>
              <a:gd name="T62" fmla="*/ 193 w 208"/>
              <a:gd name="T63" fmla="*/ 59 h 169"/>
              <a:gd name="T64" fmla="*/ 176 w 208"/>
              <a:gd name="T65" fmla="*/ 54 h 169"/>
              <a:gd name="T66" fmla="*/ 174 w 208"/>
              <a:gd name="T67" fmla="*/ 49 h 169"/>
              <a:gd name="T68" fmla="*/ 185 w 208"/>
              <a:gd name="T69" fmla="*/ 37 h 169"/>
              <a:gd name="T70" fmla="*/ 166 w 208"/>
              <a:gd name="T71" fmla="*/ 40 h 169"/>
              <a:gd name="T72" fmla="*/ 162 w 208"/>
              <a:gd name="T73" fmla="*/ 31 h 169"/>
              <a:gd name="T74" fmla="*/ 170 w 208"/>
              <a:gd name="T75" fmla="*/ 20 h 169"/>
              <a:gd name="T76" fmla="*/ 149 w 208"/>
              <a:gd name="T77" fmla="*/ 25 h 169"/>
              <a:gd name="T78" fmla="*/ 102 w 208"/>
              <a:gd name="T79" fmla="*/ 43 h 169"/>
              <a:gd name="T80" fmla="*/ 49 w 208"/>
              <a:gd name="T81" fmla="*/ 11 h 169"/>
              <a:gd name="T82" fmla="*/ 47 w 208"/>
              <a:gd name="T83" fmla="*/ 26 h 169"/>
              <a:gd name="T84" fmla="*/ 15 w 208"/>
              <a:gd name="T85" fmla="*/ 57 h 169"/>
              <a:gd name="T86" fmla="*/ 59 w 208"/>
              <a:gd name="T87" fmla="*/ 48 h 169"/>
              <a:gd name="T88" fmla="*/ 69 w 208"/>
              <a:gd name="T89" fmla="*/ 56 h 169"/>
              <a:gd name="T90" fmla="*/ 61 w 208"/>
              <a:gd name="T91" fmla="*/ 83 h 169"/>
              <a:gd name="T92" fmla="*/ 92 w 208"/>
              <a:gd name="T93" fmla="*/ 77 h 169"/>
              <a:gd name="T94" fmla="*/ 78 w 208"/>
              <a:gd name="T95" fmla="*/ 95 h 169"/>
              <a:gd name="T96" fmla="*/ 99 w 208"/>
              <a:gd name="T97" fmla="*/ 98 h 169"/>
              <a:gd name="T98" fmla="*/ 100 w 208"/>
              <a:gd name="T99" fmla="*/ 110 h 169"/>
              <a:gd name="T100" fmla="*/ 117 w 208"/>
              <a:gd name="T101" fmla="*/ 117 h 169"/>
              <a:gd name="T102" fmla="*/ 185 w 208"/>
              <a:gd name="T103" fmla="*/ 80 h 169"/>
              <a:gd name="T104" fmla="*/ 185 w 208"/>
              <a:gd name="T105" fmla="*/ 66 h 169"/>
              <a:gd name="T106" fmla="*/ 193 w 208"/>
              <a:gd name="T107" fmla="*/ 59 h 169"/>
              <a:gd name="T108" fmla="*/ 14 w 208"/>
              <a:gd name="T109" fmla="*/ 70 h 169"/>
              <a:gd name="T110" fmla="*/ 52 w 208"/>
              <a:gd name="T111" fmla="*/ 1 h 169"/>
              <a:gd name="T112" fmla="*/ 198 w 208"/>
              <a:gd name="T113" fmla="*/ 77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08" h="169">
                <a:moveTo>
                  <a:pt x="169" y="22"/>
                </a:moveTo>
                <a:cubicBezTo>
                  <a:pt x="169" y="22"/>
                  <a:pt x="168" y="22"/>
                  <a:pt x="168" y="23"/>
                </a:cubicBezTo>
                <a:cubicBezTo>
                  <a:pt x="167" y="23"/>
                  <a:pt x="167" y="23"/>
                  <a:pt x="167" y="23"/>
                </a:cubicBezTo>
                <a:cubicBezTo>
                  <a:pt x="168" y="23"/>
                  <a:pt x="168" y="23"/>
                  <a:pt x="168" y="23"/>
                </a:cubicBezTo>
                <a:cubicBezTo>
                  <a:pt x="168" y="23"/>
                  <a:pt x="169" y="23"/>
                  <a:pt x="169" y="22"/>
                </a:cubicBezTo>
                <a:close/>
                <a:moveTo>
                  <a:pt x="175" y="31"/>
                </a:move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cubicBezTo>
                  <a:pt x="174" y="31"/>
                  <a:pt x="173" y="31"/>
                  <a:pt x="173" y="32"/>
                </a:cubicBezTo>
                <a:cubicBezTo>
                  <a:pt x="173" y="32"/>
                  <a:pt x="174" y="32"/>
                  <a:pt x="174" y="31"/>
                </a:cubicBezTo>
                <a:cubicBezTo>
                  <a:pt x="174" y="31"/>
                  <a:pt x="174" y="31"/>
                  <a:pt x="174" y="31"/>
                </a:cubicBezTo>
                <a:lnTo>
                  <a:pt x="175" y="31"/>
                </a:lnTo>
                <a:close/>
                <a:moveTo>
                  <a:pt x="28" y="13"/>
                </a:moveTo>
                <a:cubicBezTo>
                  <a:pt x="27" y="13"/>
                  <a:pt x="27" y="13"/>
                  <a:pt x="27" y="14"/>
                </a:cubicBezTo>
                <a:cubicBezTo>
                  <a:pt x="26" y="14"/>
                  <a:pt x="26" y="14"/>
                  <a:pt x="26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8" y="13"/>
                  <a:pt x="28" y="13"/>
                </a:cubicBezTo>
                <a:close/>
                <a:moveTo>
                  <a:pt x="7" y="48"/>
                </a:moveTo>
                <a:cubicBezTo>
                  <a:pt x="7" y="47"/>
                  <a:pt x="7" y="46"/>
                  <a:pt x="7" y="45"/>
                </a:cubicBezTo>
                <a:cubicBezTo>
                  <a:pt x="6" y="46"/>
                  <a:pt x="7" y="47"/>
                  <a:pt x="7" y="48"/>
                </a:cubicBezTo>
                <a:cubicBezTo>
                  <a:pt x="7" y="49"/>
                  <a:pt x="8" y="49"/>
                  <a:pt x="7" y="48"/>
                </a:cubicBezTo>
                <a:close/>
                <a:moveTo>
                  <a:pt x="164" y="20"/>
                </a:moveTo>
                <a:cubicBezTo>
                  <a:pt x="166" y="19"/>
                  <a:pt x="167" y="19"/>
                  <a:pt x="168" y="18"/>
                </a:cubicBezTo>
                <a:cubicBezTo>
                  <a:pt x="168" y="18"/>
                  <a:pt x="167" y="18"/>
                  <a:pt x="167" y="18"/>
                </a:cubicBezTo>
                <a:cubicBezTo>
                  <a:pt x="166" y="18"/>
                  <a:pt x="165" y="19"/>
                  <a:pt x="164" y="20"/>
                </a:cubicBezTo>
                <a:close/>
                <a:moveTo>
                  <a:pt x="106" y="117"/>
                </a:moveTo>
                <a:cubicBezTo>
                  <a:pt x="107" y="116"/>
                  <a:pt x="108" y="116"/>
                  <a:pt x="108" y="115"/>
                </a:cubicBezTo>
                <a:cubicBezTo>
                  <a:pt x="107" y="116"/>
                  <a:pt x="106" y="116"/>
                  <a:pt x="105" y="117"/>
                </a:cubicBezTo>
                <a:cubicBezTo>
                  <a:pt x="105" y="117"/>
                  <a:pt x="106" y="118"/>
                  <a:pt x="106" y="117"/>
                </a:cubicBezTo>
                <a:close/>
                <a:moveTo>
                  <a:pt x="175" y="24"/>
                </a:moveTo>
                <a:cubicBezTo>
                  <a:pt x="178" y="24"/>
                  <a:pt x="180" y="23"/>
                  <a:pt x="182" y="23"/>
                </a:cubicBezTo>
                <a:cubicBezTo>
                  <a:pt x="182" y="23"/>
                  <a:pt x="181" y="22"/>
                  <a:pt x="181" y="22"/>
                </a:cubicBezTo>
                <a:cubicBezTo>
                  <a:pt x="179" y="22"/>
                  <a:pt x="177" y="23"/>
                  <a:pt x="175" y="24"/>
                </a:cubicBezTo>
                <a:close/>
                <a:moveTo>
                  <a:pt x="11" y="58"/>
                </a:moveTo>
                <a:cubicBezTo>
                  <a:pt x="9" y="53"/>
                  <a:pt x="9" y="53"/>
                  <a:pt x="9" y="53"/>
                </a:cubicBezTo>
                <a:cubicBezTo>
                  <a:pt x="9" y="52"/>
                  <a:pt x="8" y="51"/>
                  <a:pt x="7" y="51"/>
                </a:cubicBezTo>
                <a:cubicBezTo>
                  <a:pt x="8" y="53"/>
                  <a:pt x="9" y="56"/>
                  <a:pt x="11" y="58"/>
                </a:cubicBezTo>
                <a:close/>
                <a:moveTo>
                  <a:pt x="28" y="13"/>
                </a:moveTo>
                <a:cubicBezTo>
                  <a:pt x="30" y="12"/>
                  <a:pt x="32" y="10"/>
                  <a:pt x="34" y="8"/>
                </a:cubicBezTo>
                <a:cubicBezTo>
                  <a:pt x="33" y="8"/>
                  <a:pt x="32" y="9"/>
                  <a:pt x="32" y="9"/>
                </a:cubicBezTo>
                <a:cubicBezTo>
                  <a:pt x="32" y="10"/>
                  <a:pt x="30" y="12"/>
                  <a:pt x="28" y="11"/>
                </a:cubicBezTo>
                <a:cubicBezTo>
                  <a:pt x="29" y="12"/>
                  <a:pt x="28" y="12"/>
                  <a:pt x="28" y="13"/>
                </a:cubicBezTo>
                <a:close/>
                <a:moveTo>
                  <a:pt x="20" y="24"/>
                </a:moveTo>
                <a:cubicBezTo>
                  <a:pt x="19" y="25"/>
                  <a:pt x="17" y="27"/>
                  <a:pt x="15" y="28"/>
                </a:cubicBezTo>
                <a:cubicBezTo>
                  <a:pt x="15" y="28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7"/>
                </a:cubicBezTo>
                <a:cubicBezTo>
                  <a:pt x="18" y="26"/>
                  <a:pt x="18" y="26"/>
                  <a:pt x="19" y="26"/>
                </a:cubicBezTo>
                <a:cubicBezTo>
                  <a:pt x="19" y="26"/>
                  <a:pt x="20" y="26"/>
                  <a:pt x="20" y="25"/>
                </a:cubicBezTo>
                <a:cubicBezTo>
                  <a:pt x="20" y="25"/>
                  <a:pt x="20" y="24"/>
                  <a:pt x="20" y="24"/>
                </a:cubicBezTo>
                <a:close/>
                <a:moveTo>
                  <a:pt x="169" y="22"/>
                </a:moveTo>
                <a:cubicBezTo>
                  <a:pt x="171" y="22"/>
                  <a:pt x="174" y="21"/>
                  <a:pt x="176" y="20"/>
                </a:cubicBezTo>
                <a:cubicBezTo>
                  <a:pt x="175" y="20"/>
                  <a:pt x="174" y="19"/>
                  <a:pt x="174" y="19"/>
                </a:cubicBezTo>
                <a:cubicBezTo>
                  <a:pt x="170" y="22"/>
                  <a:pt x="170" y="22"/>
                  <a:pt x="170" y="22"/>
                </a:cubicBezTo>
                <a:cubicBezTo>
                  <a:pt x="169" y="22"/>
                  <a:pt x="169" y="22"/>
                  <a:pt x="169" y="22"/>
                </a:cubicBezTo>
                <a:close/>
                <a:moveTo>
                  <a:pt x="31" y="13"/>
                </a:moveTo>
                <a:cubicBezTo>
                  <a:pt x="34" y="11"/>
                  <a:pt x="37" y="9"/>
                  <a:pt x="40" y="7"/>
                </a:cubicBezTo>
                <a:cubicBezTo>
                  <a:pt x="37" y="8"/>
                  <a:pt x="34" y="11"/>
                  <a:pt x="31" y="13"/>
                </a:cubicBezTo>
                <a:close/>
                <a:moveTo>
                  <a:pt x="78" y="102"/>
                </a:moveTo>
                <a:cubicBezTo>
                  <a:pt x="79" y="102"/>
                  <a:pt x="79" y="101"/>
                  <a:pt x="79" y="101"/>
                </a:cubicBezTo>
                <a:cubicBezTo>
                  <a:pt x="75" y="99"/>
                  <a:pt x="75" y="99"/>
                  <a:pt x="75" y="99"/>
                </a:cubicBezTo>
                <a:cubicBezTo>
                  <a:pt x="74" y="100"/>
                  <a:pt x="74" y="99"/>
                  <a:pt x="73" y="100"/>
                </a:cubicBezTo>
                <a:cubicBezTo>
                  <a:pt x="74" y="101"/>
                  <a:pt x="77" y="103"/>
                  <a:pt x="78" y="102"/>
                </a:cubicBezTo>
                <a:close/>
                <a:moveTo>
                  <a:pt x="88" y="102"/>
                </a:moveTo>
                <a:cubicBezTo>
                  <a:pt x="91" y="100"/>
                  <a:pt x="95" y="98"/>
                  <a:pt x="98" y="96"/>
                </a:cubicBezTo>
                <a:cubicBezTo>
                  <a:pt x="94" y="98"/>
                  <a:pt x="91" y="99"/>
                  <a:pt x="88" y="101"/>
                </a:cubicBezTo>
                <a:cubicBezTo>
                  <a:pt x="86" y="101"/>
                  <a:pt x="88" y="102"/>
                  <a:pt x="88" y="102"/>
                </a:cubicBezTo>
                <a:close/>
                <a:moveTo>
                  <a:pt x="172" y="90"/>
                </a:moveTo>
                <a:cubicBezTo>
                  <a:pt x="174" y="90"/>
                  <a:pt x="176" y="89"/>
                  <a:pt x="178" y="88"/>
                </a:cubicBezTo>
                <a:cubicBezTo>
                  <a:pt x="180" y="87"/>
                  <a:pt x="181" y="86"/>
                  <a:pt x="182" y="84"/>
                </a:cubicBezTo>
                <a:cubicBezTo>
                  <a:pt x="179" y="86"/>
                  <a:pt x="175" y="88"/>
                  <a:pt x="173" y="90"/>
                </a:cubicBezTo>
                <a:cubicBezTo>
                  <a:pt x="172" y="90"/>
                  <a:pt x="172" y="90"/>
                  <a:pt x="172" y="90"/>
                </a:cubicBezTo>
                <a:close/>
                <a:moveTo>
                  <a:pt x="103" y="113"/>
                </a:moveTo>
                <a:cubicBezTo>
                  <a:pt x="105" y="112"/>
                  <a:pt x="108" y="110"/>
                  <a:pt x="110" y="108"/>
                </a:cubicBezTo>
                <a:cubicBezTo>
                  <a:pt x="107" y="109"/>
                  <a:pt x="104" y="111"/>
                  <a:pt x="101" y="112"/>
                </a:cubicBezTo>
                <a:cubicBezTo>
                  <a:pt x="101" y="113"/>
                  <a:pt x="102" y="113"/>
                  <a:pt x="103" y="113"/>
                </a:cubicBezTo>
                <a:close/>
                <a:moveTo>
                  <a:pt x="111" y="121"/>
                </a:moveTo>
                <a:cubicBezTo>
                  <a:pt x="112" y="120"/>
                  <a:pt x="113" y="118"/>
                  <a:pt x="115" y="117"/>
                </a:cubicBezTo>
                <a:cubicBezTo>
                  <a:pt x="112" y="117"/>
                  <a:pt x="110" y="118"/>
                  <a:pt x="107" y="120"/>
                </a:cubicBezTo>
                <a:cubicBezTo>
                  <a:pt x="108" y="121"/>
                  <a:pt x="108" y="122"/>
                  <a:pt x="110" y="123"/>
                </a:cubicBezTo>
                <a:cubicBezTo>
                  <a:pt x="110" y="123"/>
                  <a:pt x="111" y="121"/>
                  <a:pt x="111" y="121"/>
                </a:cubicBezTo>
                <a:close/>
                <a:moveTo>
                  <a:pt x="186" y="58"/>
                </a:moveTo>
                <a:cubicBezTo>
                  <a:pt x="190" y="57"/>
                  <a:pt x="195" y="56"/>
                  <a:pt x="199" y="56"/>
                </a:cubicBezTo>
                <a:cubicBezTo>
                  <a:pt x="199" y="55"/>
                  <a:pt x="200" y="53"/>
                  <a:pt x="200" y="52"/>
                </a:cubicBezTo>
                <a:cubicBezTo>
                  <a:pt x="195" y="54"/>
                  <a:pt x="191" y="56"/>
                  <a:pt x="186" y="58"/>
                </a:cubicBezTo>
                <a:close/>
                <a:moveTo>
                  <a:pt x="20" y="24"/>
                </a:moveTo>
                <a:cubicBezTo>
                  <a:pt x="21" y="24"/>
                  <a:pt x="21" y="25"/>
                  <a:pt x="21" y="24"/>
                </a:cubicBezTo>
                <a:cubicBezTo>
                  <a:pt x="21" y="24"/>
                  <a:pt x="22" y="24"/>
                  <a:pt x="22" y="23"/>
                </a:cubicBezTo>
                <a:cubicBezTo>
                  <a:pt x="30" y="18"/>
                  <a:pt x="37" y="13"/>
                  <a:pt x="44" y="7"/>
                </a:cubicBezTo>
                <a:cubicBezTo>
                  <a:pt x="44" y="6"/>
                  <a:pt x="44" y="6"/>
                  <a:pt x="44" y="6"/>
                </a:cubicBezTo>
                <a:cubicBezTo>
                  <a:pt x="36" y="12"/>
                  <a:pt x="29" y="18"/>
                  <a:pt x="22" y="23"/>
                </a:cubicBezTo>
                <a:cubicBezTo>
                  <a:pt x="21" y="23"/>
                  <a:pt x="21" y="24"/>
                  <a:pt x="20" y="24"/>
                </a:cubicBezTo>
                <a:close/>
                <a:moveTo>
                  <a:pt x="97" y="91"/>
                </a:moveTo>
                <a:cubicBezTo>
                  <a:pt x="97" y="91"/>
                  <a:pt x="97" y="91"/>
                  <a:pt x="96" y="91"/>
                </a:cubicBezTo>
                <a:cubicBezTo>
                  <a:pt x="80" y="97"/>
                  <a:pt x="80" y="97"/>
                  <a:pt x="80" y="97"/>
                </a:cubicBezTo>
                <a:cubicBezTo>
                  <a:pt x="81" y="97"/>
                  <a:pt x="82" y="99"/>
                  <a:pt x="83" y="99"/>
                </a:cubicBezTo>
                <a:lnTo>
                  <a:pt x="97" y="91"/>
                </a:lnTo>
                <a:close/>
                <a:moveTo>
                  <a:pt x="186" y="51"/>
                </a:moveTo>
                <a:cubicBezTo>
                  <a:pt x="190" y="50"/>
                  <a:pt x="195" y="49"/>
                  <a:pt x="200" y="49"/>
                </a:cubicBezTo>
                <a:cubicBezTo>
                  <a:pt x="200" y="48"/>
                  <a:pt x="200" y="46"/>
                  <a:pt x="199" y="45"/>
                </a:cubicBezTo>
                <a:cubicBezTo>
                  <a:pt x="195" y="47"/>
                  <a:pt x="190" y="49"/>
                  <a:pt x="186" y="51"/>
                </a:cubicBezTo>
                <a:close/>
                <a:moveTo>
                  <a:pt x="62" y="87"/>
                </a:moveTo>
                <a:cubicBezTo>
                  <a:pt x="63" y="87"/>
                  <a:pt x="63" y="86"/>
                  <a:pt x="63" y="86"/>
                </a:cubicBezTo>
                <a:cubicBezTo>
                  <a:pt x="68" y="83"/>
                  <a:pt x="73" y="81"/>
                  <a:pt x="78" y="78"/>
                </a:cubicBezTo>
                <a:cubicBezTo>
                  <a:pt x="72" y="80"/>
                  <a:pt x="65" y="83"/>
                  <a:pt x="59" y="85"/>
                </a:cubicBezTo>
                <a:cubicBezTo>
                  <a:pt x="60" y="86"/>
                  <a:pt x="61" y="86"/>
                  <a:pt x="62" y="87"/>
                </a:cubicBezTo>
                <a:close/>
                <a:moveTo>
                  <a:pt x="175" y="31"/>
                </a:moveTo>
                <a:cubicBezTo>
                  <a:pt x="190" y="28"/>
                  <a:pt x="190" y="28"/>
                  <a:pt x="190" y="28"/>
                </a:cubicBezTo>
                <a:cubicBezTo>
                  <a:pt x="189" y="27"/>
                  <a:pt x="187" y="25"/>
                  <a:pt x="186" y="25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5" y="30"/>
                  <a:pt x="175" y="31"/>
                  <a:pt x="175" y="31"/>
                </a:cubicBezTo>
                <a:close/>
                <a:moveTo>
                  <a:pt x="177" y="37"/>
                </a:moveTo>
                <a:cubicBezTo>
                  <a:pt x="194" y="32"/>
                  <a:pt x="194" y="32"/>
                  <a:pt x="194" y="32"/>
                </a:cubicBezTo>
                <a:cubicBezTo>
                  <a:pt x="194" y="32"/>
                  <a:pt x="193" y="31"/>
                  <a:pt x="192" y="30"/>
                </a:cubicBezTo>
                <a:cubicBezTo>
                  <a:pt x="192" y="29"/>
                  <a:pt x="191" y="30"/>
                  <a:pt x="191" y="31"/>
                </a:cubicBezTo>
                <a:lnTo>
                  <a:pt x="177" y="37"/>
                </a:lnTo>
                <a:close/>
                <a:moveTo>
                  <a:pt x="93" y="105"/>
                </a:moveTo>
                <a:cubicBezTo>
                  <a:pt x="98" y="102"/>
                  <a:pt x="103" y="100"/>
                  <a:pt x="107" y="97"/>
                </a:cubicBezTo>
                <a:cubicBezTo>
                  <a:pt x="102" y="99"/>
                  <a:pt x="97" y="101"/>
                  <a:pt x="91" y="103"/>
                </a:cubicBezTo>
                <a:cubicBezTo>
                  <a:pt x="91" y="104"/>
                  <a:pt x="93" y="105"/>
                  <a:pt x="93" y="105"/>
                </a:cubicBezTo>
                <a:close/>
                <a:moveTo>
                  <a:pt x="135" y="20"/>
                </a:moveTo>
                <a:cubicBezTo>
                  <a:pt x="135" y="21"/>
                  <a:pt x="135" y="21"/>
                  <a:pt x="135" y="21"/>
                </a:cubicBezTo>
                <a:cubicBezTo>
                  <a:pt x="135" y="21"/>
                  <a:pt x="134" y="21"/>
                  <a:pt x="134" y="21"/>
                </a:cubicBezTo>
                <a:cubicBezTo>
                  <a:pt x="127" y="25"/>
                  <a:pt x="119" y="32"/>
                  <a:pt x="113" y="40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5"/>
                  <a:pt x="110" y="45"/>
                </a:cubicBezTo>
                <a:cubicBezTo>
                  <a:pt x="118" y="35"/>
                  <a:pt x="126" y="26"/>
                  <a:pt x="135" y="21"/>
                </a:cubicBezTo>
                <a:lnTo>
                  <a:pt x="135" y="20"/>
                </a:lnTo>
                <a:close/>
                <a:moveTo>
                  <a:pt x="76" y="95"/>
                </a:moveTo>
                <a:cubicBezTo>
                  <a:pt x="76" y="94"/>
                  <a:pt x="76" y="94"/>
                  <a:pt x="76" y="94"/>
                </a:cubicBezTo>
                <a:cubicBezTo>
                  <a:pt x="93" y="84"/>
                  <a:pt x="93" y="84"/>
                  <a:pt x="93" y="84"/>
                </a:cubicBezTo>
                <a:cubicBezTo>
                  <a:pt x="86" y="87"/>
                  <a:pt x="79" y="90"/>
                  <a:pt x="72" y="92"/>
                </a:cubicBezTo>
                <a:lnTo>
                  <a:pt x="76" y="95"/>
                </a:lnTo>
                <a:close/>
                <a:moveTo>
                  <a:pt x="98" y="109"/>
                </a:moveTo>
                <a:cubicBezTo>
                  <a:pt x="103" y="106"/>
                  <a:pt x="108" y="103"/>
                  <a:pt x="113" y="100"/>
                </a:cubicBezTo>
                <a:cubicBezTo>
                  <a:pt x="107" y="102"/>
                  <a:pt x="101" y="104"/>
                  <a:pt x="95" y="107"/>
                </a:cubicBezTo>
                <a:cubicBezTo>
                  <a:pt x="96" y="107"/>
                  <a:pt x="98" y="109"/>
                  <a:pt x="98" y="109"/>
                </a:cubicBezTo>
                <a:close/>
                <a:moveTo>
                  <a:pt x="109" y="136"/>
                </a:moveTo>
                <a:cubicBezTo>
                  <a:pt x="109" y="136"/>
                  <a:pt x="109" y="134"/>
                  <a:pt x="109" y="134"/>
                </a:cubicBezTo>
                <a:cubicBezTo>
                  <a:pt x="108" y="128"/>
                  <a:pt x="105" y="123"/>
                  <a:pt x="101" y="118"/>
                </a:cubicBezTo>
                <a:cubicBezTo>
                  <a:pt x="98" y="119"/>
                  <a:pt x="98" y="119"/>
                  <a:pt x="98" y="119"/>
                </a:cubicBezTo>
                <a:cubicBezTo>
                  <a:pt x="98" y="120"/>
                  <a:pt x="99" y="120"/>
                  <a:pt x="99" y="120"/>
                </a:cubicBezTo>
                <a:cubicBezTo>
                  <a:pt x="103" y="125"/>
                  <a:pt x="106" y="130"/>
                  <a:pt x="109" y="135"/>
                </a:cubicBezTo>
                <a:cubicBezTo>
                  <a:pt x="109" y="136"/>
                  <a:pt x="109" y="137"/>
                  <a:pt x="109" y="136"/>
                </a:cubicBezTo>
                <a:close/>
                <a:moveTo>
                  <a:pt x="74" y="73"/>
                </a:moveTo>
                <a:cubicBezTo>
                  <a:pt x="74" y="72"/>
                  <a:pt x="73" y="72"/>
                  <a:pt x="73" y="72"/>
                </a:cubicBezTo>
                <a:cubicBezTo>
                  <a:pt x="66" y="75"/>
                  <a:pt x="59" y="79"/>
                  <a:pt x="51" y="82"/>
                </a:cubicBezTo>
                <a:cubicBezTo>
                  <a:pt x="53" y="83"/>
                  <a:pt x="55" y="84"/>
                  <a:pt x="55" y="84"/>
                </a:cubicBezTo>
                <a:lnTo>
                  <a:pt x="74" y="73"/>
                </a:lnTo>
                <a:close/>
                <a:moveTo>
                  <a:pt x="97" y="118"/>
                </a:moveTo>
                <a:cubicBezTo>
                  <a:pt x="98" y="117"/>
                  <a:pt x="99" y="117"/>
                  <a:pt x="99" y="116"/>
                </a:cubicBezTo>
                <a:cubicBezTo>
                  <a:pt x="98" y="115"/>
                  <a:pt x="97" y="114"/>
                  <a:pt x="97" y="114"/>
                </a:cubicBezTo>
                <a:cubicBezTo>
                  <a:pt x="96" y="114"/>
                  <a:pt x="95" y="115"/>
                  <a:pt x="94" y="115"/>
                </a:cubicBezTo>
                <a:cubicBezTo>
                  <a:pt x="93" y="115"/>
                  <a:pt x="93" y="114"/>
                  <a:pt x="93" y="114"/>
                </a:cubicBezTo>
                <a:cubicBezTo>
                  <a:pt x="93" y="113"/>
                  <a:pt x="94" y="112"/>
                  <a:pt x="94" y="112"/>
                </a:cubicBezTo>
                <a:cubicBezTo>
                  <a:pt x="94" y="111"/>
                  <a:pt x="92" y="111"/>
                  <a:pt x="92" y="110"/>
                </a:cubicBezTo>
                <a:cubicBezTo>
                  <a:pt x="91" y="109"/>
                  <a:pt x="90" y="110"/>
                  <a:pt x="90" y="110"/>
                </a:cubicBezTo>
                <a:cubicBezTo>
                  <a:pt x="89" y="110"/>
                  <a:pt x="89" y="108"/>
                  <a:pt x="89" y="108"/>
                </a:cubicBezTo>
                <a:cubicBezTo>
                  <a:pt x="88" y="107"/>
                  <a:pt x="87" y="106"/>
                  <a:pt x="86" y="106"/>
                </a:cubicBezTo>
                <a:cubicBezTo>
                  <a:pt x="85" y="106"/>
                  <a:pt x="84" y="106"/>
                  <a:pt x="84" y="105"/>
                </a:cubicBezTo>
                <a:cubicBezTo>
                  <a:pt x="84" y="104"/>
                  <a:pt x="82" y="103"/>
                  <a:pt x="82" y="103"/>
                </a:cubicBezTo>
                <a:cubicBezTo>
                  <a:pt x="81" y="103"/>
                  <a:pt x="80" y="104"/>
                  <a:pt x="80" y="104"/>
                </a:cubicBezTo>
                <a:cubicBezTo>
                  <a:pt x="87" y="108"/>
                  <a:pt x="92" y="113"/>
                  <a:pt x="97" y="118"/>
                </a:cubicBezTo>
                <a:cubicBezTo>
                  <a:pt x="97" y="119"/>
                  <a:pt x="97" y="118"/>
                  <a:pt x="97" y="118"/>
                </a:cubicBezTo>
                <a:close/>
                <a:moveTo>
                  <a:pt x="18" y="61"/>
                </a:moveTo>
                <a:cubicBezTo>
                  <a:pt x="26" y="55"/>
                  <a:pt x="35" y="50"/>
                  <a:pt x="43" y="43"/>
                </a:cubicBezTo>
                <a:cubicBezTo>
                  <a:pt x="34" y="48"/>
                  <a:pt x="25" y="53"/>
                  <a:pt x="16" y="59"/>
                </a:cubicBezTo>
                <a:cubicBezTo>
                  <a:pt x="16" y="60"/>
                  <a:pt x="17" y="60"/>
                  <a:pt x="18" y="61"/>
                </a:cubicBezTo>
                <a:close/>
                <a:moveTo>
                  <a:pt x="33" y="73"/>
                </a:moveTo>
                <a:cubicBezTo>
                  <a:pt x="54" y="58"/>
                  <a:pt x="54" y="58"/>
                  <a:pt x="54" y="58"/>
                </a:cubicBezTo>
                <a:cubicBezTo>
                  <a:pt x="45" y="62"/>
                  <a:pt x="37" y="66"/>
                  <a:pt x="29" y="71"/>
                </a:cubicBezTo>
                <a:cubicBezTo>
                  <a:pt x="30" y="72"/>
                  <a:pt x="32" y="74"/>
                  <a:pt x="33" y="73"/>
                </a:cubicBezTo>
                <a:close/>
                <a:moveTo>
                  <a:pt x="48" y="81"/>
                </a:moveTo>
                <a:cubicBezTo>
                  <a:pt x="68" y="68"/>
                  <a:pt x="68" y="68"/>
                  <a:pt x="68" y="68"/>
                </a:cubicBezTo>
                <a:cubicBezTo>
                  <a:pt x="60" y="72"/>
                  <a:pt x="52" y="75"/>
                  <a:pt x="44" y="79"/>
                </a:cubicBezTo>
                <a:lnTo>
                  <a:pt x="48" y="81"/>
                </a:lnTo>
                <a:close/>
                <a:moveTo>
                  <a:pt x="69" y="91"/>
                </a:moveTo>
                <a:cubicBezTo>
                  <a:pt x="76" y="86"/>
                  <a:pt x="83" y="83"/>
                  <a:pt x="89" y="79"/>
                </a:cubicBezTo>
                <a:cubicBezTo>
                  <a:pt x="82" y="81"/>
                  <a:pt x="74" y="84"/>
                  <a:pt x="67" y="87"/>
                </a:cubicBezTo>
                <a:cubicBezTo>
                  <a:pt x="67" y="88"/>
                  <a:pt x="65" y="88"/>
                  <a:pt x="65" y="89"/>
                </a:cubicBezTo>
                <a:cubicBezTo>
                  <a:pt x="66" y="89"/>
                  <a:pt x="68" y="91"/>
                  <a:pt x="69" y="91"/>
                </a:cubicBezTo>
                <a:close/>
                <a:moveTo>
                  <a:pt x="181" y="46"/>
                </a:moveTo>
                <a:cubicBezTo>
                  <a:pt x="187" y="44"/>
                  <a:pt x="193" y="43"/>
                  <a:pt x="199" y="42"/>
                </a:cubicBezTo>
                <a:cubicBezTo>
                  <a:pt x="198" y="39"/>
                  <a:pt x="197" y="37"/>
                  <a:pt x="195" y="34"/>
                </a:cubicBezTo>
                <a:cubicBezTo>
                  <a:pt x="195" y="34"/>
                  <a:pt x="194" y="35"/>
                  <a:pt x="193" y="35"/>
                </a:cubicBezTo>
                <a:cubicBezTo>
                  <a:pt x="190" y="37"/>
                  <a:pt x="188" y="38"/>
                  <a:pt x="185" y="39"/>
                </a:cubicBezTo>
                <a:cubicBezTo>
                  <a:pt x="184" y="39"/>
                  <a:pt x="184" y="39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4" y="40"/>
                  <a:pt x="184" y="40"/>
                  <a:pt x="184" y="40"/>
                </a:cubicBezTo>
                <a:cubicBezTo>
                  <a:pt x="187" y="39"/>
                  <a:pt x="190" y="38"/>
                  <a:pt x="193" y="38"/>
                </a:cubicBezTo>
                <a:cubicBezTo>
                  <a:pt x="194" y="38"/>
                  <a:pt x="197" y="38"/>
                  <a:pt x="196" y="39"/>
                </a:cubicBezTo>
                <a:cubicBezTo>
                  <a:pt x="191" y="41"/>
                  <a:pt x="186" y="44"/>
                  <a:pt x="181" y="46"/>
                </a:cubicBezTo>
                <a:close/>
                <a:moveTo>
                  <a:pt x="40" y="17"/>
                </a:moveTo>
                <a:cubicBezTo>
                  <a:pt x="40" y="17"/>
                  <a:pt x="40" y="17"/>
                  <a:pt x="40" y="17"/>
                </a:cubicBezTo>
                <a:cubicBezTo>
                  <a:pt x="34" y="20"/>
                  <a:pt x="29" y="23"/>
                  <a:pt x="24" y="26"/>
                </a:cubicBezTo>
                <a:cubicBezTo>
                  <a:pt x="21" y="28"/>
                  <a:pt x="18" y="30"/>
                  <a:pt x="15" y="33"/>
                </a:cubicBezTo>
                <a:cubicBezTo>
                  <a:pt x="15" y="33"/>
                  <a:pt x="15" y="33"/>
                  <a:pt x="14" y="33"/>
                </a:cubicBezTo>
                <a:cubicBezTo>
                  <a:pt x="13" y="34"/>
                  <a:pt x="13" y="36"/>
                  <a:pt x="12" y="38"/>
                </a:cubicBezTo>
                <a:lnTo>
                  <a:pt x="40" y="17"/>
                </a:lnTo>
                <a:close/>
                <a:moveTo>
                  <a:pt x="21" y="64"/>
                </a:moveTo>
                <a:cubicBezTo>
                  <a:pt x="48" y="45"/>
                  <a:pt x="48" y="45"/>
                  <a:pt x="48" y="45"/>
                </a:cubicBezTo>
                <a:cubicBezTo>
                  <a:pt x="38" y="50"/>
                  <a:pt x="28" y="55"/>
                  <a:pt x="19" y="63"/>
                </a:cubicBezTo>
                <a:cubicBezTo>
                  <a:pt x="19" y="63"/>
                  <a:pt x="20" y="64"/>
                  <a:pt x="20" y="65"/>
                </a:cubicBezTo>
                <a:cubicBezTo>
                  <a:pt x="21" y="65"/>
                  <a:pt x="21" y="64"/>
                  <a:pt x="21" y="64"/>
                </a:cubicBezTo>
                <a:close/>
                <a:moveTo>
                  <a:pt x="13" y="44"/>
                </a:moveTo>
                <a:cubicBezTo>
                  <a:pt x="22" y="36"/>
                  <a:pt x="32" y="29"/>
                  <a:pt x="41" y="22"/>
                </a:cubicBezTo>
                <a:cubicBezTo>
                  <a:pt x="31" y="28"/>
                  <a:pt x="21" y="34"/>
                  <a:pt x="12" y="41"/>
                </a:cubicBezTo>
                <a:cubicBezTo>
                  <a:pt x="11" y="42"/>
                  <a:pt x="12" y="43"/>
                  <a:pt x="12" y="45"/>
                </a:cubicBezTo>
                <a:cubicBezTo>
                  <a:pt x="12" y="44"/>
                  <a:pt x="12" y="44"/>
                  <a:pt x="13" y="44"/>
                </a:cubicBezTo>
                <a:close/>
                <a:moveTo>
                  <a:pt x="14" y="51"/>
                </a:moveTo>
                <a:cubicBezTo>
                  <a:pt x="23" y="43"/>
                  <a:pt x="32" y="37"/>
                  <a:pt x="41" y="30"/>
                </a:cubicBezTo>
                <a:cubicBezTo>
                  <a:pt x="37" y="31"/>
                  <a:pt x="34" y="33"/>
                  <a:pt x="31" y="35"/>
                </a:cubicBezTo>
                <a:cubicBezTo>
                  <a:pt x="25" y="39"/>
                  <a:pt x="18" y="43"/>
                  <a:pt x="12" y="48"/>
                </a:cubicBezTo>
                <a:cubicBezTo>
                  <a:pt x="12" y="49"/>
                  <a:pt x="12" y="52"/>
                  <a:pt x="14" y="51"/>
                </a:cubicBezTo>
                <a:close/>
                <a:moveTo>
                  <a:pt x="35" y="79"/>
                </a:moveTo>
                <a:cubicBezTo>
                  <a:pt x="35" y="79"/>
                  <a:pt x="35" y="80"/>
                  <a:pt x="35" y="80"/>
                </a:cubicBezTo>
                <a:cubicBezTo>
                  <a:pt x="47" y="86"/>
                  <a:pt x="59" y="93"/>
                  <a:pt x="71" y="99"/>
                </a:cubicBezTo>
                <a:cubicBezTo>
                  <a:pt x="72" y="97"/>
                  <a:pt x="72" y="97"/>
                  <a:pt x="72" y="97"/>
                </a:cubicBezTo>
                <a:cubicBezTo>
                  <a:pt x="71" y="97"/>
                  <a:pt x="69" y="96"/>
                  <a:pt x="69" y="96"/>
                </a:cubicBezTo>
                <a:cubicBezTo>
                  <a:pt x="67" y="95"/>
                  <a:pt x="66" y="95"/>
                  <a:pt x="65" y="95"/>
                </a:cubicBezTo>
                <a:cubicBezTo>
                  <a:pt x="65" y="95"/>
                  <a:pt x="65" y="94"/>
                  <a:pt x="65" y="93"/>
                </a:cubicBezTo>
                <a:cubicBezTo>
                  <a:pt x="64" y="93"/>
                  <a:pt x="63" y="92"/>
                  <a:pt x="62" y="92"/>
                </a:cubicBezTo>
                <a:cubicBezTo>
                  <a:pt x="52" y="86"/>
                  <a:pt x="42" y="83"/>
                  <a:pt x="31" y="77"/>
                </a:cubicBezTo>
                <a:cubicBezTo>
                  <a:pt x="34" y="79"/>
                  <a:pt x="34" y="79"/>
                  <a:pt x="34" y="79"/>
                </a:cubicBezTo>
                <a:cubicBezTo>
                  <a:pt x="34" y="80"/>
                  <a:pt x="34" y="79"/>
                  <a:pt x="35" y="79"/>
                </a:cubicBezTo>
                <a:close/>
                <a:moveTo>
                  <a:pt x="15" y="55"/>
                </a:moveTo>
                <a:cubicBezTo>
                  <a:pt x="24" y="48"/>
                  <a:pt x="33" y="42"/>
                  <a:pt x="42" y="35"/>
                </a:cubicBezTo>
                <a:cubicBezTo>
                  <a:pt x="32" y="40"/>
                  <a:pt x="22" y="45"/>
                  <a:pt x="13" y="54"/>
                </a:cubicBezTo>
                <a:cubicBezTo>
                  <a:pt x="14" y="54"/>
                  <a:pt x="14" y="55"/>
                  <a:pt x="15" y="55"/>
                </a:cubicBezTo>
                <a:close/>
                <a:moveTo>
                  <a:pt x="27" y="70"/>
                </a:moveTo>
                <a:cubicBezTo>
                  <a:pt x="36" y="63"/>
                  <a:pt x="45" y="58"/>
                  <a:pt x="53" y="51"/>
                </a:cubicBezTo>
                <a:cubicBezTo>
                  <a:pt x="43" y="56"/>
                  <a:pt x="33" y="61"/>
                  <a:pt x="23" y="67"/>
                </a:cubicBezTo>
                <a:cubicBezTo>
                  <a:pt x="24" y="68"/>
                  <a:pt x="25" y="68"/>
                  <a:pt x="26" y="69"/>
                </a:cubicBezTo>
                <a:cubicBezTo>
                  <a:pt x="27" y="70"/>
                  <a:pt x="27" y="70"/>
                  <a:pt x="27" y="70"/>
                </a:cubicBezTo>
                <a:close/>
                <a:moveTo>
                  <a:pt x="41" y="77"/>
                </a:moveTo>
                <a:cubicBezTo>
                  <a:pt x="41" y="77"/>
                  <a:pt x="41" y="77"/>
                  <a:pt x="42" y="77"/>
                </a:cubicBezTo>
                <a:cubicBezTo>
                  <a:pt x="50" y="70"/>
                  <a:pt x="58" y="65"/>
                  <a:pt x="66" y="59"/>
                </a:cubicBezTo>
                <a:cubicBezTo>
                  <a:pt x="65" y="59"/>
                  <a:pt x="65" y="59"/>
                  <a:pt x="64" y="59"/>
                </a:cubicBezTo>
                <a:cubicBezTo>
                  <a:pt x="54" y="64"/>
                  <a:pt x="45" y="69"/>
                  <a:pt x="35" y="74"/>
                </a:cubicBezTo>
                <a:cubicBezTo>
                  <a:pt x="37" y="76"/>
                  <a:pt x="39" y="77"/>
                  <a:pt x="41" y="77"/>
                </a:cubicBezTo>
                <a:close/>
                <a:moveTo>
                  <a:pt x="178" y="71"/>
                </a:moveTo>
                <a:cubicBezTo>
                  <a:pt x="179" y="71"/>
                  <a:pt x="180" y="71"/>
                  <a:pt x="180" y="71"/>
                </a:cubicBezTo>
                <a:cubicBezTo>
                  <a:pt x="184" y="69"/>
                  <a:pt x="189" y="68"/>
                  <a:pt x="193" y="68"/>
                </a:cubicBezTo>
                <a:cubicBezTo>
                  <a:pt x="193" y="69"/>
                  <a:pt x="192" y="70"/>
                  <a:pt x="192" y="70"/>
                </a:cubicBezTo>
                <a:cubicBezTo>
                  <a:pt x="185" y="74"/>
                  <a:pt x="178" y="77"/>
                  <a:pt x="170" y="81"/>
                </a:cubicBezTo>
                <a:cubicBezTo>
                  <a:pt x="187" y="78"/>
                  <a:pt x="187" y="78"/>
                  <a:pt x="187" y="78"/>
                </a:cubicBezTo>
                <a:cubicBezTo>
                  <a:pt x="192" y="72"/>
                  <a:pt x="196" y="65"/>
                  <a:pt x="199" y="58"/>
                </a:cubicBezTo>
                <a:cubicBezTo>
                  <a:pt x="193" y="61"/>
                  <a:pt x="187" y="63"/>
                  <a:pt x="182" y="65"/>
                </a:cubicBezTo>
                <a:cubicBezTo>
                  <a:pt x="181" y="65"/>
                  <a:pt x="181" y="65"/>
                  <a:pt x="181" y="65"/>
                </a:cubicBezTo>
                <a:cubicBezTo>
                  <a:pt x="182" y="65"/>
                  <a:pt x="182" y="65"/>
                  <a:pt x="182" y="65"/>
                </a:cubicBezTo>
                <a:cubicBezTo>
                  <a:pt x="191" y="63"/>
                  <a:pt x="191" y="63"/>
                  <a:pt x="191" y="63"/>
                </a:cubicBezTo>
                <a:cubicBezTo>
                  <a:pt x="193" y="63"/>
                  <a:pt x="195" y="62"/>
                  <a:pt x="196" y="62"/>
                </a:cubicBezTo>
                <a:cubicBezTo>
                  <a:pt x="196" y="63"/>
                  <a:pt x="196" y="64"/>
                  <a:pt x="195" y="64"/>
                </a:cubicBezTo>
                <a:cubicBezTo>
                  <a:pt x="189" y="67"/>
                  <a:pt x="184" y="69"/>
                  <a:pt x="178" y="71"/>
                </a:cubicBezTo>
                <a:close/>
                <a:moveTo>
                  <a:pt x="193" y="59"/>
                </a:moveTo>
                <a:cubicBezTo>
                  <a:pt x="193" y="58"/>
                  <a:pt x="193" y="58"/>
                  <a:pt x="193" y="58"/>
                </a:cubicBezTo>
                <a:cubicBezTo>
                  <a:pt x="187" y="59"/>
                  <a:pt x="181" y="61"/>
                  <a:pt x="176" y="63"/>
                </a:cubicBezTo>
                <a:cubicBezTo>
                  <a:pt x="175" y="63"/>
                  <a:pt x="175" y="63"/>
                  <a:pt x="174" y="62"/>
                </a:cubicBezTo>
                <a:cubicBezTo>
                  <a:pt x="174" y="62"/>
                  <a:pt x="174" y="61"/>
                  <a:pt x="174" y="61"/>
                </a:cubicBezTo>
                <a:cubicBezTo>
                  <a:pt x="182" y="57"/>
                  <a:pt x="190" y="54"/>
                  <a:pt x="198" y="51"/>
                </a:cubicBezTo>
                <a:cubicBezTo>
                  <a:pt x="198" y="51"/>
                  <a:pt x="200" y="50"/>
                  <a:pt x="198" y="51"/>
                </a:cubicBezTo>
                <a:cubicBezTo>
                  <a:pt x="191" y="52"/>
                  <a:pt x="185" y="53"/>
                  <a:pt x="178" y="55"/>
                </a:cubicBezTo>
                <a:cubicBezTo>
                  <a:pt x="178" y="55"/>
                  <a:pt x="176" y="55"/>
                  <a:pt x="176" y="54"/>
                </a:cubicBezTo>
                <a:cubicBezTo>
                  <a:pt x="176" y="53"/>
                  <a:pt x="177" y="53"/>
                  <a:pt x="177" y="52"/>
                </a:cubicBezTo>
                <a:cubicBezTo>
                  <a:pt x="183" y="50"/>
                  <a:pt x="189" y="47"/>
                  <a:pt x="195" y="45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7" y="44"/>
                  <a:pt x="197" y="44"/>
                  <a:pt x="197" y="44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5"/>
                  <a:pt x="195" y="45"/>
                  <a:pt x="195" y="45"/>
                </a:cubicBezTo>
                <a:cubicBezTo>
                  <a:pt x="195" y="45"/>
                  <a:pt x="195" y="45"/>
                  <a:pt x="195" y="45"/>
                </a:cubicBezTo>
                <a:cubicBezTo>
                  <a:pt x="188" y="46"/>
                  <a:pt x="181" y="48"/>
                  <a:pt x="174" y="49"/>
                </a:cubicBezTo>
                <a:cubicBezTo>
                  <a:pt x="172" y="50"/>
                  <a:pt x="170" y="51"/>
                  <a:pt x="168" y="51"/>
                </a:cubicBezTo>
                <a:cubicBezTo>
                  <a:pt x="168" y="50"/>
                  <a:pt x="168" y="49"/>
                  <a:pt x="168" y="49"/>
                </a:cubicBezTo>
                <a:cubicBezTo>
                  <a:pt x="175" y="46"/>
                  <a:pt x="182" y="43"/>
                  <a:pt x="189" y="41"/>
                </a:cubicBezTo>
                <a:cubicBezTo>
                  <a:pt x="186" y="41"/>
                  <a:pt x="184" y="41"/>
                  <a:pt x="182" y="42"/>
                </a:cubicBezTo>
                <a:cubicBezTo>
                  <a:pt x="177" y="43"/>
                  <a:pt x="172" y="44"/>
                  <a:pt x="168" y="46"/>
                </a:cubicBezTo>
                <a:cubicBezTo>
                  <a:pt x="168" y="47"/>
                  <a:pt x="167" y="45"/>
                  <a:pt x="167" y="45"/>
                </a:cubicBezTo>
                <a:cubicBezTo>
                  <a:pt x="173" y="42"/>
                  <a:pt x="179" y="40"/>
                  <a:pt x="184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6" y="36"/>
                  <a:pt x="186" y="36"/>
                  <a:pt x="186" y="36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5" y="37"/>
                  <a:pt x="185" y="37"/>
                  <a:pt x="185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84" y="37"/>
                  <a:pt x="184" y="37"/>
                  <a:pt x="184" y="37"/>
                </a:cubicBezTo>
                <a:cubicBezTo>
                  <a:pt x="178" y="39"/>
                  <a:pt x="172" y="40"/>
                  <a:pt x="167" y="42"/>
                </a:cubicBezTo>
                <a:cubicBezTo>
                  <a:pt x="166" y="42"/>
                  <a:pt x="166" y="40"/>
                  <a:pt x="166" y="40"/>
                </a:cubicBezTo>
                <a:cubicBezTo>
                  <a:pt x="174" y="36"/>
                  <a:pt x="181" y="33"/>
                  <a:pt x="188" y="30"/>
                </a:cubicBezTo>
                <a:cubicBezTo>
                  <a:pt x="188" y="30"/>
                  <a:pt x="189" y="30"/>
                  <a:pt x="188" y="30"/>
                </a:cubicBezTo>
                <a:cubicBezTo>
                  <a:pt x="180" y="31"/>
                  <a:pt x="172" y="33"/>
                  <a:pt x="164" y="37"/>
                </a:cubicBezTo>
                <a:cubicBezTo>
                  <a:pt x="164" y="37"/>
                  <a:pt x="163" y="37"/>
                  <a:pt x="162" y="36"/>
                </a:cubicBezTo>
                <a:cubicBezTo>
                  <a:pt x="162" y="36"/>
                  <a:pt x="163" y="35"/>
                  <a:pt x="164" y="34"/>
                </a:cubicBezTo>
                <a:cubicBezTo>
                  <a:pt x="170" y="31"/>
                  <a:pt x="177" y="28"/>
                  <a:pt x="184" y="24"/>
                </a:cubicBezTo>
                <a:cubicBezTo>
                  <a:pt x="185" y="24"/>
                  <a:pt x="184" y="24"/>
                  <a:pt x="184" y="24"/>
                </a:cubicBezTo>
                <a:cubicBezTo>
                  <a:pt x="176" y="26"/>
                  <a:pt x="169" y="27"/>
                  <a:pt x="162" y="31"/>
                </a:cubicBezTo>
                <a:cubicBezTo>
                  <a:pt x="161" y="31"/>
                  <a:pt x="162" y="29"/>
                  <a:pt x="163" y="29"/>
                </a:cubicBezTo>
                <a:cubicBezTo>
                  <a:pt x="167" y="26"/>
                  <a:pt x="171" y="25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5" y="23"/>
                  <a:pt x="175" y="23"/>
                  <a:pt x="175" y="23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68" y="24"/>
                  <a:pt x="162" y="26"/>
                  <a:pt x="156" y="29"/>
                </a:cubicBezTo>
                <a:cubicBezTo>
                  <a:pt x="156" y="29"/>
                  <a:pt x="155" y="28"/>
                  <a:pt x="155" y="28"/>
                </a:cubicBezTo>
                <a:cubicBezTo>
                  <a:pt x="160" y="25"/>
                  <a:pt x="165" y="22"/>
                  <a:pt x="170" y="20"/>
                </a:cubicBezTo>
                <a:cubicBezTo>
                  <a:pt x="170" y="19"/>
                  <a:pt x="170" y="19"/>
                  <a:pt x="170" y="19"/>
                </a:cubicBezTo>
                <a:cubicBezTo>
                  <a:pt x="164" y="22"/>
                  <a:pt x="159" y="23"/>
                  <a:pt x="154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52" y="25"/>
                  <a:pt x="152" y="25"/>
                  <a:pt x="153" y="24"/>
                </a:cubicBezTo>
                <a:cubicBezTo>
                  <a:pt x="156" y="22"/>
                  <a:pt x="160" y="20"/>
                  <a:pt x="164" y="17"/>
                </a:cubicBezTo>
                <a:cubicBezTo>
                  <a:pt x="159" y="17"/>
                  <a:pt x="155" y="20"/>
                  <a:pt x="152" y="23"/>
                </a:cubicBezTo>
                <a:cubicBezTo>
                  <a:pt x="152" y="23"/>
                  <a:pt x="153" y="22"/>
                  <a:pt x="152" y="23"/>
                </a:cubicBezTo>
                <a:cubicBezTo>
                  <a:pt x="151" y="24"/>
                  <a:pt x="150" y="25"/>
                  <a:pt x="149" y="25"/>
                </a:cubicBezTo>
                <a:cubicBezTo>
                  <a:pt x="148" y="25"/>
                  <a:pt x="148" y="24"/>
                  <a:pt x="148" y="23"/>
                </a:cubicBezTo>
                <a:cubicBezTo>
                  <a:pt x="150" y="21"/>
                  <a:pt x="154" y="20"/>
                  <a:pt x="157" y="18"/>
                </a:cubicBezTo>
                <a:cubicBezTo>
                  <a:pt x="155" y="18"/>
                  <a:pt x="154" y="18"/>
                  <a:pt x="154" y="18"/>
                </a:cubicBezTo>
                <a:cubicBezTo>
                  <a:pt x="139" y="21"/>
                  <a:pt x="126" y="31"/>
                  <a:pt x="114" y="48"/>
                </a:cubicBezTo>
                <a:cubicBezTo>
                  <a:pt x="115" y="51"/>
                  <a:pt x="112" y="51"/>
                  <a:pt x="111" y="51"/>
                </a:cubicBezTo>
                <a:cubicBezTo>
                  <a:pt x="110" y="51"/>
                  <a:pt x="109" y="51"/>
                  <a:pt x="108" y="51"/>
                </a:cubicBezTo>
                <a:cubicBezTo>
                  <a:pt x="108" y="49"/>
                  <a:pt x="105" y="48"/>
                  <a:pt x="104" y="48"/>
                </a:cubicBezTo>
                <a:cubicBezTo>
                  <a:pt x="103" y="46"/>
                  <a:pt x="103" y="44"/>
                  <a:pt x="102" y="43"/>
                </a:cubicBezTo>
                <a:cubicBezTo>
                  <a:pt x="99" y="37"/>
                  <a:pt x="94" y="32"/>
                  <a:pt x="89" y="27"/>
                </a:cubicBezTo>
                <a:cubicBezTo>
                  <a:pt x="77" y="18"/>
                  <a:pt x="60" y="10"/>
                  <a:pt x="47" y="6"/>
                </a:cubicBezTo>
                <a:cubicBezTo>
                  <a:pt x="41" y="12"/>
                  <a:pt x="35" y="16"/>
                  <a:pt x="28" y="21"/>
                </a:cubicBezTo>
                <a:cubicBezTo>
                  <a:pt x="28" y="22"/>
                  <a:pt x="28" y="22"/>
                  <a:pt x="28" y="22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5" y="17"/>
                  <a:pt x="42" y="14"/>
                  <a:pt x="49" y="10"/>
                </a:cubicBezTo>
                <a:cubicBezTo>
                  <a:pt x="49" y="10"/>
                  <a:pt x="50" y="11"/>
                  <a:pt x="49" y="11"/>
                </a:cubicBezTo>
                <a:cubicBezTo>
                  <a:pt x="42" y="17"/>
                  <a:pt x="34" y="23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34" y="24"/>
                  <a:pt x="42" y="20"/>
                  <a:pt x="49" y="16"/>
                </a:cubicBezTo>
                <a:cubicBezTo>
                  <a:pt x="50" y="16"/>
                  <a:pt x="50" y="17"/>
                  <a:pt x="50" y="18"/>
                </a:cubicBezTo>
                <a:cubicBezTo>
                  <a:pt x="20" y="40"/>
                  <a:pt x="20" y="40"/>
                  <a:pt x="20" y="40"/>
                </a:cubicBezTo>
                <a:cubicBezTo>
                  <a:pt x="29" y="34"/>
                  <a:pt x="38" y="29"/>
                  <a:pt x="46" y="25"/>
                </a:cubicBezTo>
                <a:cubicBezTo>
                  <a:pt x="47" y="24"/>
                  <a:pt x="48" y="26"/>
                  <a:pt x="47" y="26"/>
                </a:cubicBezTo>
                <a:cubicBezTo>
                  <a:pt x="44" y="30"/>
                  <a:pt x="40" y="32"/>
                  <a:pt x="37" y="35"/>
                </a:cubicBezTo>
                <a:cubicBezTo>
                  <a:pt x="36" y="36"/>
                  <a:pt x="36" y="36"/>
                  <a:pt x="36" y="36"/>
                </a:cubicBezTo>
                <a:cubicBezTo>
                  <a:pt x="37" y="35"/>
                  <a:pt x="37" y="35"/>
                  <a:pt x="37" y="35"/>
                </a:cubicBezTo>
                <a:cubicBezTo>
                  <a:pt x="40" y="34"/>
                  <a:pt x="43" y="32"/>
                  <a:pt x="45" y="31"/>
                </a:cubicBezTo>
                <a:cubicBezTo>
                  <a:pt x="46" y="31"/>
                  <a:pt x="47" y="32"/>
                  <a:pt x="46" y="32"/>
                </a:cubicBezTo>
                <a:cubicBezTo>
                  <a:pt x="44" y="35"/>
                  <a:pt x="42" y="37"/>
                  <a:pt x="39" y="39"/>
                </a:cubicBezTo>
                <a:cubicBezTo>
                  <a:pt x="39" y="39"/>
                  <a:pt x="38" y="40"/>
                  <a:pt x="38" y="40"/>
                </a:cubicBezTo>
                <a:cubicBezTo>
                  <a:pt x="30" y="46"/>
                  <a:pt x="23" y="51"/>
                  <a:pt x="15" y="57"/>
                </a:cubicBezTo>
                <a:cubicBezTo>
                  <a:pt x="26" y="51"/>
                  <a:pt x="37" y="44"/>
                  <a:pt x="48" y="39"/>
                </a:cubicBezTo>
                <a:cubicBezTo>
                  <a:pt x="49" y="39"/>
                  <a:pt x="49" y="40"/>
                  <a:pt x="49" y="40"/>
                </a:cubicBezTo>
                <a:cubicBezTo>
                  <a:pt x="48" y="42"/>
                  <a:pt x="47" y="43"/>
                  <a:pt x="46" y="44"/>
                </a:cubicBezTo>
                <a:cubicBezTo>
                  <a:pt x="48" y="42"/>
                  <a:pt x="51" y="41"/>
                  <a:pt x="53" y="40"/>
                </a:cubicBezTo>
                <a:cubicBezTo>
                  <a:pt x="54" y="42"/>
                  <a:pt x="52" y="43"/>
                  <a:pt x="52" y="43"/>
                </a:cubicBezTo>
                <a:cubicBezTo>
                  <a:pt x="22" y="66"/>
                  <a:pt x="22" y="66"/>
                  <a:pt x="22" y="66"/>
                </a:cubicBezTo>
                <a:cubicBezTo>
                  <a:pt x="34" y="59"/>
                  <a:pt x="46" y="52"/>
                  <a:pt x="58" y="47"/>
                </a:cubicBezTo>
                <a:cubicBezTo>
                  <a:pt x="58" y="47"/>
                  <a:pt x="59" y="48"/>
                  <a:pt x="59" y="48"/>
                </a:cubicBezTo>
                <a:cubicBezTo>
                  <a:pt x="54" y="53"/>
                  <a:pt x="48" y="57"/>
                  <a:pt x="43" y="61"/>
                </a:cubicBezTo>
                <a:cubicBezTo>
                  <a:pt x="54" y="56"/>
                  <a:pt x="54" y="56"/>
                  <a:pt x="54" y="56"/>
                </a:cubicBezTo>
                <a:cubicBezTo>
                  <a:pt x="56" y="54"/>
                  <a:pt x="58" y="53"/>
                  <a:pt x="61" y="53"/>
                </a:cubicBezTo>
                <a:cubicBezTo>
                  <a:pt x="61" y="54"/>
                  <a:pt x="60" y="55"/>
                  <a:pt x="60" y="55"/>
                </a:cubicBezTo>
                <a:cubicBezTo>
                  <a:pt x="54" y="59"/>
                  <a:pt x="49" y="64"/>
                  <a:pt x="43" y="68"/>
                </a:cubicBezTo>
                <a:cubicBezTo>
                  <a:pt x="43" y="67"/>
                  <a:pt x="43" y="68"/>
                  <a:pt x="43" y="68"/>
                </a:cubicBezTo>
                <a:cubicBezTo>
                  <a:pt x="43" y="68"/>
                  <a:pt x="43" y="68"/>
                  <a:pt x="43" y="68"/>
                </a:cubicBezTo>
                <a:cubicBezTo>
                  <a:pt x="52" y="63"/>
                  <a:pt x="60" y="59"/>
                  <a:pt x="69" y="56"/>
                </a:cubicBezTo>
                <a:cubicBezTo>
                  <a:pt x="70" y="56"/>
                  <a:pt x="71" y="57"/>
                  <a:pt x="70" y="58"/>
                </a:cubicBezTo>
                <a:cubicBezTo>
                  <a:pt x="62" y="65"/>
                  <a:pt x="53" y="70"/>
                  <a:pt x="45" y="76"/>
                </a:cubicBezTo>
                <a:cubicBezTo>
                  <a:pt x="55" y="72"/>
                  <a:pt x="65" y="68"/>
                  <a:pt x="74" y="64"/>
                </a:cubicBezTo>
                <a:cubicBezTo>
                  <a:pt x="75" y="64"/>
                  <a:pt x="76" y="65"/>
                  <a:pt x="75" y="65"/>
                </a:cubicBezTo>
                <a:cubicBezTo>
                  <a:pt x="69" y="70"/>
                  <a:pt x="62" y="74"/>
                  <a:pt x="56" y="78"/>
                </a:cubicBezTo>
                <a:cubicBezTo>
                  <a:pt x="64" y="75"/>
                  <a:pt x="71" y="71"/>
                  <a:pt x="79" y="69"/>
                </a:cubicBezTo>
                <a:cubicBezTo>
                  <a:pt x="80" y="69"/>
                  <a:pt x="81" y="70"/>
                  <a:pt x="80" y="70"/>
                </a:cubicBezTo>
                <a:cubicBezTo>
                  <a:pt x="74" y="75"/>
                  <a:pt x="67" y="79"/>
                  <a:pt x="61" y="83"/>
                </a:cubicBezTo>
                <a:cubicBezTo>
                  <a:pt x="60" y="83"/>
                  <a:pt x="60" y="83"/>
                  <a:pt x="60" y="83"/>
                </a:cubicBezTo>
                <a:cubicBezTo>
                  <a:pt x="61" y="83"/>
                  <a:pt x="61" y="83"/>
                  <a:pt x="61" y="83"/>
                </a:cubicBezTo>
                <a:cubicBezTo>
                  <a:pt x="68" y="80"/>
                  <a:pt x="76" y="76"/>
                  <a:pt x="84" y="74"/>
                </a:cubicBezTo>
                <a:cubicBezTo>
                  <a:pt x="84" y="74"/>
                  <a:pt x="84" y="75"/>
                  <a:pt x="84" y="76"/>
                </a:cubicBezTo>
                <a:cubicBezTo>
                  <a:pt x="80" y="79"/>
                  <a:pt x="76" y="81"/>
                  <a:pt x="73" y="83"/>
                </a:cubicBezTo>
                <a:cubicBezTo>
                  <a:pt x="72" y="83"/>
                  <a:pt x="72" y="83"/>
                  <a:pt x="72" y="83"/>
                </a:cubicBezTo>
                <a:cubicBezTo>
                  <a:pt x="73" y="83"/>
                  <a:pt x="73" y="83"/>
                  <a:pt x="73" y="83"/>
                </a:cubicBezTo>
                <a:cubicBezTo>
                  <a:pt x="79" y="81"/>
                  <a:pt x="86" y="78"/>
                  <a:pt x="92" y="77"/>
                </a:cubicBezTo>
                <a:cubicBezTo>
                  <a:pt x="94" y="76"/>
                  <a:pt x="94" y="77"/>
                  <a:pt x="94" y="78"/>
                </a:cubicBezTo>
                <a:cubicBezTo>
                  <a:pt x="92" y="79"/>
                  <a:pt x="90" y="80"/>
                  <a:pt x="88" y="82"/>
                </a:cubicBezTo>
                <a:cubicBezTo>
                  <a:pt x="87" y="83"/>
                  <a:pt x="85" y="83"/>
                  <a:pt x="84" y="84"/>
                </a:cubicBezTo>
                <a:cubicBezTo>
                  <a:pt x="81" y="86"/>
                  <a:pt x="78" y="87"/>
                  <a:pt x="75" y="89"/>
                </a:cubicBezTo>
                <a:cubicBezTo>
                  <a:pt x="74" y="90"/>
                  <a:pt x="75" y="89"/>
                  <a:pt x="75" y="89"/>
                </a:cubicBezTo>
                <a:cubicBezTo>
                  <a:pt x="83" y="86"/>
                  <a:pt x="91" y="83"/>
                  <a:pt x="99" y="81"/>
                </a:cubicBezTo>
                <a:cubicBezTo>
                  <a:pt x="99" y="81"/>
                  <a:pt x="100" y="82"/>
                  <a:pt x="99" y="83"/>
                </a:cubicBezTo>
                <a:cubicBezTo>
                  <a:pt x="93" y="87"/>
                  <a:pt x="85" y="91"/>
                  <a:pt x="78" y="95"/>
                </a:cubicBezTo>
                <a:cubicBezTo>
                  <a:pt x="78" y="95"/>
                  <a:pt x="77" y="96"/>
                  <a:pt x="78" y="96"/>
                </a:cubicBezTo>
                <a:cubicBezTo>
                  <a:pt x="81" y="94"/>
                  <a:pt x="84" y="94"/>
                  <a:pt x="87" y="93"/>
                </a:cubicBezTo>
                <a:cubicBezTo>
                  <a:pt x="93" y="90"/>
                  <a:pt x="100" y="88"/>
                  <a:pt x="106" y="86"/>
                </a:cubicBezTo>
                <a:cubicBezTo>
                  <a:pt x="106" y="86"/>
                  <a:pt x="106" y="88"/>
                  <a:pt x="106" y="88"/>
                </a:cubicBezTo>
                <a:cubicBezTo>
                  <a:pt x="99" y="92"/>
                  <a:pt x="93" y="96"/>
                  <a:pt x="86" y="99"/>
                </a:cubicBezTo>
                <a:cubicBezTo>
                  <a:pt x="92" y="97"/>
                  <a:pt x="99" y="94"/>
                  <a:pt x="106" y="92"/>
                </a:cubicBezTo>
                <a:cubicBezTo>
                  <a:pt x="106" y="92"/>
                  <a:pt x="107" y="92"/>
                  <a:pt x="106" y="93"/>
                </a:cubicBezTo>
                <a:cubicBezTo>
                  <a:pt x="104" y="95"/>
                  <a:pt x="101" y="97"/>
                  <a:pt x="99" y="98"/>
                </a:cubicBezTo>
                <a:cubicBezTo>
                  <a:pt x="98" y="98"/>
                  <a:pt x="97" y="98"/>
                  <a:pt x="97" y="99"/>
                </a:cubicBezTo>
                <a:cubicBezTo>
                  <a:pt x="98" y="99"/>
                  <a:pt x="98" y="99"/>
                  <a:pt x="99" y="98"/>
                </a:cubicBezTo>
                <a:cubicBezTo>
                  <a:pt x="103" y="97"/>
                  <a:pt x="108" y="95"/>
                  <a:pt x="113" y="94"/>
                </a:cubicBezTo>
                <a:cubicBezTo>
                  <a:pt x="114" y="94"/>
                  <a:pt x="114" y="95"/>
                  <a:pt x="114" y="95"/>
                </a:cubicBezTo>
                <a:cubicBezTo>
                  <a:pt x="112" y="97"/>
                  <a:pt x="109" y="98"/>
                  <a:pt x="107" y="100"/>
                </a:cubicBezTo>
                <a:cubicBezTo>
                  <a:pt x="111" y="99"/>
                  <a:pt x="114" y="97"/>
                  <a:pt x="117" y="97"/>
                </a:cubicBezTo>
                <a:cubicBezTo>
                  <a:pt x="118" y="96"/>
                  <a:pt x="118" y="98"/>
                  <a:pt x="118" y="98"/>
                </a:cubicBezTo>
                <a:cubicBezTo>
                  <a:pt x="112" y="103"/>
                  <a:pt x="106" y="106"/>
                  <a:pt x="100" y="110"/>
                </a:cubicBezTo>
                <a:cubicBezTo>
                  <a:pt x="105" y="108"/>
                  <a:pt x="111" y="107"/>
                  <a:pt x="116" y="105"/>
                </a:cubicBezTo>
                <a:cubicBezTo>
                  <a:pt x="116" y="105"/>
                  <a:pt x="117" y="106"/>
                  <a:pt x="117" y="106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4"/>
                  <a:pt x="110" y="113"/>
                  <a:pt x="113" y="113"/>
                </a:cubicBezTo>
                <a:cubicBezTo>
                  <a:pt x="113" y="112"/>
                  <a:pt x="113" y="113"/>
                  <a:pt x="113" y="114"/>
                </a:cubicBezTo>
                <a:cubicBezTo>
                  <a:pt x="107" y="118"/>
                  <a:pt x="107" y="118"/>
                  <a:pt x="107" y="118"/>
                </a:cubicBezTo>
                <a:cubicBezTo>
                  <a:pt x="110" y="117"/>
                  <a:pt x="113" y="115"/>
                  <a:pt x="116" y="115"/>
                </a:cubicBezTo>
                <a:cubicBezTo>
                  <a:pt x="116" y="115"/>
                  <a:pt x="117" y="116"/>
                  <a:pt x="117" y="117"/>
                </a:cubicBezTo>
                <a:cubicBezTo>
                  <a:pt x="115" y="119"/>
                  <a:pt x="112" y="122"/>
                  <a:pt x="110" y="124"/>
                </a:cubicBezTo>
                <a:cubicBezTo>
                  <a:pt x="114" y="132"/>
                  <a:pt x="114" y="141"/>
                  <a:pt x="115" y="150"/>
                </a:cubicBezTo>
                <a:cubicBezTo>
                  <a:pt x="118" y="145"/>
                  <a:pt x="122" y="140"/>
                  <a:pt x="126" y="136"/>
                </a:cubicBezTo>
                <a:cubicBezTo>
                  <a:pt x="141" y="118"/>
                  <a:pt x="158" y="105"/>
                  <a:pt x="176" y="90"/>
                </a:cubicBezTo>
                <a:cubicBezTo>
                  <a:pt x="173" y="91"/>
                  <a:pt x="171" y="92"/>
                  <a:pt x="169" y="92"/>
                </a:cubicBezTo>
                <a:cubicBezTo>
                  <a:pt x="169" y="91"/>
                  <a:pt x="169" y="90"/>
                  <a:pt x="169" y="90"/>
                </a:cubicBezTo>
                <a:cubicBezTo>
                  <a:pt x="173" y="87"/>
                  <a:pt x="178" y="84"/>
                  <a:pt x="182" y="82"/>
                </a:cubicBezTo>
                <a:cubicBezTo>
                  <a:pt x="183" y="81"/>
                  <a:pt x="185" y="81"/>
                  <a:pt x="185" y="80"/>
                </a:cubicBezTo>
                <a:cubicBezTo>
                  <a:pt x="179" y="80"/>
                  <a:pt x="174" y="82"/>
                  <a:pt x="168" y="83"/>
                </a:cubicBezTo>
                <a:cubicBezTo>
                  <a:pt x="167" y="83"/>
                  <a:pt x="167" y="82"/>
                  <a:pt x="167" y="81"/>
                </a:cubicBezTo>
                <a:cubicBezTo>
                  <a:pt x="167" y="81"/>
                  <a:pt x="168" y="80"/>
                  <a:pt x="168" y="80"/>
                </a:cubicBezTo>
                <a:cubicBezTo>
                  <a:pt x="174" y="76"/>
                  <a:pt x="180" y="74"/>
                  <a:pt x="186" y="71"/>
                </a:cubicBezTo>
                <a:cubicBezTo>
                  <a:pt x="168" y="75"/>
                  <a:pt x="168" y="75"/>
                  <a:pt x="168" y="75"/>
                </a:cubicBezTo>
                <a:cubicBezTo>
                  <a:pt x="167" y="75"/>
                  <a:pt x="167" y="74"/>
                  <a:pt x="168" y="74"/>
                </a:cubicBezTo>
                <a:cubicBezTo>
                  <a:pt x="173" y="71"/>
                  <a:pt x="178" y="69"/>
                  <a:pt x="183" y="67"/>
                </a:cubicBezTo>
                <a:cubicBezTo>
                  <a:pt x="184" y="67"/>
                  <a:pt x="184" y="67"/>
                  <a:pt x="185" y="66"/>
                </a:cubicBezTo>
                <a:cubicBezTo>
                  <a:pt x="185" y="66"/>
                  <a:pt x="186" y="66"/>
                  <a:pt x="186" y="66"/>
                </a:cubicBezTo>
                <a:cubicBezTo>
                  <a:pt x="186" y="66"/>
                  <a:pt x="185" y="66"/>
                  <a:pt x="185" y="66"/>
                </a:cubicBezTo>
                <a:cubicBezTo>
                  <a:pt x="184" y="66"/>
                  <a:pt x="184" y="66"/>
                  <a:pt x="183" y="67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78" y="67"/>
                  <a:pt x="174" y="69"/>
                  <a:pt x="170" y="70"/>
                </a:cubicBezTo>
                <a:cubicBezTo>
                  <a:pt x="169" y="70"/>
                  <a:pt x="169" y="70"/>
                  <a:pt x="169" y="69"/>
                </a:cubicBezTo>
                <a:cubicBezTo>
                  <a:pt x="169" y="68"/>
                  <a:pt x="170" y="68"/>
                  <a:pt x="171" y="68"/>
                </a:cubicBezTo>
                <a:cubicBezTo>
                  <a:pt x="178" y="64"/>
                  <a:pt x="186" y="62"/>
                  <a:pt x="193" y="59"/>
                </a:cubicBezTo>
                <a:close/>
                <a:moveTo>
                  <a:pt x="107" y="169"/>
                </a:moveTo>
                <a:cubicBezTo>
                  <a:pt x="106" y="169"/>
                  <a:pt x="105" y="169"/>
                  <a:pt x="105" y="168"/>
                </a:cubicBezTo>
                <a:cubicBezTo>
                  <a:pt x="105" y="167"/>
                  <a:pt x="105" y="166"/>
                  <a:pt x="106" y="165"/>
                </a:cubicBezTo>
                <a:cubicBezTo>
                  <a:pt x="107" y="162"/>
                  <a:pt x="108" y="159"/>
                  <a:pt x="110" y="156"/>
                </a:cubicBezTo>
                <a:cubicBezTo>
                  <a:pt x="107" y="140"/>
                  <a:pt x="99" y="124"/>
                  <a:pt x="81" y="111"/>
                </a:cubicBezTo>
                <a:cubicBezTo>
                  <a:pt x="78" y="109"/>
                  <a:pt x="75" y="107"/>
                  <a:pt x="72" y="105"/>
                </a:cubicBezTo>
                <a:cubicBezTo>
                  <a:pt x="66" y="102"/>
                  <a:pt x="60" y="99"/>
                  <a:pt x="55" y="96"/>
                </a:cubicBezTo>
                <a:cubicBezTo>
                  <a:pt x="40" y="88"/>
                  <a:pt x="24" y="80"/>
                  <a:pt x="14" y="70"/>
                </a:cubicBezTo>
                <a:cubicBezTo>
                  <a:pt x="12" y="68"/>
                  <a:pt x="10" y="66"/>
                  <a:pt x="8" y="64"/>
                </a:cubicBezTo>
                <a:cubicBezTo>
                  <a:pt x="7" y="64"/>
                  <a:pt x="6" y="65"/>
                  <a:pt x="5" y="65"/>
                </a:cubicBezTo>
                <a:cubicBezTo>
                  <a:pt x="4" y="66"/>
                  <a:pt x="4" y="65"/>
                  <a:pt x="4" y="65"/>
                </a:cubicBezTo>
                <a:cubicBezTo>
                  <a:pt x="4" y="63"/>
                  <a:pt x="6" y="63"/>
                  <a:pt x="6" y="61"/>
                </a:cubicBezTo>
                <a:cubicBezTo>
                  <a:pt x="0" y="51"/>
                  <a:pt x="0" y="40"/>
                  <a:pt x="5" y="27"/>
                </a:cubicBezTo>
                <a:cubicBezTo>
                  <a:pt x="7" y="21"/>
                  <a:pt x="11" y="14"/>
                  <a:pt x="15" y="10"/>
                </a:cubicBezTo>
                <a:cubicBezTo>
                  <a:pt x="24" y="6"/>
                  <a:pt x="32" y="2"/>
                  <a:pt x="41" y="1"/>
                </a:cubicBezTo>
                <a:cubicBezTo>
                  <a:pt x="45" y="0"/>
                  <a:pt x="49" y="1"/>
                  <a:pt x="52" y="1"/>
                </a:cubicBezTo>
                <a:cubicBezTo>
                  <a:pt x="57" y="2"/>
                  <a:pt x="62" y="4"/>
                  <a:pt x="66" y="6"/>
                </a:cubicBezTo>
                <a:cubicBezTo>
                  <a:pt x="78" y="13"/>
                  <a:pt x="89" y="20"/>
                  <a:pt x="97" y="28"/>
                </a:cubicBezTo>
                <a:cubicBezTo>
                  <a:pt x="101" y="32"/>
                  <a:pt x="104" y="36"/>
                  <a:pt x="107" y="40"/>
                </a:cubicBezTo>
                <a:cubicBezTo>
                  <a:pt x="115" y="30"/>
                  <a:pt x="124" y="20"/>
                  <a:pt x="134" y="16"/>
                </a:cubicBezTo>
                <a:cubicBezTo>
                  <a:pt x="146" y="13"/>
                  <a:pt x="158" y="11"/>
                  <a:pt x="172" y="13"/>
                </a:cubicBezTo>
                <a:cubicBezTo>
                  <a:pt x="180" y="14"/>
                  <a:pt x="193" y="20"/>
                  <a:pt x="200" y="27"/>
                </a:cubicBezTo>
                <a:cubicBezTo>
                  <a:pt x="206" y="34"/>
                  <a:pt x="208" y="43"/>
                  <a:pt x="207" y="52"/>
                </a:cubicBezTo>
                <a:cubicBezTo>
                  <a:pt x="206" y="60"/>
                  <a:pt x="202" y="68"/>
                  <a:pt x="198" y="77"/>
                </a:cubicBezTo>
                <a:cubicBezTo>
                  <a:pt x="176" y="98"/>
                  <a:pt x="155" y="116"/>
                  <a:pt x="134" y="135"/>
                </a:cubicBezTo>
                <a:cubicBezTo>
                  <a:pt x="128" y="141"/>
                  <a:pt x="122" y="147"/>
                  <a:pt x="117" y="155"/>
                </a:cubicBezTo>
                <a:cubicBezTo>
                  <a:pt x="116" y="156"/>
                  <a:pt x="116" y="158"/>
                  <a:pt x="117" y="158"/>
                </a:cubicBezTo>
                <a:cubicBezTo>
                  <a:pt x="117" y="161"/>
                  <a:pt x="114" y="163"/>
                  <a:pt x="112" y="162"/>
                </a:cubicBezTo>
                <a:cubicBezTo>
                  <a:pt x="111" y="165"/>
                  <a:pt x="111" y="166"/>
                  <a:pt x="109" y="168"/>
                </a:cubicBezTo>
                <a:cubicBezTo>
                  <a:pt x="109" y="169"/>
                  <a:pt x="108" y="169"/>
                  <a:pt x="107" y="16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1214437" y="1169528"/>
            <a:ext cx="1018698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Đối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với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mỗi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phương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trình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kí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hiệu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x</a:t>
            </a:r>
            <a:r>
              <a:rPr lang="en-US" sz="2800" baseline="-25000" dirty="0">
                <a:solidFill>
                  <a:schemeClr val="accent6">
                    <a:lumMod val="90000"/>
                  </a:schemeClr>
                </a:solidFill>
              </a:rPr>
              <a:t>1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, x</a:t>
            </a:r>
            <a:r>
              <a:rPr lang="en-US" sz="2800" baseline="-25000" dirty="0">
                <a:solidFill>
                  <a:schemeClr val="accent6">
                    <a:lumMod val="90000"/>
                  </a:schemeClr>
                </a:solidFill>
              </a:rPr>
              <a:t>2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là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hai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nghiệm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(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nếu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có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). </a:t>
            </a:r>
            <a:r>
              <a:rPr lang="en-US" sz="2800" i="1" u="sng" dirty="0" err="1">
                <a:solidFill>
                  <a:schemeClr val="accent6">
                    <a:lumMod val="90000"/>
                  </a:schemeClr>
                </a:solidFill>
              </a:rPr>
              <a:t>Không</a:t>
            </a:r>
            <a:r>
              <a:rPr lang="en-US" sz="2800" i="1" u="sng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u="sng" dirty="0" err="1">
                <a:solidFill>
                  <a:schemeClr val="accent6">
                    <a:lumMod val="90000"/>
                  </a:schemeClr>
                </a:solidFill>
              </a:rPr>
              <a:t>giải</a:t>
            </a:r>
            <a:r>
              <a:rPr lang="en-US" sz="2800" i="1" u="sng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u="sng" dirty="0" err="1">
                <a:solidFill>
                  <a:schemeClr val="accent6">
                    <a:lumMod val="90000"/>
                  </a:schemeClr>
                </a:solidFill>
              </a:rPr>
              <a:t>phương</a:t>
            </a:r>
            <a:r>
              <a:rPr lang="en-US" sz="2800" i="1" u="sng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u="sng" dirty="0" err="1">
                <a:solidFill>
                  <a:schemeClr val="accent6">
                    <a:lumMod val="90000"/>
                  </a:schemeClr>
                </a:solidFill>
              </a:rPr>
              <a:t>trình</a:t>
            </a:r>
            <a:r>
              <a:rPr lang="en-US" sz="2800" i="1" u="sng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hãy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điền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vào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90000"/>
                  </a:schemeClr>
                </a:solidFill>
              </a:rPr>
              <a:t>chỗ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 (….)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843087" y="402920"/>
            <a:ext cx="25288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FFFF00"/>
                </a:solidFill>
              </a:rPr>
              <a:t>Bài</a:t>
            </a:r>
            <a:r>
              <a:rPr lang="en-US" sz="3200" b="1" u="sng" dirty="0">
                <a:solidFill>
                  <a:srgbClr val="FFFF00"/>
                </a:solidFill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</a:rPr>
              <a:t>tập</a:t>
            </a:r>
            <a:r>
              <a:rPr lang="en-US" sz="3200" b="1" u="sng" dirty="0">
                <a:solidFill>
                  <a:srgbClr val="FFFF00"/>
                </a:solidFill>
              </a:rPr>
              <a:t> 2</a:t>
            </a:r>
            <a:r>
              <a:rPr lang="en-US" b="1" dirty="0"/>
              <a:t>:</a:t>
            </a:r>
            <a:endParaRPr lang="en-US" dirty="0"/>
          </a:p>
        </p:txBody>
      </p:sp>
      <p:graphicFrame>
        <p:nvGraphicFramePr>
          <p:cNvPr id="1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02002983"/>
              </p:ext>
            </p:extLst>
          </p:nvPr>
        </p:nvGraphicFramePr>
        <p:xfrm>
          <a:off x="1489143" y="2123636"/>
          <a:ext cx="3554343" cy="615175"/>
        </p:xfrm>
        <a:graphic>
          <a:graphicData uri="http://schemas.openxmlformats.org/presentationml/2006/ole">
            <p:oleObj spid="_x0000_s6297" name="Equation" r:id="rId11" imgW="1981200" imgH="342900" progId="">
              <p:embed/>
            </p:oleObj>
          </a:graphicData>
        </a:graphic>
      </p:graphicFrame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1878808" y="3335605"/>
            <a:ext cx="6143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FF00"/>
                </a:solidFill>
              </a:rPr>
              <a:t>1</a:t>
            </a:r>
          </a:p>
        </p:txBody>
      </p:sp>
      <p:graphicFrame>
        <p:nvGraphicFramePr>
          <p:cNvPr id="29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6178070"/>
              </p:ext>
            </p:extLst>
          </p:nvPr>
        </p:nvGraphicFramePr>
        <p:xfrm>
          <a:off x="3867151" y="2676574"/>
          <a:ext cx="651404" cy="1003277"/>
        </p:xfrm>
        <a:graphic>
          <a:graphicData uri="http://schemas.openxmlformats.org/presentationml/2006/ole">
            <p:oleObj spid="_x0000_s6298" name="Equation" r:id="rId12" imgW="355446" imgH="609336" progId="">
              <p:embed/>
            </p:oleObj>
          </a:graphicData>
        </a:graphic>
      </p:graphicFrame>
      <p:graphicFrame>
        <p:nvGraphicFramePr>
          <p:cNvPr id="3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90293402"/>
              </p:ext>
            </p:extLst>
          </p:nvPr>
        </p:nvGraphicFramePr>
        <p:xfrm>
          <a:off x="3652837" y="3627992"/>
          <a:ext cx="519113" cy="915433"/>
        </p:xfrm>
        <a:graphic>
          <a:graphicData uri="http://schemas.openxmlformats.org/presentationml/2006/ole">
            <p:oleObj spid="_x0000_s6299" name="Equation" r:id="rId13" imgW="203112" imgH="609336" progId="">
              <p:embed/>
            </p:oleObj>
          </a:graphicData>
        </a:graphic>
      </p:graphicFrame>
      <p:grpSp>
        <p:nvGrpSpPr>
          <p:cNvPr id="31" name="Group 43"/>
          <p:cNvGrpSpPr>
            <a:grpSpLocks/>
          </p:cNvGrpSpPr>
          <p:nvPr/>
        </p:nvGrpSpPr>
        <p:grpSpPr bwMode="auto">
          <a:xfrm>
            <a:off x="2493170" y="2978182"/>
            <a:ext cx="1335995" cy="1403337"/>
            <a:chOff x="624" y="2688"/>
            <a:chExt cx="688" cy="624"/>
          </a:xfrm>
        </p:grpSpPr>
        <p:graphicFrame>
          <p:nvGraphicFramePr>
            <p:cNvPr id="32" name="Object 44"/>
            <p:cNvGraphicFramePr>
              <a:graphicFrameLocks noChangeAspect="1"/>
            </p:cNvGraphicFramePr>
            <p:nvPr/>
          </p:nvGraphicFramePr>
          <p:xfrm>
            <a:off x="624" y="2688"/>
            <a:ext cx="166" cy="624"/>
          </p:xfrm>
          <a:graphic>
            <a:graphicData uri="http://schemas.openxmlformats.org/presentationml/2006/ole">
              <p:oleObj spid="_x0000_s6300" name="Equation" r:id="rId14" imgW="266584" imgH="672808" progId="">
                <p:embed/>
              </p:oleObj>
            </a:graphicData>
          </a:graphic>
        </p:graphicFrame>
        <p:graphicFrame>
          <p:nvGraphicFramePr>
            <p:cNvPr id="33" name="Object 45"/>
            <p:cNvGraphicFramePr>
              <a:graphicFrameLocks noChangeAspect="1"/>
            </p:cNvGraphicFramePr>
            <p:nvPr/>
          </p:nvGraphicFramePr>
          <p:xfrm>
            <a:off x="812" y="3072"/>
            <a:ext cx="436" cy="201"/>
          </p:xfrm>
          <a:graphic>
            <a:graphicData uri="http://schemas.openxmlformats.org/presentationml/2006/ole">
              <p:oleObj spid="_x0000_s6301" name="Equation" r:id="rId15" imgW="634725" imgH="291973" progId="">
                <p:embed/>
              </p:oleObj>
            </a:graphicData>
          </a:graphic>
        </p:graphicFrame>
        <p:graphicFrame>
          <p:nvGraphicFramePr>
            <p:cNvPr id="34" name="Object 4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803221731"/>
                </p:ext>
              </p:extLst>
            </p:nvPr>
          </p:nvGraphicFramePr>
          <p:xfrm>
            <a:off x="763" y="2707"/>
            <a:ext cx="549" cy="201"/>
          </p:xfrm>
          <a:graphic>
            <a:graphicData uri="http://schemas.openxmlformats.org/presentationml/2006/ole">
              <p:oleObj spid="_x0000_s6302" name="Equation" r:id="rId16" imgW="799753" imgH="291973" progId="">
                <p:embed/>
              </p:oleObj>
            </a:graphicData>
          </a:graphic>
        </p:graphicFrame>
      </p:grpSp>
      <p:graphicFrame>
        <p:nvGraphicFramePr>
          <p:cNvPr id="38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6106048"/>
              </p:ext>
            </p:extLst>
          </p:nvPr>
        </p:nvGraphicFramePr>
        <p:xfrm>
          <a:off x="1183842" y="5057775"/>
          <a:ext cx="1488960" cy="600075"/>
        </p:xfrm>
        <a:graphic>
          <a:graphicData uri="http://schemas.openxmlformats.org/presentationml/2006/ole">
            <p:oleObj spid="_x0000_s6303" name="Equation" r:id="rId17" imgW="736600" imgH="330200" progId="">
              <p:embed/>
            </p:oleObj>
          </a:graphicData>
        </a:graphic>
      </p:graphicFrame>
      <p:graphicFrame>
        <p:nvGraphicFramePr>
          <p:cNvPr id="39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03688497"/>
              </p:ext>
            </p:extLst>
          </p:nvPr>
        </p:nvGraphicFramePr>
        <p:xfrm>
          <a:off x="2723389" y="5185243"/>
          <a:ext cx="534161" cy="333852"/>
        </p:xfrm>
        <a:graphic>
          <a:graphicData uri="http://schemas.openxmlformats.org/presentationml/2006/ole">
            <p:oleObj spid="_x0000_s6304" name="Equation" r:id="rId18" imgW="291973" imgH="203112" progId="">
              <p:embed/>
            </p:oleObj>
          </a:graphicData>
        </a:graphic>
      </p:graphicFrame>
      <p:graphicFrame>
        <p:nvGraphicFramePr>
          <p:cNvPr id="40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07375885"/>
              </p:ext>
            </p:extLst>
          </p:nvPr>
        </p:nvGraphicFramePr>
        <p:xfrm>
          <a:off x="3107531" y="4900613"/>
          <a:ext cx="1360692" cy="862940"/>
        </p:xfrm>
        <a:graphic>
          <a:graphicData uri="http://schemas.openxmlformats.org/presentationml/2006/ole">
            <p:oleObj spid="_x0000_s6305" name="Equation" r:id="rId19" imgW="863225" imgH="609336" progId="">
              <p:embed/>
            </p:oleObj>
          </a:graphicData>
        </a:graphic>
      </p:graphicFrame>
      <p:graphicFrame>
        <p:nvGraphicFramePr>
          <p:cNvPr id="42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12335293"/>
              </p:ext>
            </p:extLst>
          </p:nvPr>
        </p:nvGraphicFramePr>
        <p:xfrm>
          <a:off x="4481511" y="4861647"/>
          <a:ext cx="901709" cy="943649"/>
        </p:xfrm>
        <a:graphic>
          <a:graphicData uri="http://schemas.openxmlformats.org/presentationml/2006/ole">
            <p:oleObj spid="_x0000_s6306" name="Equation" r:id="rId20" imgW="583947" imgH="609336" progId="">
              <p:embed/>
            </p:oleObj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39658843"/>
              </p:ext>
            </p:extLst>
          </p:nvPr>
        </p:nvGraphicFramePr>
        <p:xfrm>
          <a:off x="1214437" y="3368015"/>
          <a:ext cx="736600" cy="414337"/>
        </p:xfrm>
        <a:graphic>
          <a:graphicData uri="http://schemas.openxmlformats.org/presentationml/2006/ole">
            <p:oleObj spid="_x0000_s6307" name="Equation" r:id="rId21" imgW="406224" imgH="228501" progId="">
              <p:embed/>
            </p:oleObj>
          </a:graphicData>
        </a:graphic>
      </p:graphicFrame>
      <p:cxnSp>
        <p:nvCxnSpPr>
          <p:cNvPr id="43" name="Straight Connector 42"/>
          <p:cNvCxnSpPr/>
          <p:nvPr/>
        </p:nvCxnSpPr>
        <p:spPr>
          <a:xfrm>
            <a:off x="5715000" y="2244436"/>
            <a:ext cx="0" cy="426341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065870" y="2341418"/>
            <a:ext cx="3327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chemeClr val="bg1"/>
                </a:solidFill>
              </a:rPr>
              <a:t>TỔNG QUÁT</a:t>
            </a:r>
            <a:endParaRPr lang="en-US" sz="2400" b="1" u="sng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15000" y="2815094"/>
            <a:ext cx="5686424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 err="1">
                <a:solidFill>
                  <a:schemeClr val="bg1"/>
                </a:solidFill>
              </a:rPr>
              <a:t>Nếu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phương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trình</a:t>
            </a:r>
            <a:r>
              <a:rPr lang="en-US" sz="2800" i="1" dirty="0">
                <a:solidFill>
                  <a:schemeClr val="bg1"/>
                </a:solidFill>
              </a:rPr>
              <a:t>                                     </a:t>
            </a:r>
            <a:r>
              <a:rPr lang="en-US" sz="2800" i="1" dirty="0" err="1">
                <a:solidFill>
                  <a:schemeClr val="bg1"/>
                </a:solidFill>
              </a:rPr>
              <a:t>có</a:t>
            </a:r>
            <a:r>
              <a:rPr lang="en-US" sz="2800" i="1" dirty="0">
                <a:solidFill>
                  <a:schemeClr val="bg1"/>
                </a:solidFill>
              </a:rPr>
              <a:t>                    </a:t>
            </a:r>
            <a:r>
              <a:rPr lang="en-US" sz="2800" i="1" dirty="0" err="1">
                <a:solidFill>
                  <a:schemeClr val="bg1"/>
                </a:solidFill>
              </a:rPr>
              <a:t>thì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phương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trình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có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một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nghiệm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là</a:t>
            </a:r>
            <a:r>
              <a:rPr lang="en-US" sz="2800" i="1" dirty="0">
                <a:solidFill>
                  <a:schemeClr val="bg1"/>
                </a:solidFill>
              </a:rPr>
              <a:t>           </a:t>
            </a:r>
            <a:endParaRPr lang="en-US" sz="2800" i="1" dirty="0" smtClean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còn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nghiệm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kia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là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en-US" i="1" dirty="0">
              <a:solidFill>
                <a:schemeClr val="bg1"/>
              </a:solidFill>
            </a:endParaRPr>
          </a:p>
        </p:txBody>
      </p:sp>
      <p:graphicFrame>
        <p:nvGraphicFramePr>
          <p:cNvPr id="45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08928795"/>
              </p:ext>
            </p:extLst>
          </p:nvPr>
        </p:nvGraphicFramePr>
        <p:xfrm>
          <a:off x="8912225" y="4038600"/>
          <a:ext cx="1538288" cy="1331913"/>
        </p:xfrm>
        <a:graphic>
          <a:graphicData uri="http://schemas.openxmlformats.org/presentationml/2006/ole">
            <p:oleObj spid="_x0000_s6308" name="Equation" r:id="rId22" imgW="545760" imgH="393480" progId="">
              <p:embed/>
            </p:oleObj>
          </a:graphicData>
        </a:graphic>
      </p:graphicFrame>
      <p:graphicFrame>
        <p:nvGraphicFramePr>
          <p:cNvPr id="46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02457449"/>
              </p:ext>
            </p:extLst>
          </p:nvPr>
        </p:nvGraphicFramePr>
        <p:xfrm>
          <a:off x="8883520" y="2693655"/>
          <a:ext cx="3122198" cy="641950"/>
        </p:xfrm>
        <a:graphic>
          <a:graphicData uri="http://schemas.openxmlformats.org/presentationml/2006/ole">
            <p:oleObj spid="_x0000_s6309" name="Equation" r:id="rId23" imgW="2400300" imgH="381000" progId="">
              <p:embed/>
            </p:oleObj>
          </a:graphicData>
        </a:graphic>
      </p:graphicFrame>
      <p:graphicFrame>
        <p:nvGraphicFramePr>
          <p:cNvPr id="47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74960844"/>
              </p:ext>
            </p:extLst>
          </p:nvPr>
        </p:nvGraphicFramePr>
        <p:xfrm>
          <a:off x="6362643" y="3294746"/>
          <a:ext cx="1742581" cy="427967"/>
        </p:xfrm>
        <a:graphic>
          <a:graphicData uri="http://schemas.openxmlformats.org/presentationml/2006/ole">
            <p:oleObj spid="_x0000_s6310" name="Equation" r:id="rId24" imgW="1333440" imgH="253800" progId="">
              <p:embed/>
            </p:oleObj>
          </a:graphicData>
        </a:graphic>
      </p:graphicFrame>
      <p:graphicFrame>
        <p:nvGraphicFramePr>
          <p:cNvPr id="48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02364978"/>
              </p:ext>
            </p:extLst>
          </p:nvPr>
        </p:nvGraphicFramePr>
        <p:xfrm>
          <a:off x="8034338" y="3721100"/>
          <a:ext cx="1049337" cy="635000"/>
        </p:xfrm>
        <a:graphic>
          <a:graphicData uri="http://schemas.openxmlformats.org/presentationml/2006/ole">
            <p:oleObj spid="_x0000_s6311" name="Equation" r:id="rId25" imgW="469800" imgH="228600" progId="">
              <p:embed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1519311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2" grpId="0" animBg="1"/>
      <p:bldP spid="8" grpId="0" animBg="1"/>
      <p:bldP spid="10" grpId="0" animBg="1"/>
      <p:bldP spid="11" grpId="0" animBg="1"/>
      <p:bldP spid="13" grpId="0"/>
      <p:bldP spid="15" grpId="0"/>
      <p:bldP spid="15" grpId="1"/>
      <p:bldP spid="23" grpId="0"/>
      <p:bldP spid="44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864191" y="449943"/>
            <a:ext cx="7583123" cy="661667"/>
            <a:chOff x="3532280" y="5381090"/>
            <a:chExt cx="5886671" cy="495365"/>
          </a:xfrm>
        </p:grpSpPr>
        <p:sp>
          <p:nvSpPr>
            <p:cNvPr id="5" name="Freeform 34"/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" name="任意多边形 5"/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chemeClr val="bg1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" name="椭圆 31"/>
          <p:cNvSpPr/>
          <p:nvPr/>
        </p:nvSpPr>
        <p:spPr>
          <a:xfrm flipV="1">
            <a:off x="621975" y="1208902"/>
            <a:ext cx="11364686" cy="1737498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591" y="connsiteY0-592"/>
              </a:cxn>
              <a:cxn ang="0">
                <a:pos x="connsiteX1-593" y="connsiteY1-594"/>
              </a:cxn>
              <a:cxn ang="0">
                <a:pos x="connsiteX2-595" y="connsiteY2-596"/>
              </a:cxn>
              <a:cxn ang="0">
                <a:pos x="connsiteX3-597" y="connsiteY3-598"/>
              </a:cxn>
              <a:cxn ang="0">
                <a:pos x="connsiteX4-599" y="connsiteY4-60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5400" cap="rnd">
            <a:solidFill>
              <a:schemeClr val="accent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8" name="椭圆 31"/>
          <p:cNvSpPr/>
          <p:nvPr/>
        </p:nvSpPr>
        <p:spPr>
          <a:xfrm flipV="1">
            <a:off x="493486" y="3077029"/>
            <a:ext cx="11379200" cy="3439884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591" y="connsiteY0-592"/>
              </a:cxn>
              <a:cxn ang="0">
                <a:pos x="connsiteX1-593" y="connsiteY1-594"/>
              </a:cxn>
              <a:cxn ang="0">
                <a:pos x="connsiteX2-595" y="connsiteY2-596"/>
              </a:cxn>
              <a:cxn ang="0">
                <a:pos x="connsiteX3-597" y="connsiteY3-598"/>
              </a:cxn>
              <a:cxn ang="0">
                <a:pos x="connsiteX4-599" y="connsiteY4-60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5400" cap="rnd">
            <a:solidFill>
              <a:schemeClr val="accent2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1287496" y="525899"/>
            <a:ext cx="56067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100" b="1" u="sng" dirty="0">
                <a:solidFill>
                  <a:srgbClr val="FFFF00"/>
                </a:solidFill>
              </a:rPr>
              <a:t>2. </a:t>
            </a:r>
            <a:r>
              <a:rPr lang="en-US" sz="2100" b="1" u="sng" dirty="0" err="1">
                <a:solidFill>
                  <a:srgbClr val="FFFF00"/>
                </a:solidFill>
              </a:rPr>
              <a:t>Tìm</a:t>
            </a:r>
            <a:r>
              <a:rPr lang="en-US" sz="2100" b="1" u="sng" dirty="0">
                <a:solidFill>
                  <a:srgbClr val="FFFF00"/>
                </a:solidFill>
              </a:rPr>
              <a:t> </a:t>
            </a:r>
            <a:r>
              <a:rPr lang="en-US" sz="2100" b="1" u="sng" dirty="0" err="1">
                <a:solidFill>
                  <a:srgbClr val="FFFF00"/>
                </a:solidFill>
              </a:rPr>
              <a:t>hai</a:t>
            </a:r>
            <a:r>
              <a:rPr lang="en-US" sz="2100" b="1" u="sng" dirty="0">
                <a:solidFill>
                  <a:srgbClr val="FFFF00"/>
                </a:solidFill>
              </a:rPr>
              <a:t> </a:t>
            </a:r>
            <a:r>
              <a:rPr lang="en-US" sz="2100" b="1" u="sng" dirty="0" err="1">
                <a:solidFill>
                  <a:srgbClr val="FFFF00"/>
                </a:solidFill>
              </a:rPr>
              <a:t>số</a:t>
            </a:r>
            <a:r>
              <a:rPr lang="en-US" sz="2100" b="1" u="sng" dirty="0">
                <a:solidFill>
                  <a:srgbClr val="FFFF00"/>
                </a:solidFill>
              </a:rPr>
              <a:t> </a:t>
            </a:r>
            <a:r>
              <a:rPr lang="en-US" sz="2100" b="1" u="sng" dirty="0" err="1">
                <a:solidFill>
                  <a:srgbClr val="FFFF00"/>
                </a:solidFill>
              </a:rPr>
              <a:t>biết</a:t>
            </a:r>
            <a:r>
              <a:rPr lang="en-US" sz="2100" b="1" u="sng" dirty="0">
                <a:solidFill>
                  <a:srgbClr val="FFFF00"/>
                </a:solidFill>
              </a:rPr>
              <a:t> </a:t>
            </a:r>
            <a:r>
              <a:rPr lang="en-US" sz="2100" b="1" u="sng" dirty="0" err="1">
                <a:solidFill>
                  <a:srgbClr val="FFFF00"/>
                </a:solidFill>
              </a:rPr>
              <a:t>tổng</a:t>
            </a:r>
            <a:r>
              <a:rPr lang="en-US" sz="2100" b="1" u="sng" dirty="0">
                <a:solidFill>
                  <a:srgbClr val="FFFF00"/>
                </a:solidFill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</a:rPr>
              <a:t>và</a:t>
            </a:r>
            <a:r>
              <a:rPr lang="en-US" sz="2100" b="1" u="sng" dirty="0">
                <a:solidFill>
                  <a:srgbClr val="FFFF00"/>
                </a:solidFill>
              </a:rPr>
              <a:t> </a:t>
            </a:r>
            <a:r>
              <a:rPr lang="en-US" sz="2100" b="1" u="sng" dirty="0" err="1">
                <a:solidFill>
                  <a:srgbClr val="FFFF00"/>
                </a:solidFill>
              </a:rPr>
              <a:t>tích</a:t>
            </a:r>
            <a:r>
              <a:rPr lang="en-US" sz="2100" b="1" u="sng" dirty="0">
                <a:solidFill>
                  <a:srgbClr val="FFFF00"/>
                </a:solidFill>
              </a:rPr>
              <a:t> </a:t>
            </a:r>
            <a:r>
              <a:rPr lang="en-US" sz="2100" b="1" u="sng" dirty="0" err="1">
                <a:solidFill>
                  <a:srgbClr val="FFFF00"/>
                </a:solidFill>
              </a:rPr>
              <a:t>của</a:t>
            </a:r>
            <a:r>
              <a:rPr lang="en-US" sz="2100" b="1" u="sng" dirty="0">
                <a:solidFill>
                  <a:srgbClr val="FFFF00"/>
                </a:solidFill>
              </a:rPr>
              <a:t> </a:t>
            </a:r>
            <a:r>
              <a:rPr lang="en-US" sz="2100" b="1" u="sng" dirty="0" err="1">
                <a:solidFill>
                  <a:srgbClr val="FFFF00"/>
                </a:solidFill>
              </a:rPr>
              <a:t>chúng</a:t>
            </a:r>
            <a:endParaRPr lang="en-US" sz="2100" b="1" u="sng" dirty="0">
              <a:solidFill>
                <a:srgbClr val="FFFF00"/>
              </a:solidFill>
            </a:endParaRPr>
          </a:p>
        </p:txBody>
      </p:sp>
      <p:sp>
        <p:nvSpPr>
          <p:cNvPr id="12" name="Text Box 38"/>
          <p:cNvSpPr txBox="1">
            <a:spLocks noChangeArrowheads="1"/>
          </p:cNvSpPr>
          <p:nvPr/>
        </p:nvSpPr>
        <p:spPr bwMode="auto">
          <a:xfrm>
            <a:off x="1287495" y="1358854"/>
            <a:ext cx="1003364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  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Nếu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hai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số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có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b="1" i="1" u="sng" dirty="0" err="1">
                <a:solidFill>
                  <a:schemeClr val="accent6">
                    <a:lumMod val="90000"/>
                  </a:schemeClr>
                </a:solidFill>
              </a:rPr>
              <a:t>tổng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bằng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S </a:t>
            </a:r>
            <a:r>
              <a:rPr lang="en-US" sz="2800" i="1" dirty="0" err="1" smtClean="0">
                <a:solidFill>
                  <a:schemeClr val="accent6">
                    <a:lumMod val="90000"/>
                  </a:schemeClr>
                </a:solidFill>
              </a:rPr>
              <a:t>và</a:t>
            </a:r>
            <a:r>
              <a:rPr lang="en-US" sz="2800" i="1" dirty="0" smtClean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b="1" i="1" u="sng" dirty="0" err="1">
                <a:solidFill>
                  <a:schemeClr val="accent6">
                    <a:lumMod val="90000"/>
                  </a:schemeClr>
                </a:solidFill>
              </a:rPr>
              <a:t>tích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bằng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P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thì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hai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số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đó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là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hai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nghiệm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của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phương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trình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. </a:t>
            </a:r>
          </a:p>
          <a:p>
            <a:r>
              <a:rPr lang="en-US" sz="2800" i="1" dirty="0" err="1" smtClean="0">
                <a:solidFill>
                  <a:schemeClr val="accent6">
                    <a:lumMod val="90000"/>
                  </a:schemeClr>
                </a:solidFill>
              </a:rPr>
              <a:t>Điều</a:t>
            </a:r>
            <a:r>
              <a:rPr lang="en-US" sz="2800" i="1" dirty="0" smtClean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kiện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để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có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hai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số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đó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accent6">
                    <a:lumMod val="90000"/>
                  </a:schemeClr>
                </a:solidFill>
              </a:rPr>
              <a:t>là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: S</a:t>
            </a:r>
            <a:r>
              <a:rPr lang="en-US" sz="2800" i="1" baseline="30000" dirty="0">
                <a:solidFill>
                  <a:schemeClr val="accent6">
                    <a:lumMod val="90000"/>
                  </a:schemeClr>
                </a:solidFill>
              </a:rPr>
              <a:t>2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-  4P </a:t>
            </a:r>
            <a:r>
              <a:rPr lang="en-US" sz="2800" dirty="0">
                <a:solidFill>
                  <a:schemeClr val="accent6">
                    <a:lumMod val="90000"/>
                  </a:schemeClr>
                </a:solidFill>
              </a:rPr>
              <a:t>≥</a:t>
            </a:r>
            <a:r>
              <a:rPr lang="en-US" sz="2800" i="1" dirty="0">
                <a:solidFill>
                  <a:schemeClr val="accent6">
                    <a:lumMod val="90000"/>
                  </a:schemeClr>
                </a:solidFill>
              </a:rPr>
              <a:t> 0 </a:t>
            </a:r>
          </a:p>
        </p:txBody>
      </p:sp>
      <p:graphicFrame>
        <p:nvGraphicFramePr>
          <p:cNvPr id="1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94496847"/>
              </p:ext>
            </p:extLst>
          </p:nvPr>
        </p:nvGraphicFramePr>
        <p:xfrm>
          <a:off x="6304318" y="1619310"/>
          <a:ext cx="3663754" cy="708107"/>
        </p:xfrm>
        <a:graphic>
          <a:graphicData uri="http://schemas.openxmlformats.org/presentationml/2006/ole">
            <p:oleObj spid="_x0000_s9234" name="Equation" r:id="rId4" imgW="1384300" imgH="279400" progId="">
              <p:embed/>
            </p:oleObj>
          </a:graphicData>
        </a:graphic>
      </p:graphicFrame>
      <p:sp>
        <p:nvSpPr>
          <p:cNvPr id="2" name="Rectangle 1"/>
          <p:cNvSpPr/>
          <p:nvPr/>
        </p:nvSpPr>
        <p:spPr>
          <a:xfrm>
            <a:off x="607461" y="3077866"/>
            <a:ext cx="113792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 dirty="0" err="1">
                <a:solidFill>
                  <a:srgbClr val="FFFF00"/>
                </a:solidFill>
                <a:latin typeface="Times New Roman" pitchFamily="18" charset="0"/>
              </a:rPr>
              <a:t>Bài</a:t>
            </a:r>
            <a:r>
              <a:rPr lang="en-US" b="1" u="sng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FF00"/>
                </a:solidFill>
                <a:latin typeface="Times New Roman" pitchFamily="18" charset="0"/>
              </a:rPr>
              <a:t>tập</a:t>
            </a:r>
            <a:r>
              <a:rPr lang="en-US" b="1" u="sng" dirty="0">
                <a:solidFill>
                  <a:srgbClr val="FFFF00"/>
                </a:solidFill>
                <a:latin typeface="Times New Roman" pitchFamily="18" charset="0"/>
              </a:rPr>
              <a:t> 4 (</a:t>
            </a:r>
            <a:r>
              <a:rPr lang="en-US" b="1" u="sng" dirty="0" err="1">
                <a:solidFill>
                  <a:srgbClr val="FFFF00"/>
                </a:solidFill>
                <a:latin typeface="Times New Roman" pitchFamily="18" charset="0"/>
              </a:rPr>
              <a:t>Bài</a:t>
            </a:r>
            <a:r>
              <a:rPr lang="en-US" b="1" u="sng" dirty="0">
                <a:solidFill>
                  <a:srgbClr val="FFFF00"/>
                </a:solidFill>
                <a:latin typeface="Times New Roman" pitchFamily="18" charset="0"/>
              </a:rPr>
              <a:t> 28 /SGK-53</a:t>
            </a:r>
            <a:r>
              <a:rPr lang="en-US" b="1" u="sng" dirty="0" smtClean="0">
                <a:solidFill>
                  <a:srgbClr val="FFFF00"/>
                </a:solidFill>
                <a:latin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Tìm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hai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u, v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mỗi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trường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hợp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</a:rPr>
              <a:t>sau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</a:rPr>
              <a:t>                                         u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+ v = 32,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uv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= 231</a:t>
            </a: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621974" y="4295721"/>
            <a:ext cx="108733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Hai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u,v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nghiệm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phương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</a:rPr>
              <a:t>trình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:         x</a:t>
            </a:r>
            <a:r>
              <a:rPr lang="en-US" sz="2800" baseline="30000" dirty="0">
                <a:solidFill>
                  <a:schemeClr val="bg1"/>
                </a:solidFill>
                <a:latin typeface="Times New Roman" pitchFamily="18" charset="0"/>
              </a:rPr>
              <a:t>2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- 32x +231 = 0</a:t>
            </a:r>
          </a:p>
        </p:txBody>
      </p:sp>
      <p:sp>
        <p:nvSpPr>
          <p:cNvPr id="15" name="Text Box 30"/>
          <p:cNvSpPr txBox="1">
            <a:spLocks noChangeArrowheads="1"/>
          </p:cNvSpPr>
          <p:nvPr/>
        </p:nvSpPr>
        <p:spPr bwMode="auto">
          <a:xfrm>
            <a:off x="1081315" y="4901263"/>
            <a:ext cx="35886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pt-BR" sz="2800" dirty="0">
                <a:solidFill>
                  <a:schemeClr val="bg1"/>
                </a:solidFill>
                <a:latin typeface="Times New Roman" pitchFamily="18" charset="0"/>
              </a:rPr>
              <a:t>’= (-16)</a:t>
            </a:r>
            <a:r>
              <a:rPr lang="pt-BR" sz="2800" baseline="30000" dirty="0">
                <a:solidFill>
                  <a:schemeClr val="bg1"/>
                </a:solidFill>
                <a:latin typeface="Times New Roman" pitchFamily="18" charset="0"/>
              </a:rPr>
              <a:t>2  </a:t>
            </a:r>
            <a:r>
              <a:rPr lang="pt-BR" sz="2800" dirty="0">
                <a:solidFill>
                  <a:schemeClr val="bg1"/>
                </a:solidFill>
                <a:latin typeface="Times New Roman" pitchFamily="18" charset="0"/>
              </a:rPr>
              <a:t>-  231 = 25</a:t>
            </a:r>
            <a:endParaRPr lang="en-US" sz="28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graphicFrame>
        <p:nvGraphicFramePr>
          <p:cNvPr id="16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85168317"/>
              </p:ext>
            </p:extLst>
          </p:nvPr>
        </p:nvGraphicFramePr>
        <p:xfrm>
          <a:off x="4386152" y="4891967"/>
          <a:ext cx="2243248" cy="490304"/>
        </p:xfrm>
        <a:graphic>
          <a:graphicData uri="http://schemas.openxmlformats.org/presentationml/2006/ole">
            <p:oleObj spid="_x0000_s9235" name="Equation" r:id="rId5" imgW="1104840" imgH="241200" progId="">
              <p:embed/>
            </p:oleObj>
          </a:graphicData>
        </a:graphic>
      </p:graphicFrame>
      <p:sp>
        <p:nvSpPr>
          <p:cNvPr id="17" name="Text Box 34"/>
          <p:cNvSpPr txBox="1">
            <a:spLocks noChangeArrowheads="1"/>
          </p:cNvSpPr>
          <p:nvPr/>
        </p:nvSpPr>
        <p:spPr bwMode="auto">
          <a:xfrm>
            <a:off x="6733149" y="4935961"/>
            <a:ext cx="51816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100" dirty="0">
                <a:solidFill>
                  <a:schemeClr val="bg1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pt-BR" sz="2100" dirty="0">
                <a:solidFill>
                  <a:schemeClr val="bg1"/>
                </a:solidFill>
                <a:latin typeface="Times New Roman" pitchFamily="18" charset="0"/>
              </a:rPr>
              <a:t>’ &gt; 0 phương trình có hai nghiệm phân biệt</a:t>
            </a:r>
            <a:endParaRPr lang="en-US" sz="21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graphicFrame>
        <p:nvGraphicFramePr>
          <p:cNvPr id="1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19598804"/>
              </p:ext>
            </p:extLst>
          </p:nvPr>
        </p:nvGraphicFramePr>
        <p:xfrm>
          <a:off x="1421493" y="5424483"/>
          <a:ext cx="1943100" cy="782755"/>
        </p:xfrm>
        <a:graphic>
          <a:graphicData uri="http://schemas.openxmlformats.org/presentationml/2006/ole">
            <p:oleObj spid="_x0000_s9236" name="Equation" r:id="rId6" imgW="977476" imgH="393529" progId="">
              <p:embed/>
            </p:oleObj>
          </a:graphicData>
        </a:graphic>
      </p:graphicFrame>
      <p:graphicFrame>
        <p:nvGraphicFramePr>
          <p:cNvPr id="1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61541530"/>
              </p:ext>
            </p:extLst>
          </p:nvPr>
        </p:nvGraphicFramePr>
        <p:xfrm>
          <a:off x="3778024" y="5424483"/>
          <a:ext cx="1783896" cy="718622"/>
        </p:xfrm>
        <a:graphic>
          <a:graphicData uri="http://schemas.openxmlformats.org/presentationml/2006/ole">
            <p:oleObj spid="_x0000_s9237" name="Equation" r:id="rId7" imgW="977476" imgH="393529" progId="">
              <p:embed/>
            </p:oleObj>
          </a:graphicData>
        </a:graphic>
      </p:graphicFrame>
      <p:sp>
        <p:nvSpPr>
          <p:cNvPr id="20" name="Text Box 35"/>
          <p:cNvSpPr txBox="1">
            <a:spLocks noChangeArrowheads="1"/>
          </p:cNvSpPr>
          <p:nvPr/>
        </p:nvSpPr>
        <p:spPr bwMode="auto">
          <a:xfrm>
            <a:off x="6043551" y="5480185"/>
            <a:ext cx="54517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sym typeface="Symbol" pitchFamily="18" charset="2"/>
              </a:rPr>
              <a:t>Vậy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 : u = 21, v = 11 </a:t>
            </a:r>
            <a:r>
              <a:rPr lang="en-US" sz="2400" dirty="0" err="1">
                <a:latin typeface="Times New Roman" pitchFamily="18" charset="0"/>
                <a:sym typeface="Symbol" pitchFamily="18" charset="2"/>
              </a:rPr>
              <a:t>hoặc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 u = 11, v = 21</a:t>
            </a:r>
            <a:endParaRPr lang="en-US" sz="2400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25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487502" y="295409"/>
            <a:ext cx="1657360" cy="1899846"/>
            <a:chOff x="6092" y="2755"/>
            <a:chExt cx="704" cy="807"/>
          </a:xfrm>
          <a:solidFill>
            <a:schemeClr val="accent2"/>
          </a:solidFill>
        </p:grpSpPr>
        <p:sp>
          <p:nvSpPr>
            <p:cNvPr id="4" name="Freeform 16"/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" name="Freeform 17"/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" name="Freeform 18"/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" name="Freeform 19"/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" name="Freeform 20"/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21"/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22"/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23"/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24"/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3" name="Text Box 32"/>
          <p:cNvSpPr txBox="1">
            <a:spLocks noChangeArrowheads="1"/>
          </p:cNvSpPr>
          <p:nvPr/>
        </p:nvSpPr>
        <p:spPr bwMode="auto">
          <a:xfrm>
            <a:off x="1925782" y="457200"/>
            <a:ext cx="9753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u="sng" dirty="0" err="1">
                <a:solidFill>
                  <a:srgbClr val="FFFF00"/>
                </a:solidFill>
              </a:rPr>
              <a:t>Ví</a:t>
            </a:r>
            <a:r>
              <a:rPr lang="en-US" sz="2800" u="sng" dirty="0">
                <a:solidFill>
                  <a:srgbClr val="FFFF00"/>
                </a:solidFill>
              </a:rPr>
              <a:t> dụ1</a:t>
            </a:r>
            <a:r>
              <a:rPr lang="en-US" sz="2800" dirty="0">
                <a:solidFill>
                  <a:srgbClr val="FFFF00"/>
                </a:solidFill>
              </a:rPr>
              <a:t>. </a:t>
            </a:r>
            <a:r>
              <a:rPr lang="en-US" sz="2800" dirty="0" err="1">
                <a:solidFill>
                  <a:srgbClr val="FFFF00"/>
                </a:solidFill>
              </a:rPr>
              <a:t>Tìm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hai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số</a:t>
            </a:r>
            <a:r>
              <a:rPr lang="en-US" sz="2800" dirty="0">
                <a:solidFill>
                  <a:srgbClr val="FFFF00"/>
                </a:solidFill>
              </a:rPr>
              <a:t>, </a:t>
            </a:r>
            <a:r>
              <a:rPr lang="en-US" sz="2800" dirty="0" err="1">
                <a:solidFill>
                  <a:srgbClr val="FFFF00"/>
                </a:solidFill>
              </a:rPr>
              <a:t>biết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tổng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của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chúng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bằng</a:t>
            </a:r>
            <a:r>
              <a:rPr lang="en-US" sz="2800" dirty="0">
                <a:solidFill>
                  <a:srgbClr val="FFFF00"/>
                </a:solidFill>
              </a:rPr>
              <a:t> 27, </a:t>
            </a:r>
            <a:r>
              <a:rPr lang="en-US" sz="2800" dirty="0" err="1">
                <a:solidFill>
                  <a:srgbClr val="FFFF00"/>
                </a:solidFill>
              </a:rPr>
              <a:t>tích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của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chúng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bằng</a:t>
            </a:r>
            <a:r>
              <a:rPr lang="en-US" sz="2800" dirty="0">
                <a:solidFill>
                  <a:srgbClr val="FFFF00"/>
                </a:solidFill>
              </a:rPr>
              <a:t> 180 </a:t>
            </a:r>
          </a:p>
        </p:txBody>
      </p:sp>
      <p:sp>
        <p:nvSpPr>
          <p:cNvPr id="14" name="Text Box 33"/>
          <p:cNvSpPr txBox="1">
            <a:spLocks noChangeArrowheads="1"/>
          </p:cNvSpPr>
          <p:nvPr/>
        </p:nvSpPr>
        <p:spPr bwMode="auto">
          <a:xfrm>
            <a:off x="1704109" y="1524000"/>
            <a:ext cx="74398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nghiệm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phương</a:t>
            </a:r>
            <a:r>
              <a:rPr lang="en-US" sz="2800" dirty="0"/>
              <a:t> </a:t>
            </a:r>
            <a:r>
              <a:rPr lang="en-US" sz="2800" dirty="0" err="1"/>
              <a:t>trình</a:t>
            </a:r>
            <a:r>
              <a:rPr lang="en-US" sz="2800" dirty="0"/>
              <a:t> </a:t>
            </a:r>
          </a:p>
        </p:txBody>
      </p:sp>
      <p:sp>
        <p:nvSpPr>
          <p:cNvPr id="15" name="Text Box 34"/>
          <p:cNvSpPr txBox="1">
            <a:spLocks noChangeArrowheads="1"/>
          </p:cNvSpPr>
          <p:nvPr/>
        </p:nvSpPr>
        <p:spPr bwMode="auto">
          <a:xfrm>
            <a:off x="2770909" y="2195255"/>
            <a:ext cx="44265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/>
              <a:t>x</a:t>
            </a:r>
            <a:r>
              <a:rPr lang="en-US" sz="2800" baseline="30000" dirty="0"/>
              <a:t>2 </a:t>
            </a:r>
            <a:r>
              <a:rPr lang="en-US" sz="2800" dirty="0"/>
              <a:t>- 27x +180 = 0 </a:t>
            </a:r>
          </a:p>
        </p:txBody>
      </p:sp>
      <p:sp>
        <p:nvSpPr>
          <p:cNvPr id="16" name="Text Box 35"/>
          <p:cNvSpPr txBox="1">
            <a:spLocks noChangeArrowheads="1"/>
          </p:cNvSpPr>
          <p:nvPr/>
        </p:nvSpPr>
        <p:spPr bwMode="auto">
          <a:xfrm>
            <a:off x="2285999" y="2718475"/>
            <a:ext cx="3976255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2800" dirty="0">
                <a:cs typeface="Times New Roman" pitchFamily="18" charset="0"/>
              </a:rPr>
              <a:t>Δ</a:t>
            </a:r>
            <a:r>
              <a:rPr lang="en-US" sz="2800" dirty="0">
                <a:cs typeface="Times New Roman" pitchFamily="18" charset="0"/>
              </a:rPr>
              <a:t> = 27</a:t>
            </a:r>
            <a:r>
              <a:rPr lang="en-US" sz="2800" baseline="30000" dirty="0">
                <a:cs typeface="Times New Roman" pitchFamily="18" charset="0"/>
              </a:rPr>
              <a:t>2</a:t>
            </a:r>
            <a:r>
              <a:rPr lang="en-US" sz="2800" dirty="0">
                <a:cs typeface="Times New Roman" pitchFamily="18" charset="0"/>
              </a:rPr>
              <a:t>- 4.1.180 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   = </a:t>
            </a:r>
            <a:r>
              <a:rPr lang="en-US" sz="2800" dirty="0">
                <a:cs typeface="Times New Roman" pitchFamily="18" charset="0"/>
              </a:rPr>
              <a:t>729-720 = 9</a:t>
            </a:r>
            <a:endParaRPr lang="el-GR" sz="2800" dirty="0">
              <a:cs typeface="Times New Roman" pitchFamily="18" charset="0"/>
            </a:endParaRPr>
          </a:p>
        </p:txBody>
      </p:sp>
      <p:graphicFrame>
        <p:nvGraphicFramePr>
          <p:cNvPr id="1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69762508"/>
              </p:ext>
            </p:extLst>
          </p:nvPr>
        </p:nvGraphicFramePr>
        <p:xfrm>
          <a:off x="2085980" y="4040351"/>
          <a:ext cx="5898148" cy="1016557"/>
        </p:xfrm>
        <a:graphic>
          <a:graphicData uri="http://schemas.openxmlformats.org/presentationml/2006/ole">
            <p:oleObj spid="_x0000_s10247" name="Equation" r:id="rId4" imgW="1993900" imgH="393700" progId="">
              <p:embed/>
            </p:oleObj>
          </a:graphicData>
        </a:graphic>
      </p:graphicFrame>
      <p:sp>
        <p:nvSpPr>
          <p:cNvPr id="18" name="Text Box 37"/>
          <p:cNvSpPr txBox="1">
            <a:spLocks noChangeArrowheads="1"/>
          </p:cNvSpPr>
          <p:nvPr/>
        </p:nvSpPr>
        <p:spPr bwMode="auto">
          <a:xfrm>
            <a:off x="2285999" y="5292436"/>
            <a:ext cx="631767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/>
              <a:t>Vậy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cần</a:t>
            </a:r>
            <a:r>
              <a:rPr lang="en-US" sz="3200" dirty="0"/>
              <a:t> </a:t>
            </a:r>
            <a:r>
              <a:rPr lang="en-US" sz="3200" dirty="0" err="1"/>
              <a:t>tìm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15 </a:t>
            </a:r>
            <a:r>
              <a:rPr lang="en-US" sz="3200" dirty="0" err="1"/>
              <a:t>và</a:t>
            </a:r>
            <a:r>
              <a:rPr lang="en-US" sz="3200" dirty="0"/>
              <a:t> 12</a:t>
            </a:r>
          </a:p>
        </p:txBody>
      </p:sp>
      <p:sp>
        <p:nvSpPr>
          <p:cNvPr id="19" name="Text Box 38"/>
          <p:cNvSpPr txBox="1">
            <a:spLocks noChangeArrowheads="1"/>
          </p:cNvSpPr>
          <p:nvPr/>
        </p:nvSpPr>
        <p:spPr bwMode="auto">
          <a:xfrm>
            <a:off x="5715000" y="11430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GIẢI</a:t>
            </a:r>
          </a:p>
        </p:txBody>
      </p:sp>
    </p:spTree>
    <p:extLst>
      <p:ext uri="{BB962C8B-B14F-4D97-AF65-F5344CB8AC3E}">
        <p14:creationId xmlns:p14="http://schemas.microsoft.com/office/powerpoint/2010/main" xmlns="" val="197223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8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3"/>
  <p:tag name="MH_CATEGORY" val="#BingLLB#"/>
  <p:tag name="MH_LAYOUT" val="SubTitle"/>
  <p:tag name="MH" val="20170704214819"/>
  <p:tag name="MH_LIBRARY" val="GRAPHIC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04214819"/>
  <p:tag name="MH_LIBRARY" val="GRAPHIC"/>
  <p:tag name="MH_TYPE" val="Other"/>
  <p:tag name="MH_ORDER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3"/>
  <p:tag name="MH_CATEGORY" val="#BingLLB#"/>
  <p:tag name="MH_LAYOUT" val="SubTitle"/>
  <p:tag name="MH" val="20170704214819"/>
  <p:tag name="MH_LIBRARY" val="GRAPHIC"/>
</p:tagLst>
</file>

<file path=ppt/theme/theme1.xml><?xml version="1.0" encoding="utf-8"?>
<a:theme xmlns:a="http://schemas.openxmlformats.org/drawingml/2006/main" name="包图主题2">
  <a:themeElements>
    <a:clrScheme name="自定义 5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E469"/>
      </a:accent1>
      <a:accent2>
        <a:srgbClr val="FF9CAF"/>
      </a:accent2>
      <a:accent3>
        <a:srgbClr val="81D4DE"/>
      </a:accent3>
      <a:accent4>
        <a:srgbClr val="88E5A9"/>
      </a:accent4>
      <a:accent5>
        <a:srgbClr val="FFE469"/>
      </a:accent5>
      <a:accent6>
        <a:srgbClr val="FF9CAF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包图主题2" id="{50CFA792-C506-47E4-B272-6A6183483AB3}" vid="{CC1AE437-2F7F-4319-9F22-408F5F8C346F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包图主题2</Template>
  <TotalTime>1246</TotalTime>
  <Words>657</Words>
  <Application>Microsoft Office PowerPoint</Application>
  <PresentationFormat>Custom</PresentationFormat>
  <Paragraphs>108</Paragraphs>
  <Slides>15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包图主题2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PDC</cp:lastModifiedBy>
  <cp:revision>65</cp:revision>
  <dcterms:created xsi:type="dcterms:W3CDTF">2017-07-04T12:34:02Z</dcterms:created>
  <dcterms:modified xsi:type="dcterms:W3CDTF">2024-01-07T10:56:28Z</dcterms:modified>
</cp:coreProperties>
</file>